
<file path=[Content_Types].xml><?xml version="1.0" encoding="utf-8"?>
<Types xmlns="http://schemas.openxmlformats.org/package/2006/content-types">
  <Default Extension="png" ContentType="image/png"/>
  <Default Extension="tmp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29.xml" ContentType="application/vnd.openxmlformats-officedocument.presentationml.slideLayout+xml"/>
  <Override PartName="/ppt/slideLayouts/slideLayout30.xml" ContentType="application/vnd.openxmlformats-officedocument.presentationml.slideLayout+xml"/>
  <Override PartName="/ppt/slideLayouts/slideLayout31.xml" ContentType="application/vnd.openxmlformats-officedocument.presentationml.slideLayout+xml"/>
  <Override PartName="/ppt/slideLayouts/slideLayout32.xml" ContentType="application/vnd.openxmlformats-officedocument.presentationml.slideLayout+xml"/>
  <Override PartName="/ppt/slideLayouts/slideLayout33.xml" ContentType="application/vnd.openxmlformats-officedocument.presentationml.slideLayout+xml"/>
  <Override PartName="/ppt/slideLayouts/slideLayout34.xml" ContentType="application/vnd.openxmlformats-officedocument.presentationml.slideLayout+xml"/>
  <Override PartName="/ppt/slideLayouts/slideLayout35.xml" ContentType="application/vnd.openxmlformats-officedocument.presentationml.slideLayout+xml"/>
  <Override PartName="/ppt/slideLayouts/slideLayout36.xml" ContentType="application/vnd.openxmlformats-officedocument.presentationml.slideLayout+xml"/>
  <Override PartName="/ppt/slideLayouts/slideLayout37.xml" ContentType="application/vnd.openxmlformats-officedocument.presentationml.slideLayout+xml"/>
  <Override PartName="/ppt/slideLayouts/slideLayout38.xml" ContentType="application/vnd.openxmlformats-officedocument.presentationml.slideLayout+xml"/>
  <Override PartName="/ppt/slideLayouts/slideLayout39.xml" ContentType="application/vnd.openxmlformats-officedocument.presentationml.slideLayout+xml"/>
  <Override PartName="/ppt/slideLayouts/slideLayout40.xml" ContentType="application/vnd.openxmlformats-officedocument.presentationml.slideLayout+xml"/>
  <Override PartName="/ppt/slideLayouts/slideLayout41.xml" ContentType="application/vnd.openxmlformats-officedocument.presentationml.slideLayout+xml"/>
  <Override PartName="/ppt/slideLayouts/slideLayout42.xml" ContentType="application/vnd.openxmlformats-officedocument.presentationml.slideLayout+xml"/>
  <Override PartName="/ppt/slideLayouts/slideLayout43.xml" ContentType="application/vnd.openxmlformats-officedocument.presentationml.slideLayout+xml"/>
  <Override PartName="/ppt/slideLayouts/slideLayout44.xml" ContentType="application/vnd.openxmlformats-officedocument.presentationml.slideLayout+xml"/>
  <Override PartName="/ppt/slideLayouts/slideLayout45.xml" ContentType="application/vnd.openxmlformats-officedocument.presentationml.slideLayout+xml"/>
  <Override PartName="/ppt/slideLayouts/slideLayout46.xml" ContentType="application/vnd.openxmlformats-officedocument.presentationml.slideLayout+xml"/>
  <Override PartName="/ppt/slideLayouts/slideLayout47.xml" ContentType="application/vnd.openxmlformats-officedocument.presentationml.slideLayout+xml"/>
  <Override PartName="/ppt/slideLayouts/slideLayout48.xml" ContentType="application/vnd.openxmlformats-officedocument.presentationml.slideLayout+xml"/>
  <Override PartName="/ppt/slideLayouts/slideLayout49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howSpecialPlsOnTitleSld="0" saveSubsetFonts="1">
  <p:sldMasterIdLst>
    <p:sldMasterId id="2147483710" r:id="rId4"/>
  </p:sldMasterIdLst>
  <p:notesMasterIdLst>
    <p:notesMasterId r:id="rId19"/>
  </p:notesMasterIdLst>
  <p:handoutMasterIdLst>
    <p:handoutMasterId r:id="rId20"/>
  </p:handoutMasterIdLst>
  <p:sldIdLst>
    <p:sldId id="483" r:id="rId5"/>
    <p:sldId id="496" r:id="rId6"/>
    <p:sldId id="500" r:id="rId7"/>
    <p:sldId id="503" r:id="rId8"/>
    <p:sldId id="504" r:id="rId9"/>
    <p:sldId id="502" r:id="rId10"/>
    <p:sldId id="497" r:id="rId11"/>
    <p:sldId id="499" r:id="rId12"/>
    <p:sldId id="488" r:id="rId13"/>
    <p:sldId id="492" r:id="rId14"/>
    <p:sldId id="494" r:id="rId15"/>
    <p:sldId id="501" r:id="rId16"/>
    <p:sldId id="498" r:id="rId17"/>
    <p:sldId id="481" r:id="rId18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  <p:ext uri="{2D200454-40CA-4A62-9FC3-DE9A4176ACB9}">
      <p15:notes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003865"/>
    <a:srgbClr val="000000"/>
    <a:srgbClr val="78BE21"/>
    <a:srgbClr val="0D0D0D"/>
    <a:srgbClr val="E8E8E8"/>
    <a:srgbClr val="B20738"/>
    <a:srgbClr val="00A3E2"/>
    <a:srgbClr val="2C2C2C"/>
    <a:srgbClr val="F5F5F5"/>
    <a:srgbClr val="383838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073A0DAA-6AF3-43AB-8588-CEC1D06C72B9}" styleName="Medium Style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dk1">
              <a:tint val="20000"/>
            </a:schemeClr>
          </a:solidFill>
        </a:fill>
      </a:tcStyle>
    </a:wholeTbl>
    <a:band1H>
      <a:tcStyle>
        <a:tcBdr/>
        <a:fill>
          <a:solidFill>
            <a:schemeClr val="dk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dk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dk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dk1"/>
          </a:solidFill>
        </a:fill>
      </a:tcStyle>
    </a:firstRow>
  </a:tblStyle>
  <a:tblStyle styleId="{F5AB1C69-6EDB-4FF4-983F-18BD219EF322}" styleName="Medium Style 2 - Accent 3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3">
              <a:tint val="20000"/>
            </a:schemeClr>
          </a:solidFill>
        </a:fill>
      </a:tcStyle>
    </a:wholeTbl>
    <a:band1H>
      <a:tcStyle>
        <a:tcBdr/>
        <a:fill>
          <a:solidFill>
            <a:schemeClr val="accent3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3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3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3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3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3"/>
          </a:solidFill>
        </a:fill>
      </a:tcStyle>
    </a:firstRow>
  </a:tblStyle>
  <a:tblStyle styleId="{C083E6E3-FA7D-4D7B-A595-EF9225AFEA82}" styleName="Light Style 1 - Accent 3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accent3"/>
              </a:solidFill>
            </a:ln>
          </a:top>
          <a:bottom>
            <a:ln w="12700" cmpd="sng">
              <a:solidFill>
                <a:schemeClr val="accent3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3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3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accent3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accent3"/>
              </a:solidFill>
            </a:ln>
          </a:bottom>
        </a:tcBdr>
        <a:fill>
          <a:noFill/>
        </a:fill>
      </a:tcStyle>
    </a:firstRow>
  </a:tblStyle>
  <a:tblStyle styleId="{8EC20E35-A176-4012-BC5E-935CFFF8708E}" styleName="Medium Style 3">
    <a:wholeTbl>
      <a:tcTxStyle>
        <a:fontRef idx="minor"/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25400" cmpd="sng">
              <a:solidFill>
                <a:schemeClr val="dk1"/>
              </a:solidFill>
            </a:ln>
          </a:top>
          <a:bottom>
            <a:ln w="25400" cmpd="sng">
              <a:solidFill>
                <a:schemeClr val="dk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dk1">
              <a:tint val="20000"/>
            </a:schemeClr>
          </a:solidFill>
        </a:fill>
      </a:tcStyle>
    </a:band1H>
    <a:band1V>
      <a:tcStyle>
        <a:tcBdr/>
        <a:fill>
          <a:solidFill>
            <a:schemeClr val="dk1">
              <a:tint val="20000"/>
            </a:schemeClr>
          </a:solidFill>
        </a:fill>
      </a:tcStyle>
    </a:band1V>
    <a:la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dk1"/>
          </a:solidFill>
        </a:fill>
      </a:tcStyle>
    </a:lastCol>
    <a:fir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dk1"/>
          </a:solidFill>
        </a:fill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lt1"/>
          </a:solidFill>
        </a:fill>
      </a:tcStyle>
    </a:lastRow>
    <a:seCell>
      <a:tcTxStyle b="on">
        <a:fontRef idx="minor">
          <a:scrgbClr r="0" g="0" b="0"/>
        </a:fontRef>
        <a:schemeClr val="dk1"/>
      </a:tcTxStyle>
      <a:tcStyle>
        <a:tcBdr/>
      </a:tcStyle>
    </a:seCell>
    <a:swCell>
      <a:tcTxStyle b="on">
        <a:fontRef idx="minor">
          <a:scrgbClr r="0" g="0" b="0"/>
        </a:fontRef>
        <a:schemeClr val="dk1"/>
      </a:tcTxStyle>
      <a:tcStyle>
        <a:tcBdr/>
      </a:tcStyle>
    </a:swCell>
    <a:firstRow>
      <a:tcTxStyle b="on">
        <a:fontRef idx="minor">
          <a:scrgbClr r="0" g="0" b="0"/>
        </a:fontRef>
        <a:schemeClr val="lt1"/>
      </a:tcTxStyle>
      <a:tcStyle>
        <a:tcBdr>
          <a:bottom>
            <a:ln w="25400" cmpd="sng">
              <a:solidFill>
                <a:schemeClr val="dk1"/>
              </a:solidFill>
            </a:ln>
          </a:bottom>
        </a:tcBdr>
        <a:fill>
          <a:solidFill>
            <a:schemeClr val="dk1"/>
          </a:solidFill>
        </a:fill>
      </a:tcStyle>
    </a:firstRow>
  </a:tblStyle>
  <a:tblStyle styleId="{85BE263C-DBD7-4A20-BB59-AAB30ACAA65A}" styleName="Medium Style 3 - Accent 2">
    <a:wholeTbl>
      <a:tcTxStyle>
        <a:fontRef idx="minor">
          <a:scrgbClr r="0" g="0" b="0"/>
        </a:fontRef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25400" cmpd="sng">
              <a:solidFill>
                <a:schemeClr val="dk1"/>
              </a:solidFill>
            </a:ln>
          </a:top>
          <a:bottom>
            <a:ln w="25400" cmpd="sng">
              <a:solidFill>
                <a:schemeClr val="dk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dk1">
              <a:tint val="20000"/>
            </a:schemeClr>
          </a:solidFill>
        </a:fill>
      </a:tcStyle>
    </a:band1H>
    <a:band1V>
      <a:tcStyle>
        <a:tcBdr/>
        <a:fill>
          <a:solidFill>
            <a:schemeClr val="dk1">
              <a:tint val="20000"/>
            </a:schemeClr>
          </a:solidFill>
        </a:fill>
      </a:tcStyle>
    </a:band1V>
    <a:la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2"/>
          </a:solidFill>
        </a:fill>
      </a:tcStyle>
    </a:lastCol>
    <a:fir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2"/>
          </a:solidFill>
        </a:fill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lt1"/>
          </a:solidFill>
        </a:fill>
      </a:tcStyle>
    </a:lastRow>
    <a:seCell>
      <a:tcTxStyle b="on">
        <a:fontRef idx="minor">
          <a:scrgbClr r="0" g="0" b="0"/>
        </a:fontRef>
        <a:schemeClr val="dk1"/>
      </a:tcTxStyle>
      <a:tcStyle>
        <a:tcBdr/>
      </a:tcStyle>
    </a:seCell>
    <a:swCell>
      <a:tcTxStyle b="on">
        <a:fontRef idx="minor">
          <a:scrgbClr r="0" g="0" b="0"/>
        </a:fontRef>
        <a:schemeClr val="dk1"/>
      </a:tcTxStyle>
      <a:tcStyle>
        <a:tcBdr/>
      </a:tcStyle>
    </a:swCell>
    <a:firstRow>
      <a:tcTxStyle b="on">
        <a:fontRef idx="minor">
          <a:scrgbClr r="0" g="0" b="0"/>
        </a:fontRef>
        <a:schemeClr val="lt1"/>
      </a:tcTxStyle>
      <a:tcStyle>
        <a:tcBdr>
          <a:bottom>
            <a:ln w="25400" cmpd="sng">
              <a:solidFill>
                <a:schemeClr val="dk1"/>
              </a:solidFill>
            </a:ln>
          </a:bottom>
        </a:tcBdr>
        <a:fill>
          <a:solidFill>
            <a:schemeClr val="accent2"/>
          </a:solidFill>
        </a:fill>
      </a:tcStyle>
    </a:firstRow>
  </a:tblStyle>
  <a:tblStyle styleId="{1FECB4D8-DB02-4DC6-A0A2-4F2EBAE1DC90}" styleName="Medium Style 1 - Accent 3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3"/>
              </a:solidFill>
            </a:ln>
          </a:left>
          <a:right>
            <a:ln w="12700" cmpd="sng">
              <a:solidFill>
                <a:schemeClr val="accent3"/>
              </a:solidFill>
            </a:ln>
          </a:right>
          <a:top>
            <a:ln w="12700" cmpd="sng">
              <a:solidFill>
                <a:schemeClr val="accent3"/>
              </a:solidFill>
            </a:ln>
          </a:top>
          <a:bottom>
            <a:ln w="12700" cmpd="sng">
              <a:solidFill>
                <a:schemeClr val="accent3"/>
              </a:solidFill>
            </a:ln>
          </a:bottom>
          <a:insideH>
            <a:ln w="12700" cmpd="sng">
              <a:solidFill>
                <a:schemeClr val="accent3"/>
              </a:solidFill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accent3">
              <a:tint val="20000"/>
            </a:schemeClr>
          </a:solidFill>
        </a:fill>
      </a:tcStyle>
    </a:band1H>
    <a:band1V>
      <a:tcStyle>
        <a:tcBdr/>
        <a:fill>
          <a:solidFill>
            <a:schemeClr val="accent3">
              <a:tint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3"/>
              </a:solidFill>
            </a:ln>
          </a:top>
        </a:tcBdr>
        <a:fill>
          <a:solidFill>
            <a:schemeClr val="lt1"/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3"/>
          </a:solidFill>
        </a:fill>
      </a:tcStyle>
    </a:firstRow>
  </a:tblStyle>
  <a:tblStyle styleId="{793D81CF-94F2-401A-BA57-92F5A7B2D0C5}" styleName="Medium Style 1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dk1"/>
              </a:solidFill>
            </a:ln>
          </a:left>
          <a:right>
            <a:ln w="12700" cmpd="sng">
              <a:solidFill>
                <a:schemeClr val="dk1"/>
              </a:solidFill>
            </a:ln>
          </a:right>
          <a:top>
            <a:ln w="12700" cmpd="sng">
              <a:solidFill>
                <a:schemeClr val="dk1"/>
              </a:solidFill>
            </a:ln>
          </a:top>
          <a:bottom>
            <a:ln w="12700" cmpd="sng">
              <a:solidFill>
                <a:schemeClr val="dk1"/>
              </a:solidFill>
            </a:ln>
          </a:bottom>
          <a:insideH>
            <a:ln w="12700" cmpd="sng">
              <a:solidFill>
                <a:schemeClr val="dk1"/>
              </a:solidFill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dk1">
              <a:tint val="20000"/>
            </a:schemeClr>
          </a:solidFill>
        </a:fill>
      </a:tcStyle>
    </a:band1H>
    <a:band1V>
      <a:tcStyle>
        <a:tcBdr/>
        <a:fill>
          <a:solidFill>
            <a:schemeClr val="dk1">
              <a:tint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lt1"/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dk1"/>
          </a:solidFill>
        </a:fill>
      </a:tcStyle>
    </a:firstRow>
  </a:tblStyle>
  <a:tblStyle styleId="{21E4AEA4-8DFA-4A89-87EB-49C32662AFE0}" styleName="Medium Style 2 - Accent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2">
              <a:tint val="20000"/>
            </a:schemeClr>
          </a:solidFill>
        </a:fill>
      </a:tcStyle>
    </a:wholeTbl>
    <a:band1H>
      <a:tcStyle>
        <a:tcBdr/>
        <a:fill>
          <a:solidFill>
            <a:schemeClr val="accent2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2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2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2"/>
          </a:solidFill>
        </a:fill>
      </a:tcStyle>
    </a:firstRow>
  </a:tblStyle>
  <a:tblStyle styleId="{00A15C55-8517-42AA-B614-E9B94910E393}" styleName="Medium Style 2 - Accent 4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4">
              <a:tint val="20000"/>
            </a:schemeClr>
          </a:solidFill>
        </a:fill>
      </a:tcStyle>
    </a:wholeTbl>
    <a:band1H>
      <a:tcStyle>
        <a:tcBdr/>
        <a:fill>
          <a:solidFill>
            <a:schemeClr val="accent4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4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4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4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4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4"/>
          </a:solidFill>
        </a:fill>
      </a:tcStyle>
    </a:firstRow>
  </a:tblStyle>
  <a:tblStyle styleId="{3B4B98B0-60AC-42C2-AFA5-B58CD77FA1E5}" styleName="Light Style 1 - Accent 1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accent1"/>
              </a:solidFill>
            </a:ln>
          </a:top>
          <a:bottom>
            <a:ln w="12700" cmpd="sng">
              <a:solidFill>
                <a:schemeClr val="accent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1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accent1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accent1"/>
              </a:solidFill>
            </a:ln>
          </a:bottom>
        </a:tcBdr>
        <a:fill>
          <a:noFill/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998" autoAdjust="0"/>
    <p:restoredTop sz="89880" autoAdjust="0"/>
  </p:normalViewPr>
  <p:slideViewPr>
    <p:cSldViewPr snapToGrid="0">
      <p:cViewPr varScale="1">
        <p:scale>
          <a:sx n="94" d="100"/>
          <a:sy n="94" d="100"/>
        </p:scale>
        <p:origin x="84" y="318"/>
      </p:cViewPr>
      <p:guideLst/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sorterViewPr>
    <p:cViewPr>
      <p:scale>
        <a:sx n="100" d="100"/>
        <a:sy n="100" d="100"/>
      </p:scale>
      <p:origin x="0" y="0"/>
    </p:cViewPr>
  </p:sorterViewPr>
  <p:notesViewPr>
    <p:cSldViewPr snapToGrid="0">
      <p:cViewPr varScale="1">
        <p:scale>
          <a:sx n="90" d="100"/>
          <a:sy n="90" d="100"/>
        </p:scale>
        <p:origin x="2604" y="72"/>
      </p:cViewPr>
      <p:guideLst/>
    </p:cSldViewPr>
  </p:notes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4.xml"/><Relationship Id="rId13" Type="http://schemas.openxmlformats.org/officeDocument/2006/relationships/slide" Target="slides/slide9.xml"/><Relationship Id="rId18" Type="http://schemas.openxmlformats.org/officeDocument/2006/relationships/slide" Target="slides/slide14.xml"/><Relationship Id="rId3" Type="http://schemas.openxmlformats.org/officeDocument/2006/relationships/customXml" Target="../customXml/item3.xml"/><Relationship Id="rId21" Type="http://schemas.openxmlformats.org/officeDocument/2006/relationships/presProps" Target="presProps.xml"/><Relationship Id="rId7" Type="http://schemas.openxmlformats.org/officeDocument/2006/relationships/slide" Target="slides/slide3.xml"/><Relationship Id="rId12" Type="http://schemas.openxmlformats.org/officeDocument/2006/relationships/slide" Target="slides/slide8.xml"/><Relationship Id="rId17" Type="http://schemas.openxmlformats.org/officeDocument/2006/relationships/slide" Target="slides/slide13.xml"/><Relationship Id="rId2" Type="http://schemas.openxmlformats.org/officeDocument/2006/relationships/customXml" Target="../customXml/item2.xml"/><Relationship Id="rId16" Type="http://schemas.openxmlformats.org/officeDocument/2006/relationships/slide" Target="slides/slide12.xml"/><Relationship Id="rId20" Type="http://schemas.openxmlformats.org/officeDocument/2006/relationships/handoutMaster" Target="handoutMasters/handoutMaster1.xml"/><Relationship Id="rId1" Type="http://schemas.openxmlformats.org/officeDocument/2006/relationships/customXml" Target="../customXml/item1.xml"/><Relationship Id="rId6" Type="http://schemas.openxmlformats.org/officeDocument/2006/relationships/slide" Target="slides/slide2.xml"/><Relationship Id="rId11" Type="http://schemas.openxmlformats.org/officeDocument/2006/relationships/slide" Target="slides/slide7.xml"/><Relationship Id="rId24" Type="http://schemas.openxmlformats.org/officeDocument/2006/relationships/tableStyles" Target="tableStyles.xml"/><Relationship Id="rId5" Type="http://schemas.openxmlformats.org/officeDocument/2006/relationships/slide" Target="slides/slide1.xml"/><Relationship Id="rId15" Type="http://schemas.openxmlformats.org/officeDocument/2006/relationships/slide" Target="slides/slide11.xml"/><Relationship Id="rId23" Type="http://schemas.openxmlformats.org/officeDocument/2006/relationships/theme" Target="theme/theme1.xml"/><Relationship Id="rId10" Type="http://schemas.openxmlformats.org/officeDocument/2006/relationships/slide" Target="slides/slide6.xml"/><Relationship Id="rId19" Type="http://schemas.openxmlformats.org/officeDocument/2006/relationships/notesMaster" Target="notesMasters/notesMaster1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5.xml"/><Relationship Id="rId14" Type="http://schemas.openxmlformats.org/officeDocument/2006/relationships/slide" Target="slides/slide10.xml"/><Relationship Id="rId22" Type="http://schemas.openxmlformats.org/officeDocument/2006/relationships/viewProps" Target="viewProps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 dirty="0">
              <a:latin typeface="NeueHaasGroteskText Std" panose="020B0504020202020204" pitchFamily="34" charset="0"/>
            </a:endParaRPr>
          </a:p>
        </p:txBody>
      </p:sp>
      <p:sp>
        <p:nvSpPr>
          <p:cNvPr id="3" name="Date Placeholder 2"/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F2A04DE5-F1A9-4D45-BF54-BEFDBA739CA2}" type="datetimeFigureOut">
              <a:rPr lang="en-US" smtClean="0">
                <a:latin typeface="NeueHaasGroteskText Std" panose="020B0504020202020204" pitchFamily="34" charset="0"/>
              </a:rPr>
              <a:t>11/7/2019</a:t>
            </a:fld>
            <a:endParaRPr lang="en-US" dirty="0">
              <a:latin typeface="NeueHaasGroteskText Std" panose="020B0504020202020204" pitchFamily="34" charset="0"/>
            </a:endParaRPr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 dirty="0">
              <a:latin typeface="NeueHaasGroteskText Std" panose="020B0504020202020204" pitchFamily="34" charset="0"/>
            </a:endParaRP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F3886E1E-70B3-41D2-AD41-BEE4979EC759}" type="slidenum">
              <a:rPr lang="en-US" smtClean="0">
                <a:latin typeface="NeueHaasGroteskText Std" panose="020B0504020202020204" pitchFamily="34" charset="0"/>
              </a:rPr>
              <a:t>‹#›</a:t>
            </a:fld>
            <a:endParaRPr lang="en-US" dirty="0">
              <a:latin typeface="NeueHaasGroteskText Std" panose="020B05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55661188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>
                <a:latin typeface="NeueHaasGroteskText Std" panose="020B0504020202020204" pitchFamily="34" charset="0"/>
              </a:defRPr>
            </a:lvl1pPr>
          </a:lstStyle>
          <a:p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>
                <a:latin typeface="NeueHaasGroteskText Std" panose="020B0504020202020204" pitchFamily="34" charset="0"/>
              </a:defRPr>
            </a:lvl1pPr>
          </a:lstStyle>
          <a:p>
            <a:fld id="{A50CD39D-89B0-4C68-805A-35C75A7C20C8}" type="datetimeFigureOut">
              <a:rPr lang="en-US" smtClean="0"/>
              <a:pPr/>
              <a:t>11/7/2019</a:t>
            </a:fld>
            <a:endParaRPr lang="en-US" dirty="0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371600" y="1143000"/>
            <a:ext cx="41148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 dirty="0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>
                <a:latin typeface="NeueHaasGroteskText Std" panose="020B0504020202020204" pitchFamily="34" charset="0"/>
              </a:defRPr>
            </a:lvl1pPr>
          </a:lstStyle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>
                <a:latin typeface="NeueHaasGroteskText Std" panose="020B0504020202020204" pitchFamily="34" charset="0"/>
              </a:defRPr>
            </a:lvl1pPr>
          </a:lstStyle>
          <a:p>
            <a:fld id="{F9F08466-AEA7-4FC0-9459-6A32F61DA297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209786634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NeueHaasGroteskText Std" panose="020B0504020202020204" pitchFamily="34" charset="0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NeueHaasGroteskText Std" panose="020B0504020202020204" pitchFamily="34" charset="0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NeueHaasGroteskText Std" panose="020B0504020202020204" pitchFamily="34" charset="0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NeueHaasGroteskText Std" panose="020B0504020202020204" pitchFamily="34" charset="0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NeueHaasGroteskText Std" panose="020B0504020202020204" pitchFamily="34" charset="0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9F08466-AEA7-4FC0-9459-6A32F61DA297}" type="slidenum">
              <a:rPr lang="en-US" smtClean="0"/>
              <a:pPr/>
              <a:t>1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06396908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>Levi</a:t>
            </a:r>
          </a:p>
          <a:p>
            <a:endParaRPr lang="en-US" dirty="0" smtClean="0"/>
          </a:p>
          <a:p>
            <a:r>
              <a:rPr lang="en-US" dirty="0" smtClean="0"/>
              <a:t>7 Ojibwe Tribes:</a:t>
            </a:r>
            <a:r>
              <a:rPr lang="en-US" baseline="0" dirty="0" smtClean="0"/>
              <a:t>  Red Lake, Bois Forte, Grand Portage, White Earth, Leech Lake, Fond du Lac and Mille lacs</a:t>
            </a:r>
          </a:p>
          <a:p>
            <a:r>
              <a:rPr lang="en-US" baseline="0" dirty="0" smtClean="0"/>
              <a:t>4 Dakota Tribes:  Upper Sioux, Shakopee Mdewakanton, Prairie Island, and Lower Sioux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3D4929B-8F6F-4236-BD36-497C1E7C13D4}" type="slidenum">
              <a:rPr lang="en-US" smtClean="0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53298198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Lindsey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9F08466-AEA7-4FC0-9459-6A32F61DA297}" type="slidenum">
              <a:rPr lang="en-US" smtClean="0"/>
              <a:pPr/>
              <a:t>7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506717487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indent="0">
              <a:buFont typeface="Arial" panose="020B0604020202020204" pitchFamily="34" charset="0"/>
              <a:buNone/>
            </a:pPr>
            <a:r>
              <a:rPr lang="en-US" dirty="0" smtClean="0"/>
              <a:t>Levi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9F08466-AEA7-4FC0-9459-6A32F61DA297}" type="slidenum">
              <a:rPr lang="en-US" smtClean="0"/>
              <a:pPr/>
              <a:t>8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276396597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>Levi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9F08466-AEA7-4FC0-9459-6A32F61DA297}" type="slidenum">
              <a:rPr lang="en-US" smtClean="0"/>
              <a:pPr/>
              <a:t>13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123927793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32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.xml"/></Relationships>
</file>

<file path=ppt/slideLayouts/_rels/slideLayout33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.xml"/></Relationships>
</file>

<file path=ppt/slideLayouts/_rels/slideLayout3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.xml"/></Relationships>
</file>

<file path=ppt/slideLayouts/_rels/slideLayout3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1.xml"/></Relationships>
</file>

<file path=ppt/slideLayouts/_rels/slideLayout36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.xml"/></Relationships>
</file>

<file path=ppt/slideLayouts/_rels/slideLayout37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.xml"/></Relationships>
</file>

<file path=ppt/slideLayouts/_rels/slideLayout3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4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Slide (Logo Only)"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 hasCustomPrompt="1"/>
          </p:nvPr>
        </p:nvSpPr>
        <p:spPr>
          <a:xfrm>
            <a:off x="0" y="4188567"/>
            <a:ext cx="9144000" cy="1199223"/>
          </a:xfrm>
          <a:solidFill>
            <a:schemeClr val="accent2"/>
          </a:solidFill>
        </p:spPr>
        <p:txBody>
          <a:bodyPr wrap="square" lIns="182880" tIns="91440" rIns="182880" bIns="91440" spcCol="0" anchor="ctr">
            <a:normAutofit/>
          </a:bodyPr>
          <a:lstStyle>
            <a:lvl1pPr algn="ctr">
              <a:lnSpc>
                <a:spcPct val="90000"/>
              </a:lnSpc>
              <a:defRPr sz="3600" baseline="0">
                <a:solidFill>
                  <a:schemeClr val="tx1"/>
                </a:solidFill>
              </a:defRPr>
            </a:lvl1pPr>
          </a:lstStyle>
          <a:p>
            <a:r>
              <a:rPr lang="en-US" dirty="0" smtClean="0"/>
              <a:t>Click to enter the slideshow title</a:t>
            </a:r>
            <a:endParaRPr lang="en-US" dirty="0"/>
          </a:p>
        </p:txBody>
      </p:sp>
      <p:sp>
        <p:nvSpPr>
          <p:cNvPr id="3" name="Rectangle 2"/>
          <p:cNvSpPr/>
          <p:nvPr userDrawn="1"/>
        </p:nvSpPr>
        <p:spPr>
          <a:xfrm>
            <a:off x="0" y="5387789"/>
            <a:ext cx="9144000" cy="1470213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800">
              <a:ln>
                <a:noFill/>
              </a:ln>
            </a:endParaRPr>
          </a:p>
        </p:txBody>
      </p:sp>
      <p:sp>
        <p:nvSpPr>
          <p:cNvPr id="12" name="Text Placeholder 10"/>
          <p:cNvSpPr>
            <a:spLocks noGrp="1"/>
          </p:cNvSpPr>
          <p:nvPr>
            <p:ph type="body" sz="quarter" idx="14" hasCustomPrompt="1"/>
          </p:nvPr>
        </p:nvSpPr>
        <p:spPr>
          <a:xfrm>
            <a:off x="2101852" y="5644884"/>
            <a:ext cx="4940300" cy="903062"/>
          </a:xfrm>
        </p:spPr>
        <p:txBody>
          <a:bodyPr>
            <a:normAutofit/>
          </a:bodyPr>
          <a:lstStyle>
            <a:lvl1pPr marL="0" indent="0" algn="ctr">
              <a:spcBef>
                <a:spcPts val="0"/>
              </a:spcBef>
              <a:spcAft>
                <a:spcPts val="1000"/>
              </a:spcAft>
              <a:buNone/>
              <a:defRPr sz="1800" baseline="0"/>
            </a:lvl1pPr>
          </a:lstStyle>
          <a:p>
            <a:r>
              <a:rPr lang="en-US" sz="1800" dirty="0" err="1" smtClean="0"/>
              <a:t>Firstname</a:t>
            </a:r>
            <a:r>
              <a:rPr lang="en-US" sz="1800" dirty="0" smtClean="0"/>
              <a:t> </a:t>
            </a:r>
            <a:r>
              <a:rPr lang="en-US" sz="1800" dirty="0" err="1" smtClean="0"/>
              <a:t>Lastname</a:t>
            </a:r>
            <a:r>
              <a:rPr lang="en-US" sz="1800" dirty="0" smtClean="0"/>
              <a:t> | Job Title</a:t>
            </a:r>
          </a:p>
          <a:p>
            <a:r>
              <a:rPr lang="en-US" sz="1800" dirty="0" smtClean="0"/>
              <a:t>Date</a:t>
            </a:r>
            <a:endParaRPr lang="en-US" dirty="0"/>
          </a:p>
        </p:txBody>
      </p:sp>
      <p:sp>
        <p:nvSpPr>
          <p:cNvPr id="18" name="Date Placeholder 17"/>
          <p:cNvSpPr>
            <a:spLocks noGrp="1"/>
          </p:cNvSpPr>
          <p:nvPr>
            <p:ph type="dt" sz="half" idx="15"/>
          </p:nvPr>
        </p:nvSpPr>
        <p:spPr/>
        <p:txBody>
          <a:bodyPr/>
          <a:lstStyle/>
          <a:p>
            <a:fld id="{D7ED242C-24FB-43A0-BCB6-43756FC812F6}" type="datetime1">
              <a:rPr lang="en-US" smtClean="0"/>
              <a:t>11/7/2019</a:t>
            </a:fld>
            <a:endParaRPr lang="en-US" dirty="0"/>
          </a:p>
        </p:txBody>
      </p:sp>
      <p:sp>
        <p:nvSpPr>
          <p:cNvPr id="9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2476634" y="6356352"/>
            <a:ext cx="4190735" cy="365125"/>
          </a:xfrm>
          <a:prstGeom prst="rect">
            <a:avLst/>
          </a:prstGeom>
        </p:spPr>
        <p:txBody>
          <a:bodyPr anchor="ctr"/>
          <a:lstStyle>
            <a:lvl1pPr algn="ctr">
              <a:defRPr sz="1200">
                <a:solidFill>
                  <a:schemeClr val="tx2"/>
                </a:solidFill>
              </a:defRPr>
            </a:lvl1pPr>
          </a:lstStyle>
          <a:p>
            <a:r>
              <a:rPr lang="en-US" dirty="0" smtClean="0"/>
              <a:t>Optional Tagline Goes Here </a:t>
            </a:r>
            <a:r>
              <a:rPr lang="en-US" dirty="0" smtClean="0">
                <a:solidFill>
                  <a:schemeClr val="accent1"/>
                </a:solidFill>
              </a:rPr>
              <a:t>|</a:t>
            </a:r>
            <a:r>
              <a:rPr lang="en-US" dirty="0" smtClean="0"/>
              <a:t> mndot.gov/</a:t>
            </a:r>
            <a:endParaRPr lang="en-US" dirty="0"/>
          </a:p>
        </p:txBody>
      </p:sp>
      <p:sp>
        <p:nvSpPr>
          <p:cNvPr id="19" name="Slide Number Placeholder 18"/>
          <p:cNvSpPr>
            <a:spLocks noGrp="1"/>
          </p:cNvSpPr>
          <p:nvPr>
            <p:ph type="sldNum" sz="quarter" idx="16"/>
          </p:nvPr>
        </p:nvSpPr>
        <p:spPr/>
        <p:txBody>
          <a:bodyPr/>
          <a:lstStyle/>
          <a:p>
            <a:fld id="{48F63A3B-78C7-47BE-AE5E-E10140E04643}" type="slidenum">
              <a:rPr lang="en-US" smtClean="0"/>
              <a:pPr/>
              <a:t>‹#›</a:t>
            </a:fld>
            <a:endParaRPr lang="en-US" dirty="0"/>
          </a:p>
        </p:txBody>
      </p:sp>
      <p:pic>
        <p:nvPicPr>
          <p:cNvPr id="8" name="MN.IT Services Logo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909638" y="1842964"/>
            <a:ext cx="5324726" cy="63201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97389228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Title Slide (Logo Only)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 hasCustomPrompt="1"/>
          </p:nvPr>
        </p:nvSpPr>
        <p:spPr>
          <a:xfrm>
            <a:off x="0" y="4188567"/>
            <a:ext cx="9144000" cy="1199223"/>
          </a:xfrm>
          <a:solidFill>
            <a:schemeClr val="accent1"/>
          </a:solidFill>
        </p:spPr>
        <p:txBody>
          <a:bodyPr wrap="square" lIns="182880" tIns="91440" rIns="182880" bIns="91440" spcCol="0" anchor="ctr">
            <a:normAutofit/>
          </a:bodyPr>
          <a:lstStyle>
            <a:lvl1pPr algn="ctr">
              <a:lnSpc>
                <a:spcPct val="90000"/>
              </a:lnSpc>
              <a:defRPr sz="3600" baseline="0">
                <a:solidFill>
                  <a:schemeClr val="bg1"/>
                </a:solidFill>
              </a:defRPr>
            </a:lvl1pPr>
          </a:lstStyle>
          <a:p>
            <a:r>
              <a:rPr lang="en-US" dirty="0" smtClean="0"/>
              <a:t>Click to enter the slideshow title</a:t>
            </a:r>
            <a:endParaRPr lang="en-US" dirty="0"/>
          </a:p>
        </p:txBody>
      </p:sp>
      <p:sp>
        <p:nvSpPr>
          <p:cNvPr id="3" name="Rectangle 2"/>
          <p:cNvSpPr/>
          <p:nvPr userDrawn="1"/>
        </p:nvSpPr>
        <p:spPr>
          <a:xfrm>
            <a:off x="0" y="5387789"/>
            <a:ext cx="9144000" cy="1470213"/>
          </a:xfrm>
          <a:prstGeom prst="rect">
            <a:avLst/>
          </a:prstGeom>
          <a:solidFill>
            <a:srgbClr val="E8E8E8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800">
              <a:ln>
                <a:noFill/>
              </a:ln>
            </a:endParaRPr>
          </a:p>
        </p:txBody>
      </p:sp>
      <p:sp>
        <p:nvSpPr>
          <p:cNvPr id="12" name="Text Placeholder 10"/>
          <p:cNvSpPr>
            <a:spLocks noGrp="1"/>
          </p:cNvSpPr>
          <p:nvPr>
            <p:ph type="body" sz="quarter" idx="14" hasCustomPrompt="1"/>
          </p:nvPr>
        </p:nvSpPr>
        <p:spPr>
          <a:xfrm>
            <a:off x="2101852" y="5644884"/>
            <a:ext cx="4940300" cy="903062"/>
          </a:xfrm>
        </p:spPr>
        <p:txBody>
          <a:bodyPr>
            <a:normAutofit/>
          </a:bodyPr>
          <a:lstStyle>
            <a:lvl1pPr marL="0" indent="0" algn="ctr">
              <a:spcBef>
                <a:spcPts val="0"/>
              </a:spcBef>
              <a:spcAft>
                <a:spcPts val="1000"/>
              </a:spcAft>
              <a:buNone/>
              <a:defRPr sz="1800" baseline="0"/>
            </a:lvl1pPr>
          </a:lstStyle>
          <a:p>
            <a:r>
              <a:rPr lang="en-US" sz="1800" dirty="0" err="1" smtClean="0"/>
              <a:t>Firstname</a:t>
            </a:r>
            <a:r>
              <a:rPr lang="en-US" sz="1800" dirty="0" smtClean="0"/>
              <a:t> </a:t>
            </a:r>
            <a:r>
              <a:rPr lang="en-US" sz="1800" dirty="0" err="1" smtClean="0"/>
              <a:t>Lastname</a:t>
            </a:r>
            <a:r>
              <a:rPr lang="en-US" sz="1800" dirty="0" smtClean="0"/>
              <a:t> | Job Title</a:t>
            </a:r>
          </a:p>
          <a:p>
            <a:r>
              <a:rPr lang="en-US" sz="1800" dirty="0" smtClean="0"/>
              <a:t>Date</a:t>
            </a:r>
            <a:endParaRPr lang="en-US" dirty="0"/>
          </a:p>
        </p:txBody>
      </p:sp>
      <p:sp>
        <p:nvSpPr>
          <p:cNvPr id="18" name="Date Placeholder 17"/>
          <p:cNvSpPr>
            <a:spLocks noGrp="1"/>
          </p:cNvSpPr>
          <p:nvPr>
            <p:ph type="dt" sz="half" idx="15"/>
          </p:nvPr>
        </p:nvSpPr>
        <p:spPr/>
        <p:txBody>
          <a:bodyPr/>
          <a:lstStyle/>
          <a:p>
            <a:fld id="{D7ED242C-24FB-43A0-BCB6-43756FC812F6}" type="datetime1">
              <a:rPr lang="en-US" smtClean="0"/>
              <a:t>11/7/2019</a:t>
            </a:fld>
            <a:endParaRPr lang="en-US" dirty="0"/>
          </a:p>
        </p:txBody>
      </p:sp>
      <p:sp>
        <p:nvSpPr>
          <p:cNvPr id="9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2476634" y="6356352"/>
            <a:ext cx="4190735" cy="365125"/>
          </a:xfrm>
          <a:prstGeom prst="rect">
            <a:avLst/>
          </a:prstGeom>
        </p:spPr>
        <p:txBody>
          <a:bodyPr anchor="ctr"/>
          <a:lstStyle>
            <a:lvl1pPr algn="ctr">
              <a:defRPr sz="1200">
                <a:solidFill>
                  <a:schemeClr val="tx2"/>
                </a:solidFill>
              </a:defRPr>
            </a:lvl1pPr>
          </a:lstStyle>
          <a:p>
            <a:r>
              <a:rPr lang="en-US" dirty="0" smtClean="0"/>
              <a:t>Optional Tagline Goes Here </a:t>
            </a:r>
            <a:r>
              <a:rPr lang="en-US" dirty="0" smtClean="0">
                <a:solidFill>
                  <a:schemeClr val="accent1"/>
                </a:solidFill>
              </a:rPr>
              <a:t>|</a:t>
            </a:r>
            <a:r>
              <a:rPr lang="en-US" dirty="0" smtClean="0"/>
              <a:t> mndot.gov/</a:t>
            </a:r>
            <a:endParaRPr lang="en-US" dirty="0"/>
          </a:p>
        </p:txBody>
      </p:sp>
      <p:sp>
        <p:nvSpPr>
          <p:cNvPr id="19" name="Slide Number Placeholder 18"/>
          <p:cNvSpPr>
            <a:spLocks noGrp="1"/>
          </p:cNvSpPr>
          <p:nvPr>
            <p:ph type="sldNum" sz="quarter" idx="16"/>
          </p:nvPr>
        </p:nvSpPr>
        <p:spPr/>
        <p:txBody>
          <a:bodyPr/>
          <a:lstStyle/>
          <a:p>
            <a:fld id="{48F63A3B-78C7-47BE-AE5E-E10140E04643}" type="slidenum">
              <a:rPr lang="en-US" smtClean="0"/>
              <a:pPr/>
              <a:t>‹#›</a:t>
            </a:fld>
            <a:endParaRPr lang="en-US" dirty="0"/>
          </a:p>
        </p:txBody>
      </p:sp>
      <p:pic>
        <p:nvPicPr>
          <p:cNvPr id="10" name="MN.IT Services Logo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75233" y="2118359"/>
            <a:ext cx="5843117" cy="69236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68119183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Slide (Photo)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 hasCustomPrompt="1"/>
          </p:nvPr>
        </p:nvSpPr>
        <p:spPr>
          <a:xfrm>
            <a:off x="0" y="3477837"/>
            <a:ext cx="9144000" cy="1295182"/>
          </a:xfrm>
          <a:solidFill>
            <a:schemeClr val="accent1"/>
          </a:solidFill>
        </p:spPr>
        <p:txBody>
          <a:bodyPr wrap="square" lIns="182880" tIns="91440" rIns="182880" bIns="91440" anchor="ctr">
            <a:normAutofit/>
          </a:bodyPr>
          <a:lstStyle>
            <a:lvl1pPr algn="ctr">
              <a:defRPr sz="3600">
                <a:solidFill>
                  <a:schemeClr val="bg1"/>
                </a:solidFill>
              </a:defRPr>
            </a:lvl1pPr>
          </a:lstStyle>
          <a:p>
            <a:r>
              <a:rPr lang="en-US" dirty="0" smtClean="0"/>
              <a:t>Click to enter the slideshow title</a:t>
            </a:r>
            <a:endParaRPr lang="en-US" dirty="0"/>
          </a:p>
        </p:txBody>
      </p:sp>
      <p:sp>
        <p:nvSpPr>
          <p:cNvPr id="3" name="Rectangle 2"/>
          <p:cNvSpPr/>
          <p:nvPr userDrawn="1"/>
        </p:nvSpPr>
        <p:spPr>
          <a:xfrm>
            <a:off x="0" y="4773022"/>
            <a:ext cx="9144000" cy="2084981"/>
          </a:xfrm>
          <a:prstGeom prst="rect">
            <a:avLst/>
          </a:prstGeom>
          <a:solidFill>
            <a:srgbClr val="E8E8E8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800">
              <a:ln>
                <a:noFill/>
              </a:ln>
            </a:endParaRPr>
          </a:p>
        </p:txBody>
      </p:sp>
      <p:sp>
        <p:nvSpPr>
          <p:cNvPr id="12" name="Text Placeholder 10"/>
          <p:cNvSpPr>
            <a:spLocks noGrp="1"/>
          </p:cNvSpPr>
          <p:nvPr>
            <p:ph type="body" sz="quarter" idx="14" hasCustomPrompt="1"/>
          </p:nvPr>
        </p:nvSpPr>
        <p:spPr>
          <a:xfrm>
            <a:off x="2101852" y="5041204"/>
            <a:ext cx="4940300" cy="1097128"/>
          </a:xfrm>
        </p:spPr>
        <p:txBody>
          <a:bodyPr>
            <a:normAutofit/>
          </a:bodyPr>
          <a:lstStyle>
            <a:lvl1pPr marL="0" indent="0" algn="ctr">
              <a:spcBef>
                <a:spcPts val="0"/>
              </a:spcBef>
              <a:buNone/>
              <a:defRPr sz="1800" baseline="0"/>
            </a:lvl1pPr>
          </a:lstStyle>
          <a:p>
            <a:r>
              <a:rPr lang="en-US" sz="1800" dirty="0" err="1" smtClean="0"/>
              <a:t>Firstname</a:t>
            </a:r>
            <a:r>
              <a:rPr lang="en-US" sz="1800" dirty="0" smtClean="0"/>
              <a:t> </a:t>
            </a:r>
            <a:r>
              <a:rPr lang="en-US" sz="1800" dirty="0" err="1" smtClean="0"/>
              <a:t>Lastname</a:t>
            </a:r>
            <a:r>
              <a:rPr lang="en-US" sz="1800" dirty="0" smtClean="0"/>
              <a:t> | Job Title</a:t>
            </a:r>
          </a:p>
          <a:p>
            <a:r>
              <a:rPr lang="en-US" sz="1800" dirty="0" smtClean="0"/>
              <a:t>Date</a:t>
            </a:r>
            <a:endParaRPr lang="en-US" dirty="0"/>
          </a:p>
        </p:txBody>
      </p:sp>
      <p:sp>
        <p:nvSpPr>
          <p:cNvPr id="9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690172" y="6138335"/>
            <a:ext cx="4190735" cy="365125"/>
          </a:xfrm>
          <a:prstGeom prst="rect">
            <a:avLst/>
          </a:prstGeom>
        </p:spPr>
        <p:txBody>
          <a:bodyPr anchor="b"/>
          <a:lstStyle>
            <a:lvl1pPr algn="r">
              <a:defRPr sz="1200">
                <a:solidFill>
                  <a:schemeClr val="tx2"/>
                </a:solidFill>
              </a:defRPr>
            </a:lvl1pPr>
          </a:lstStyle>
          <a:p>
            <a:r>
              <a:rPr lang="en-US" dirty="0" smtClean="0"/>
              <a:t>mndot.gov/</a:t>
            </a:r>
            <a:endParaRPr lang="en-US" dirty="0"/>
          </a:p>
        </p:txBody>
      </p:sp>
      <p:sp>
        <p:nvSpPr>
          <p:cNvPr id="6" name="Picture Placeholder 5"/>
          <p:cNvSpPr>
            <a:spLocks noGrp="1"/>
          </p:cNvSpPr>
          <p:nvPr>
            <p:ph type="pic" sz="quarter" idx="17"/>
          </p:nvPr>
        </p:nvSpPr>
        <p:spPr>
          <a:xfrm>
            <a:off x="0" y="0"/>
            <a:ext cx="9144000" cy="3380732"/>
          </a:xfrm>
        </p:spPr>
        <p:txBody>
          <a:bodyPr/>
          <a:lstStyle/>
          <a:p>
            <a:r>
              <a:rPr lang="en-US" smtClean="0"/>
              <a:t>Click icon to add picture</a:t>
            </a:r>
            <a:endParaRPr lang="en-US" dirty="0"/>
          </a:p>
        </p:txBody>
      </p:sp>
      <p:pic>
        <p:nvPicPr>
          <p:cNvPr id="8" name="MN.IT Services Logo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38553" y="6089345"/>
            <a:ext cx="3109319" cy="36842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88824392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Agenda">
    <p:bg>
      <p:bgPr>
        <a:solidFill>
          <a:srgbClr val="E8E8E8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 userDrawn="1"/>
        </p:nvSpPr>
        <p:spPr>
          <a:xfrm>
            <a:off x="0" y="0"/>
            <a:ext cx="9144000" cy="1219200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800">
              <a:solidFill>
                <a:schemeClr val="tx1"/>
              </a:solidFill>
            </a:endParaRPr>
          </a:p>
        </p:txBody>
      </p:sp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>
          <a:xfrm>
            <a:off x="628650" y="152400"/>
            <a:ext cx="7886700" cy="914400"/>
          </a:xfrm>
        </p:spPr>
        <p:txBody>
          <a:bodyPr>
            <a:normAutofit/>
          </a:bodyPr>
          <a:lstStyle>
            <a:lvl1pPr algn="r">
              <a:defRPr sz="3600">
                <a:solidFill>
                  <a:schemeClr val="bg1"/>
                </a:solidFill>
              </a:defRPr>
            </a:lvl1pPr>
          </a:lstStyle>
          <a:p>
            <a:r>
              <a:rPr lang="en-US" dirty="0" smtClean="0"/>
              <a:t>Agenda</a:t>
            </a:r>
            <a:endParaRPr lang="en-US" dirty="0"/>
          </a:p>
        </p:txBody>
      </p:sp>
      <p:sp>
        <p:nvSpPr>
          <p:cNvPr id="12" name="Table Placeholder 9"/>
          <p:cNvSpPr>
            <a:spLocks noGrp="1"/>
          </p:cNvSpPr>
          <p:nvPr>
            <p:ph type="tbl" sz="quarter" idx="13"/>
          </p:nvPr>
        </p:nvSpPr>
        <p:spPr>
          <a:xfrm>
            <a:off x="628650" y="1335089"/>
            <a:ext cx="7886700" cy="4841875"/>
          </a:xfrm>
        </p:spPr>
        <p:txBody>
          <a:bodyPr/>
          <a:lstStyle/>
          <a:p>
            <a:r>
              <a:rPr lang="en-US" smtClean="0"/>
              <a:t>Click icon to add table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A198C9B-0587-4A1E-9E03-E4C9FE222F08}" type="datetime1">
              <a:rPr lang="en-US" smtClean="0"/>
              <a:t>11/7/2019</a:t>
            </a:fld>
            <a:endParaRPr lang="en-US" dirty="0"/>
          </a:p>
        </p:txBody>
      </p:sp>
      <p:sp>
        <p:nvSpPr>
          <p:cNvPr id="11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2476634" y="6356352"/>
            <a:ext cx="4190735" cy="365125"/>
          </a:xfrm>
          <a:prstGeom prst="rect">
            <a:avLst/>
          </a:prstGeom>
        </p:spPr>
        <p:txBody>
          <a:bodyPr anchor="ctr"/>
          <a:lstStyle>
            <a:lvl1pPr algn="ctr">
              <a:defRPr sz="1200">
                <a:solidFill>
                  <a:schemeClr val="tx2"/>
                </a:solidFill>
              </a:defRPr>
            </a:lvl1pPr>
          </a:lstStyle>
          <a:p>
            <a:r>
              <a:rPr lang="en-US" dirty="0" smtClean="0"/>
              <a:t>mndot.gov</a:t>
            </a:r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F63A3B-78C7-47BE-AE5E-E10140E04643}" type="slidenum">
              <a:rPr lang="en-US" smtClean="0"/>
              <a:t>‹#›</a:t>
            </a:fld>
            <a:endParaRPr lang="en-US" dirty="0"/>
          </a:p>
        </p:txBody>
      </p:sp>
      <p:sp>
        <p:nvSpPr>
          <p:cNvPr id="9" name="Rectangle 8"/>
          <p:cNvSpPr/>
          <p:nvPr userDrawn="1"/>
        </p:nvSpPr>
        <p:spPr>
          <a:xfrm>
            <a:off x="0" y="1216025"/>
            <a:ext cx="9144000" cy="119256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800"/>
          </a:p>
        </p:txBody>
      </p:sp>
    </p:spTree>
    <p:extLst>
      <p:ext uri="{BB962C8B-B14F-4D97-AF65-F5344CB8AC3E}">
        <p14:creationId xmlns:p14="http://schemas.microsoft.com/office/powerpoint/2010/main" val="2679964413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ection Slide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 hasCustomPrompt="1"/>
          </p:nvPr>
        </p:nvSpPr>
        <p:spPr>
          <a:xfrm>
            <a:off x="0" y="4188567"/>
            <a:ext cx="9144000" cy="1199223"/>
          </a:xfrm>
          <a:solidFill>
            <a:schemeClr val="accent1"/>
          </a:solidFill>
        </p:spPr>
        <p:txBody>
          <a:bodyPr anchor="ctr">
            <a:normAutofit/>
          </a:bodyPr>
          <a:lstStyle>
            <a:lvl1pPr algn="ctr">
              <a:defRPr sz="3600">
                <a:solidFill>
                  <a:schemeClr val="bg1"/>
                </a:solidFill>
              </a:defRPr>
            </a:lvl1pPr>
          </a:lstStyle>
          <a:p>
            <a:r>
              <a:rPr lang="en-US" dirty="0" smtClean="0"/>
              <a:t>Click to edit section title</a:t>
            </a:r>
            <a:endParaRPr lang="en-US" dirty="0"/>
          </a:p>
        </p:txBody>
      </p:sp>
      <p:sp>
        <p:nvSpPr>
          <p:cNvPr id="3" name="Rectangle 2"/>
          <p:cNvSpPr/>
          <p:nvPr userDrawn="1"/>
        </p:nvSpPr>
        <p:spPr>
          <a:xfrm>
            <a:off x="0" y="5387789"/>
            <a:ext cx="9144000" cy="1470213"/>
          </a:xfrm>
          <a:prstGeom prst="rect">
            <a:avLst/>
          </a:prstGeom>
          <a:solidFill>
            <a:srgbClr val="E8E8E8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800">
              <a:ln>
                <a:noFill/>
              </a:ln>
            </a:endParaRPr>
          </a:p>
        </p:txBody>
      </p:sp>
      <p:sp>
        <p:nvSpPr>
          <p:cNvPr id="12" name="Text Placeholder 10"/>
          <p:cNvSpPr>
            <a:spLocks noGrp="1"/>
          </p:cNvSpPr>
          <p:nvPr>
            <p:ph type="body" sz="quarter" idx="14" hasCustomPrompt="1"/>
          </p:nvPr>
        </p:nvSpPr>
        <p:spPr>
          <a:xfrm>
            <a:off x="2101852" y="5644884"/>
            <a:ext cx="4940300" cy="440970"/>
          </a:xfrm>
        </p:spPr>
        <p:txBody>
          <a:bodyPr>
            <a:normAutofit/>
          </a:bodyPr>
          <a:lstStyle>
            <a:lvl1pPr marL="0" indent="0" algn="ctr">
              <a:buNone/>
              <a:defRPr sz="1800" baseline="0"/>
            </a:lvl1pPr>
          </a:lstStyle>
          <a:p>
            <a:r>
              <a:rPr lang="en-US" sz="1800" dirty="0" err="1" smtClean="0"/>
              <a:t>Firstname</a:t>
            </a:r>
            <a:r>
              <a:rPr lang="en-US" sz="1800" dirty="0" smtClean="0"/>
              <a:t> </a:t>
            </a:r>
            <a:r>
              <a:rPr lang="en-US" sz="1800" dirty="0" err="1" smtClean="0"/>
              <a:t>Lastname</a:t>
            </a:r>
            <a:r>
              <a:rPr lang="en-US" sz="1800" dirty="0" smtClean="0"/>
              <a:t> | Job Title</a:t>
            </a:r>
          </a:p>
        </p:txBody>
      </p:sp>
      <p:sp>
        <p:nvSpPr>
          <p:cNvPr id="11" name="Picture Placeholder 2"/>
          <p:cNvSpPr>
            <a:spLocks noGrp="1"/>
          </p:cNvSpPr>
          <p:nvPr>
            <p:ph type="pic" sz="quarter" idx="13" hasCustomPrompt="1"/>
          </p:nvPr>
        </p:nvSpPr>
        <p:spPr>
          <a:xfrm>
            <a:off x="0" y="1789113"/>
            <a:ext cx="9144000" cy="2298700"/>
          </a:xfrm>
        </p:spPr>
        <p:txBody>
          <a:bodyPr/>
          <a:lstStyle/>
          <a:p>
            <a:r>
              <a:rPr lang="en-US" dirty="0" smtClean="0"/>
              <a:t>Click Icon to add picture</a:t>
            </a:r>
            <a:endParaRPr lang="en-US" dirty="0"/>
          </a:p>
        </p:txBody>
      </p:sp>
      <p:sp>
        <p:nvSpPr>
          <p:cNvPr id="18" name="Date Placeholder 17"/>
          <p:cNvSpPr>
            <a:spLocks noGrp="1"/>
          </p:cNvSpPr>
          <p:nvPr>
            <p:ph type="dt" sz="half" idx="15"/>
          </p:nvPr>
        </p:nvSpPr>
        <p:spPr/>
        <p:txBody>
          <a:bodyPr/>
          <a:lstStyle/>
          <a:p>
            <a:fld id="{A8CA1A9B-139F-4606-AD0A-F3253110DAE5}" type="datetime1">
              <a:rPr lang="en-US" smtClean="0"/>
              <a:t>11/7/2019</a:t>
            </a:fld>
            <a:endParaRPr lang="en-US" dirty="0"/>
          </a:p>
        </p:txBody>
      </p:sp>
      <p:sp>
        <p:nvSpPr>
          <p:cNvPr id="9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2476634" y="6356352"/>
            <a:ext cx="4190735" cy="365125"/>
          </a:xfrm>
          <a:prstGeom prst="rect">
            <a:avLst/>
          </a:prstGeom>
        </p:spPr>
        <p:txBody>
          <a:bodyPr anchor="ctr"/>
          <a:lstStyle>
            <a:lvl1pPr algn="ctr">
              <a:defRPr sz="1200">
                <a:solidFill>
                  <a:schemeClr val="tx2"/>
                </a:solidFill>
              </a:defRPr>
            </a:lvl1pPr>
          </a:lstStyle>
          <a:p>
            <a:r>
              <a:rPr lang="en-US" dirty="0" smtClean="0"/>
              <a:t>mndot.gov</a:t>
            </a:r>
            <a:endParaRPr lang="en-US" dirty="0"/>
          </a:p>
        </p:txBody>
      </p:sp>
      <p:sp>
        <p:nvSpPr>
          <p:cNvPr id="19" name="Slide Number Placeholder 18"/>
          <p:cNvSpPr>
            <a:spLocks noGrp="1"/>
          </p:cNvSpPr>
          <p:nvPr>
            <p:ph type="sldNum" sz="quarter" idx="16"/>
          </p:nvPr>
        </p:nvSpPr>
        <p:spPr/>
        <p:txBody>
          <a:bodyPr/>
          <a:lstStyle/>
          <a:p>
            <a:fld id="{48F63A3B-78C7-47BE-AE5E-E10140E04643}" type="slidenum">
              <a:rPr lang="en-US" smtClean="0"/>
              <a:pPr/>
              <a:t>‹#›</a:t>
            </a:fld>
            <a:endParaRPr lang="en-US" dirty="0"/>
          </a:p>
        </p:txBody>
      </p:sp>
      <p:pic>
        <p:nvPicPr>
          <p:cNvPr id="14" name="MN.IT Services Logo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358938" y="812678"/>
            <a:ext cx="3109319" cy="36842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82250229"/>
      </p:ext>
    </p:extLst>
  </p:cSld>
  <p:clrMapOvr>
    <a:masterClrMapping/>
  </p:clrMapOvr>
  <p:timing>
    <p:tnLst>
      <p:par>
        <p:cTn id="1" dur="indefinite" restart="never" nodeType="tmRoot"/>
      </p:par>
    </p:tnLst>
  </p:timing>
  <p:hf sldNum="0" hdr="0" ftr="0" dt="0"/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 (White)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 userDrawn="1"/>
        </p:nvSpPr>
        <p:spPr>
          <a:xfrm>
            <a:off x="0" y="0"/>
            <a:ext cx="9144000" cy="1219200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800"/>
          </a:p>
        </p:txBody>
      </p:sp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>
          <a:xfrm>
            <a:off x="628650" y="152400"/>
            <a:ext cx="7886700" cy="914400"/>
          </a:xfrm>
        </p:spPr>
        <p:txBody>
          <a:bodyPr>
            <a:normAutofit/>
          </a:bodyPr>
          <a:lstStyle>
            <a:lvl1pPr algn="r">
              <a:defRPr sz="3600">
                <a:solidFill>
                  <a:schemeClr val="bg1"/>
                </a:solidFill>
              </a:defRPr>
            </a:lvl1pPr>
          </a:lstStyle>
          <a:p>
            <a:r>
              <a:rPr lang="en-US" dirty="0" smtClean="0"/>
              <a:t>Click to edit title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>
            <a:lvl1pPr>
              <a:buClr>
                <a:schemeClr val="accent1"/>
              </a:buClr>
              <a:defRPr/>
            </a:lvl1pPr>
            <a:lvl2pPr>
              <a:buClr>
                <a:schemeClr val="accent1"/>
              </a:buClr>
              <a:defRPr/>
            </a:lvl2pPr>
            <a:lvl3pPr>
              <a:buClr>
                <a:schemeClr val="accent1"/>
              </a:buClr>
              <a:defRPr/>
            </a:lvl3pPr>
            <a:lvl4pPr>
              <a:buClr>
                <a:schemeClr val="accent1"/>
              </a:buClr>
              <a:defRPr/>
            </a:lvl4pPr>
            <a:lvl5pPr>
              <a:buClr>
                <a:schemeClr val="accent1"/>
              </a:buClr>
              <a:defRPr/>
            </a:lvl5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24D5D47-1752-4D84-8BFB-C2F71A34C932}" type="datetime1">
              <a:rPr lang="en-US" smtClean="0"/>
              <a:t>11/7/2019</a:t>
            </a:fld>
            <a:endParaRPr lang="en-US" dirty="0"/>
          </a:p>
        </p:txBody>
      </p:sp>
      <p:sp>
        <p:nvSpPr>
          <p:cNvPr id="10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2476634" y="6356352"/>
            <a:ext cx="4190735" cy="365125"/>
          </a:xfrm>
          <a:prstGeom prst="rect">
            <a:avLst/>
          </a:prstGeom>
        </p:spPr>
        <p:txBody>
          <a:bodyPr anchor="ctr"/>
          <a:lstStyle>
            <a:lvl1pPr algn="ctr">
              <a:defRPr sz="1200">
                <a:solidFill>
                  <a:schemeClr val="tx2"/>
                </a:solidFill>
              </a:defRPr>
            </a:lvl1pPr>
          </a:lstStyle>
          <a:p>
            <a:r>
              <a:rPr lang="en-US" dirty="0" smtClean="0"/>
              <a:t>mndot.gov</a:t>
            </a:r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F63A3B-78C7-47BE-AE5E-E10140E04643}" type="slidenum">
              <a:rPr lang="en-US" smtClean="0"/>
              <a:t>‹#›</a:t>
            </a:fld>
            <a:endParaRPr lang="en-US" dirty="0"/>
          </a:p>
        </p:txBody>
      </p:sp>
      <p:sp>
        <p:nvSpPr>
          <p:cNvPr id="8" name="Rectangle 7"/>
          <p:cNvSpPr/>
          <p:nvPr userDrawn="1"/>
        </p:nvSpPr>
        <p:spPr>
          <a:xfrm>
            <a:off x="0" y="1216025"/>
            <a:ext cx="9144000" cy="119256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800"/>
          </a:p>
        </p:txBody>
      </p:sp>
    </p:spTree>
    <p:extLst>
      <p:ext uri="{BB962C8B-B14F-4D97-AF65-F5344CB8AC3E}">
        <p14:creationId xmlns:p14="http://schemas.microsoft.com/office/powerpoint/2010/main" val="3532499751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and Content (Split White BG)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/>
          <p:cNvSpPr/>
          <p:nvPr userDrawn="1"/>
        </p:nvSpPr>
        <p:spPr>
          <a:xfrm>
            <a:off x="0" y="0"/>
            <a:ext cx="9144000" cy="1219200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800"/>
          </a:p>
        </p:txBody>
      </p:sp>
      <p:sp>
        <p:nvSpPr>
          <p:cNvPr id="12" name="Title 1"/>
          <p:cNvSpPr>
            <a:spLocks noGrp="1"/>
          </p:cNvSpPr>
          <p:nvPr>
            <p:ph type="title" hasCustomPrompt="1"/>
          </p:nvPr>
        </p:nvSpPr>
        <p:spPr>
          <a:xfrm>
            <a:off x="628650" y="152400"/>
            <a:ext cx="7886700" cy="914400"/>
          </a:xfrm>
        </p:spPr>
        <p:txBody>
          <a:bodyPr>
            <a:normAutofit/>
          </a:bodyPr>
          <a:lstStyle>
            <a:lvl1pPr algn="r">
              <a:defRPr sz="3600">
                <a:solidFill>
                  <a:schemeClr val="bg1"/>
                </a:solidFill>
              </a:defRPr>
            </a:lvl1pPr>
          </a:lstStyle>
          <a:p>
            <a:r>
              <a:rPr lang="en-US" dirty="0" smtClean="0"/>
              <a:t>Click to edit title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28650" y="1594627"/>
            <a:ext cx="3736086" cy="4582339"/>
          </a:xfrm>
          <a:solidFill>
            <a:schemeClr val="bg1"/>
          </a:solidFill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69536" y="1594627"/>
            <a:ext cx="3845814" cy="4582339"/>
          </a:xfrm>
          <a:solidFill>
            <a:schemeClr val="bg1"/>
          </a:solidFill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C198DD1-C477-482D-A126-3FBDD1778E48}" type="datetime1">
              <a:rPr lang="en-US" smtClean="0"/>
              <a:t>11/7/2019</a:t>
            </a:fld>
            <a:endParaRPr lang="en-US" dirty="0"/>
          </a:p>
        </p:txBody>
      </p:sp>
      <p:sp>
        <p:nvSpPr>
          <p:cNvPr id="11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2476634" y="6356352"/>
            <a:ext cx="4190735" cy="365125"/>
          </a:xfrm>
          <a:prstGeom prst="rect">
            <a:avLst/>
          </a:prstGeom>
        </p:spPr>
        <p:txBody>
          <a:bodyPr anchor="ctr"/>
          <a:lstStyle>
            <a:lvl1pPr algn="ctr">
              <a:defRPr sz="1200">
                <a:solidFill>
                  <a:schemeClr val="tx2"/>
                </a:solidFill>
              </a:defRPr>
            </a:lvl1pPr>
          </a:lstStyle>
          <a:p>
            <a:r>
              <a:rPr lang="en-US" dirty="0" smtClean="0"/>
              <a:t>mndot.gov</a:t>
            </a:r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F63A3B-78C7-47BE-AE5E-E10140E04643}" type="slidenum">
              <a:rPr lang="en-US" smtClean="0"/>
              <a:t>‹#›</a:t>
            </a:fld>
            <a:endParaRPr lang="en-US" dirty="0"/>
          </a:p>
        </p:txBody>
      </p:sp>
      <p:sp>
        <p:nvSpPr>
          <p:cNvPr id="10" name="Rectangle 9"/>
          <p:cNvSpPr/>
          <p:nvPr userDrawn="1"/>
        </p:nvSpPr>
        <p:spPr>
          <a:xfrm>
            <a:off x="0" y="1216025"/>
            <a:ext cx="9144000" cy="119256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800">
              <a:solidFill>
                <a:schemeClr val="accent2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716610083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1_Title and Content (Boxed)">
    <p:bg>
      <p:bgPr>
        <a:solidFill>
          <a:srgbClr val="E8E8E8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 userDrawn="1"/>
        </p:nvSpPr>
        <p:spPr>
          <a:xfrm>
            <a:off x="0" y="0"/>
            <a:ext cx="9144000" cy="1219200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800"/>
          </a:p>
        </p:txBody>
      </p:sp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>
          <a:xfrm>
            <a:off x="628650" y="152400"/>
            <a:ext cx="7886700" cy="914400"/>
          </a:xfrm>
        </p:spPr>
        <p:txBody>
          <a:bodyPr>
            <a:normAutofit/>
          </a:bodyPr>
          <a:lstStyle>
            <a:lvl1pPr algn="r">
              <a:defRPr sz="3600">
                <a:solidFill>
                  <a:schemeClr val="bg1"/>
                </a:solidFill>
              </a:defRPr>
            </a:lvl1pPr>
          </a:lstStyle>
          <a:p>
            <a:r>
              <a:rPr lang="en-US" dirty="0" smtClean="0"/>
              <a:t>Click to edit title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28650" y="1335281"/>
            <a:ext cx="7886700" cy="4841682"/>
          </a:xfrm>
          <a:solidFill>
            <a:schemeClr val="bg1"/>
          </a:solidFill>
        </p:spPr>
        <p:txBody>
          <a:bodyPr lIns="228600" tIns="548640" rIns="274320"/>
          <a:lstStyle>
            <a:lvl1pPr marL="342891" indent="-342891">
              <a:lnSpc>
                <a:spcPct val="100000"/>
              </a:lnSpc>
              <a:spcAft>
                <a:spcPts val="1000"/>
              </a:spcAft>
              <a:buClr>
                <a:schemeClr val="accent1"/>
              </a:buClr>
              <a:buFont typeface="Arial" panose="020B0604020202020204" pitchFamily="34" charset="0"/>
              <a:buChar char="•"/>
              <a:defRPr sz="2500"/>
            </a:lvl1pPr>
            <a:lvl2pPr marL="800080" indent="-342891">
              <a:lnSpc>
                <a:spcPct val="100000"/>
              </a:lnSpc>
              <a:spcAft>
                <a:spcPts val="1000"/>
              </a:spcAft>
              <a:buClr>
                <a:schemeClr val="accent1"/>
              </a:buClr>
              <a:buFont typeface="Arial" panose="020B0604020202020204" pitchFamily="34" charset="0"/>
              <a:buChar char="•"/>
              <a:defRPr sz="2100"/>
            </a:lvl2pPr>
            <a:lvl3pPr marL="1200121" indent="-285744">
              <a:lnSpc>
                <a:spcPct val="100000"/>
              </a:lnSpc>
              <a:spcAft>
                <a:spcPts val="1000"/>
              </a:spcAft>
              <a:buClr>
                <a:schemeClr val="accent1"/>
              </a:buClr>
              <a:buFont typeface="Arial" panose="020B0604020202020204" pitchFamily="34" charset="0"/>
              <a:buChar char="•"/>
              <a:defRPr sz="1700"/>
            </a:lvl3pPr>
            <a:lvl4pPr marL="1657309" indent="-285744">
              <a:lnSpc>
                <a:spcPct val="100000"/>
              </a:lnSpc>
              <a:spcAft>
                <a:spcPts val="1000"/>
              </a:spcAft>
              <a:buClr>
                <a:schemeClr val="accent1"/>
              </a:buClr>
              <a:buFont typeface="Arial" panose="020B0604020202020204" pitchFamily="34" charset="0"/>
              <a:buChar char="•"/>
              <a:defRPr sz="1700"/>
            </a:lvl4pPr>
            <a:lvl5pPr marL="2114498" indent="-285744">
              <a:lnSpc>
                <a:spcPct val="100000"/>
              </a:lnSpc>
              <a:spcAft>
                <a:spcPts val="1000"/>
              </a:spcAft>
              <a:buClr>
                <a:schemeClr val="accent1"/>
              </a:buClr>
              <a:buFont typeface="Arial" panose="020B0604020202020204" pitchFamily="34" charset="0"/>
              <a:buChar char="•"/>
              <a:defRPr sz="1700"/>
            </a:lvl5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A198C9B-0587-4A1E-9E03-E4C9FE222F08}" type="datetime1">
              <a:rPr lang="en-US" smtClean="0"/>
              <a:t>11/7/2019</a:t>
            </a:fld>
            <a:endParaRPr lang="en-US" dirty="0"/>
          </a:p>
        </p:txBody>
      </p:sp>
      <p:sp>
        <p:nvSpPr>
          <p:cNvPr id="11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2476634" y="6356352"/>
            <a:ext cx="4190735" cy="365125"/>
          </a:xfrm>
          <a:prstGeom prst="rect">
            <a:avLst/>
          </a:prstGeom>
        </p:spPr>
        <p:txBody>
          <a:bodyPr anchor="ctr"/>
          <a:lstStyle>
            <a:lvl1pPr algn="ctr">
              <a:defRPr sz="1200">
                <a:solidFill>
                  <a:schemeClr val="tx2"/>
                </a:solidFill>
              </a:defRPr>
            </a:lvl1pPr>
          </a:lstStyle>
          <a:p>
            <a:r>
              <a:rPr lang="en-US" dirty="0" smtClean="0"/>
              <a:t>mndot.gov</a:t>
            </a:r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F63A3B-78C7-47BE-AE5E-E10140E04643}" type="slidenum">
              <a:rPr lang="en-US" smtClean="0"/>
              <a:t>‹#›</a:t>
            </a:fld>
            <a:endParaRPr lang="en-US" dirty="0"/>
          </a:p>
        </p:txBody>
      </p:sp>
      <p:sp>
        <p:nvSpPr>
          <p:cNvPr id="9" name="Rectangle 8"/>
          <p:cNvSpPr/>
          <p:nvPr userDrawn="1"/>
        </p:nvSpPr>
        <p:spPr>
          <a:xfrm>
            <a:off x="0" y="1216025"/>
            <a:ext cx="9144000" cy="119256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800"/>
          </a:p>
        </p:txBody>
      </p:sp>
    </p:spTree>
    <p:extLst>
      <p:ext uri="{BB962C8B-B14F-4D97-AF65-F5344CB8AC3E}">
        <p14:creationId xmlns:p14="http://schemas.microsoft.com/office/powerpoint/2010/main" val="348584154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and Content (Split Boxed)">
    <p:bg>
      <p:bgPr>
        <a:solidFill>
          <a:srgbClr val="E8E8E8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/>
          <p:cNvSpPr/>
          <p:nvPr userDrawn="1"/>
        </p:nvSpPr>
        <p:spPr>
          <a:xfrm>
            <a:off x="0" y="0"/>
            <a:ext cx="9144000" cy="1219200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800"/>
          </a:p>
        </p:txBody>
      </p:sp>
      <p:sp>
        <p:nvSpPr>
          <p:cNvPr id="10" name="Title 1"/>
          <p:cNvSpPr>
            <a:spLocks noGrp="1"/>
          </p:cNvSpPr>
          <p:nvPr>
            <p:ph type="title" hasCustomPrompt="1"/>
          </p:nvPr>
        </p:nvSpPr>
        <p:spPr>
          <a:xfrm>
            <a:off x="628650" y="152400"/>
            <a:ext cx="7886700" cy="914400"/>
          </a:xfrm>
        </p:spPr>
        <p:txBody>
          <a:bodyPr>
            <a:normAutofit/>
          </a:bodyPr>
          <a:lstStyle>
            <a:lvl1pPr algn="r">
              <a:defRPr sz="3600">
                <a:solidFill>
                  <a:schemeClr val="bg1"/>
                </a:solidFill>
              </a:defRPr>
            </a:lvl1pPr>
          </a:lstStyle>
          <a:p>
            <a:r>
              <a:rPr lang="en-US" dirty="0" smtClean="0"/>
              <a:t>Click to edit title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28650" y="1594627"/>
            <a:ext cx="3886200" cy="4582339"/>
          </a:xfrm>
          <a:solidFill>
            <a:schemeClr val="bg1"/>
          </a:solidFill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29150" y="1594627"/>
            <a:ext cx="3886200" cy="4582339"/>
          </a:xfrm>
          <a:solidFill>
            <a:schemeClr val="bg1"/>
          </a:solidFill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485A5BA-A5F9-4138-9E4B-FFD626F6437A}" type="datetime1">
              <a:rPr lang="en-US" smtClean="0"/>
              <a:t>11/7/2019</a:t>
            </a:fld>
            <a:endParaRPr lang="en-US" dirty="0"/>
          </a:p>
        </p:txBody>
      </p:sp>
      <p:sp>
        <p:nvSpPr>
          <p:cNvPr id="11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2476634" y="6356352"/>
            <a:ext cx="4190735" cy="365125"/>
          </a:xfrm>
          <a:prstGeom prst="rect">
            <a:avLst/>
          </a:prstGeom>
        </p:spPr>
        <p:txBody>
          <a:bodyPr anchor="ctr"/>
          <a:lstStyle>
            <a:lvl1pPr algn="ctr">
              <a:defRPr sz="1200">
                <a:solidFill>
                  <a:schemeClr val="tx2"/>
                </a:solidFill>
              </a:defRPr>
            </a:lvl1pPr>
          </a:lstStyle>
          <a:p>
            <a:r>
              <a:rPr lang="en-US" dirty="0" smtClean="0"/>
              <a:t>mndot.gov</a:t>
            </a:r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F63A3B-78C7-47BE-AE5E-E10140E04643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553801075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Black Overlay, Gray Tit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 userDrawn="1"/>
        </p:nvSpPr>
        <p:spPr>
          <a:xfrm>
            <a:off x="0" y="0"/>
            <a:ext cx="9144000" cy="1219200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800"/>
          </a:p>
        </p:txBody>
      </p:sp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>
          <a:xfrm>
            <a:off x="628650" y="152400"/>
            <a:ext cx="7886700" cy="914400"/>
          </a:xfrm>
        </p:spPr>
        <p:txBody>
          <a:bodyPr>
            <a:normAutofit/>
          </a:bodyPr>
          <a:lstStyle>
            <a:lvl1pPr algn="r">
              <a:defRPr sz="3600">
                <a:solidFill>
                  <a:schemeClr val="bg1"/>
                </a:solidFill>
              </a:defRPr>
            </a:lvl1pPr>
          </a:lstStyle>
          <a:p>
            <a:r>
              <a:rPr lang="en-US" dirty="0" smtClean="0"/>
              <a:t>Click to edit title</a:t>
            </a:r>
            <a:endParaRPr lang="en-US" dirty="0"/>
          </a:p>
        </p:txBody>
      </p:sp>
      <p:sp>
        <p:nvSpPr>
          <p:cNvPr id="9" name="Picture Placeholder 12"/>
          <p:cNvSpPr>
            <a:spLocks noGrp="1"/>
          </p:cNvSpPr>
          <p:nvPr>
            <p:ph type="pic" sz="quarter" idx="13" hasCustomPrompt="1"/>
          </p:nvPr>
        </p:nvSpPr>
        <p:spPr>
          <a:xfrm>
            <a:off x="0" y="1219198"/>
            <a:ext cx="9144000" cy="5638802"/>
          </a:xfrm>
        </p:spPr>
        <p:txBody>
          <a:bodyPr/>
          <a:lstStyle/>
          <a:p>
            <a:r>
              <a:rPr lang="en-US" dirty="0" smtClean="0"/>
              <a:t>Click Icon to add picture</a:t>
            </a:r>
            <a:endParaRPr lang="en-US" dirty="0"/>
          </a:p>
        </p:txBody>
      </p:sp>
      <p:sp>
        <p:nvSpPr>
          <p:cNvPr id="10" name="Content Placeholder 2"/>
          <p:cNvSpPr>
            <a:spLocks noGrp="1"/>
          </p:cNvSpPr>
          <p:nvPr>
            <p:ph idx="1"/>
          </p:nvPr>
        </p:nvSpPr>
        <p:spPr>
          <a:xfrm>
            <a:off x="0" y="2609242"/>
            <a:ext cx="4262718" cy="2858714"/>
          </a:xfrm>
          <a:solidFill>
            <a:srgbClr val="003865">
              <a:alpha val="87843"/>
            </a:srgbClr>
          </a:solidFill>
        </p:spPr>
        <p:txBody>
          <a:bodyPr rIns="274320" anchor="ctr"/>
          <a:lstStyle>
            <a:lvl1pPr marL="685783" indent="-228594">
              <a:lnSpc>
                <a:spcPct val="100000"/>
              </a:lnSpc>
              <a:spcBef>
                <a:spcPts val="0"/>
              </a:spcBef>
              <a:buClr>
                <a:schemeClr val="accent2"/>
              </a:buClr>
              <a:defRPr sz="2500">
                <a:solidFill>
                  <a:schemeClr val="bg1"/>
                </a:solidFill>
              </a:defRPr>
            </a:lvl1pPr>
            <a:lvl2pPr marL="1142971" indent="-228594">
              <a:lnSpc>
                <a:spcPct val="100000"/>
              </a:lnSpc>
              <a:buClr>
                <a:schemeClr val="accent2"/>
              </a:buClr>
              <a:defRPr sz="2100">
                <a:solidFill>
                  <a:schemeClr val="bg1"/>
                </a:solidFill>
              </a:defRPr>
            </a:lvl2pPr>
            <a:lvl3pPr marL="1600160" indent="-228594">
              <a:lnSpc>
                <a:spcPct val="100000"/>
              </a:lnSpc>
              <a:buClr>
                <a:schemeClr val="accent2"/>
              </a:buClr>
              <a:defRPr sz="1700">
                <a:solidFill>
                  <a:schemeClr val="bg1"/>
                </a:solidFill>
              </a:defRPr>
            </a:lvl3pPr>
            <a:lvl4pPr marL="2057349" indent="-228594">
              <a:lnSpc>
                <a:spcPct val="100000"/>
              </a:lnSpc>
              <a:buClr>
                <a:schemeClr val="accent2"/>
              </a:buClr>
              <a:defRPr sz="1700">
                <a:solidFill>
                  <a:schemeClr val="bg1"/>
                </a:solidFill>
              </a:defRPr>
            </a:lvl4pPr>
            <a:lvl5pPr marL="2514537" indent="-228594">
              <a:lnSpc>
                <a:spcPct val="100000"/>
              </a:lnSpc>
              <a:buClr>
                <a:schemeClr val="accent2"/>
              </a:buClr>
              <a:defRPr sz="1700">
                <a:solidFill>
                  <a:schemeClr val="bg1"/>
                </a:solidFill>
              </a:defRPr>
            </a:lvl5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12E8677-C648-465D-82CD-E88587B4845D}" type="datetime1">
              <a:rPr lang="en-US" smtClean="0"/>
              <a:t>11/7/2019</a:t>
            </a:fld>
            <a:endParaRPr lang="en-US" dirty="0"/>
          </a:p>
        </p:txBody>
      </p:sp>
      <p:sp>
        <p:nvSpPr>
          <p:cNvPr id="13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2476634" y="6356352"/>
            <a:ext cx="4190735" cy="365125"/>
          </a:xfrm>
          <a:prstGeom prst="rect">
            <a:avLst/>
          </a:prstGeom>
        </p:spPr>
        <p:txBody>
          <a:bodyPr anchor="ctr"/>
          <a:lstStyle>
            <a:lvl1pPr algn="ctr">
              <a:defRPr sz="1200">
                <a:solidFill>
                  <a:schemeClr val="tx2"/>
                </a:solidFill>
              </a:defRPr>
            </a:lvl1pPr>
          </a:lstStyle>
          <a:p>
            <a:r>
              <a:rPr lang="en-US" dirty="0" smtClean="0"/>
              <a:t>mndot.gov</a:t>
            </a:r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F63A3B-78C7-47BE-AE5E-E10140E04643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976233973"/>
      </p:ext>
    </p:extLst>
  </p:cSld>
  <p:clrMapOvr>
    <a:masterClrMapping/>
  </p:clrMapOvr>
  <p:timing>
    <p:tnLst>
      <p:par>
        <p:cTn id="1" dur="indefinite" restart="never" nodeType="tmRoot"/>
      </p:par>
    </p:tnLst>
  </p:timing>
  <p:hf sldNum="0" hdr="0" ftr="0" dt="0"/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Black Overlay, White Tit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>
          <a:xfrm>
            <a:off x="628650" y="152400"/>
            <a:ext cx="7886700" cy="914400"/>
          </a:xfrm>
        </p:spPr>
        <p:txBody>
          <a:bodyPr>
            <a:normAutofit/>
          </a:bodyPr>
          <a:lstStyle>
            <a:lvl1pPr algn="r">
              <a:defRPr sz="3600">
                <a:solidFill>
                  <a:schemeClr val="accent1"/>
                </a:solidFill>
              </a:defRPr>
            </a:lvl1pPr>
          </a:lstStyle>
          <a:p>
            <a:r>
              <a:rPr lang="en-US" dirty="0" smtClean="0"/>
              <a:t>Click to edit title</a:t>
            </a:r>
            <a:endParaRPr lang="en-US" dirty="0"/>
          </a:p>
        </p:txBody>
      </p:sp>
      <p:sp>
        <p:nvSpPr>
          <p:cNvPr id="9" name="Picture Placeholder 12"/>
          <p:cNvSpPr>
            <a:spLocks noGrp="1"/>
          </p:cNvSpPr>
          <p:nvPr>
            <p:ph type="pic" sz="quarter" idx="13" hasCustomPrompt="1"/>
          </p:nvPr>
        </p:nvSpPr>
        <p:spPr>
          <a:xfrm>
            <a:off x="0" y="1219198"/>
            <a:ext cx="9144000" cy="5638802"/>
          </a:xfrm>
        </p:spPr>
        <p:txBody>
          <a:bodyPr/>
          <a:lstStyle>
            <a:lvl1pPr>
              <a:defRPr baseline="0"/>
            </a:lvl1pPr>
          </a:lstStyle>
          <a:p>
            <a:r>
              <a:rPr lang="en-US" dirty="0" smtClean="0"/>
              <a:t>Click Icon to add picture</a:t>
            </a:r>
            <a:endParaRPr lang="en-US" dirty="0"/>
          </a:p>
        </p:txBody>
      </p:sp>
      <p:sp>
        <p:nvSpPr>
          <p:cNvPr id="10" name="Content Placeholder 2"/>
          <p:cNvSpPr>
            <a:spLocks noGrp="1"/>
          </p:cNvSpPr>
          <p:nvPr>
            <p:ph idx="1"/>
          </p:nvPr>
        </p:nvSpPr>
        <p:spPr>
          <a:xfrm>
            <a:off x="0" y="2609242"/>
            <a:ext cx="4262718" cy="2858714"/>
          </a:xfrm>
          <a:solidFill>
            <a:srgbClr val="003865">
              <a:alpha val="87843"/>
            </a:srgbClr>
          </a:solidFill>
        </p:spPr>
        <p:txBody>
          <a:bodyPr rIns="274320" anchor="ctr"/>
          <a:lstStyle>
            <a:lvl1pPr marL="685783" indent="-228594">
              <a:lnSpc>
                <a:spcPct val="100000"/>
              </a:lnSpc>
              <a:spcBef>
                <a:spcPts val="0"/>
              </a:spcBef>
              <a:buClr>
                <a:schemeClr val="accent2"/>
              </a:buClr>
              <a:defRPr>
                <a:solidFill>
                  <a:schemeClr val="bg1"/>
                </a:solidFill>
              </a:defRPr>
            </a:lvl1pPr>
            <a:lvl2pPr marL="1142971" indent="-228594">
              <a:lnSpc>
                <a:spcPct val="100000"/>
              </a:lnSpc>
              <a:buClr>
                <a:schemeClr val="accent2"/>
              </a:buClr>
              <a:defRPr>
                <a:solidFill>
                  <a:schemeClr val="bg1"/>
                </a:solidFill>
              </a:defRPr>
            </a:lvl2pPr>
            <a:lvl3pPr marL="1600160" indent="-228594">
              <a:lnSpc>
                <a:spcPct val="100000"/>
              </a:lnSpc>
              <a:buClr>
                <a:schemeClr val="accent2"/>
              </a:buClr>
              <a:defRPr>
                <a:solidFill>
                  <a:schemeClr val="bg1"/>
                </a:solidFill>
              </a:defRPr>
            </a:lvl3pPr>
            <a:lvl4pPr marL="2057349" indent="-228594">
              <a:lnSpc>
                <a:spcPct val="100000"/>
              </a:lnSpc>
              <a:buClr>
                <a:schemeClr val="accent2"/>
              </a:buClr>
              <a:defRPr>
                <a:solidFill>
                  <a:schemeClr val="bg1"/>
                </a:solidFill>
              </a:defRPr>
            </a:lvl4pPr>
            <a:lvl5pPr marL="2514537" indent="-228594">
              <a:lnSpc>
                <a:spcPct val="100000"/>
              </a:lnSpc>
              <a:buClr>
                <a:schemeClr val="accent2"/>
              </a:buClr>
              <a:defRPr>
                <a:solidFill>
                  <a:schemeClr val="bg1"/>
                </a:solidFill>
              </a:defRPr>
            </a:lvl5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20D07D7-46FB-4D7C-9C8F-0C340D091257}" type="datetime1">
              <a:rPr lang="en-US" smtClean="0"/>
              <a:t>11/7/2019</a:t>
            </a:fld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F63A3B-78C7-47BE-AE5E-E10140E04643}" type="slidenum">
              <a:rPr lang="en-US" smtClean="0"/>
              <a:t>‹#›</a:t>
            </a:fld>
            <a:endParaRPr lang="en-US" dirty="0"/>
          </a:p>
        </p:txBody>
      </p:sp>
      <p:sp>
        <p:nvSpPr>
          <p:cNvPr id="12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2476634" y="6356352"/>
            <a:ext cx="4190735" cy="365125"/>
          </a:xfrm>
          <a:prstGeom prst="rect">
            <a:avLst/>
          </a:prstGeom>
        </p:spPr>
        <p:txBody>
          <a:bodyPr anchor="ctr"/>
          <a:lstStyle>
            <a:lvl1pPr algn="ctr">
              <a:defRPr sz="1200">
                <a:solidFill>
                  <a:schemeClr val="tx2"/>
                </a:solidFill>
              </a:defRPr>
            </a:lvl1pPr>
          </a:lstStyle>
          <a:p>
            <a:r>
              <a:rPr lang="en-US" dirty="0" smtClean="0"/>
              <a:t>mndot.gov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249488019"/>
      </p:ext>
    </p:extLst>
  </p:cSld>
  <p:clrMapOvr>
    <a:masterClrMapping/>
  </p:clrMapOvr>
  <p:timing>
    <p:tnLst>
      <p:par>
        <p:cTn id="1" dur="indefinite" restart="never" nodeType="tmRoot"/>
      </p:par>
    </p:tnLst>
  </p:timing>
  <p:hf sldNum="0" hdr="0" ftr="0" dt="0"/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and Content (Solid White)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le 1"/>
          <p:cNvSpPr>
            <a:spLocks noGrp="1"/>
          </p:cNvSpPr>
          <p:nvPr>
            <p:ph type="title" hasCustomPrompt="1"/>
          </p:nvPr>
        </p:nvSpPr>
        <p:spPr>
          <a:xfrm>
            <a:off x="628650" y="152400"/>
            <a:ext cx="7886700" cy="914400"/>
          </a:xfrm>
        </p:spPr>
        <p:txBody>
          <a:bodyPr>
            <a:normAutofit/>
          </a:bodyPr>
          <a:lstStyle>
            <a:lvl1pPr algn="r">
              <a:defRPr sz="3600">
                <a:solidFill>
                  <a:schemeClr val="accent1"/>
                </a:solidFill>
              </a:defRPr>
            </a:lvl1pPr>
          </a:lstStyle>
          <a:p>
            <a:r>
              <a:rPr lang="en-US" dirty="0" smtClean="0"/>
              <a:t>Click to edit title</a:t>
            </a:r>
            <a:endParaRPr lang="en-US" dirty="0"/>
          </a:p>
        </p:txBody>
      </p:sp>
      <p:sp>
        <p:nvSpPr>
          <p:cNvPr id="5" name="Content Placeholder 4"/>
          <p:cNvSpPr>
            <a:spLocks noGrp="1"/>
          </p:cNvSpPr>
          <p:nvPr>
            <p:ph sz="quarter" idx="10"/>
          </p:nvPr>
        </p:nvSpPr>
        <p:spPr>
          <a:xfrm>
            <a:off x="628650" y="1366346"/>
            <a:ext cx="7886700" cy="4788393"/>
          </a:xfrm>
        </p:spPr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  <a:lvl2pPr>
              <a:defRPr>
                <a:solidFill>
                  <a:schemeClr val="tx2"/>
                </a:solidFill>
              </a:defRPr>
            </a:lvl2pPr>
            <a:lvl3pPr>
              <a:defRPr>
                <a:solidFill>
                  <a:schemeClr val="tx2"/>
                </a:solidFill>
              </a:defRPr>
            </a:lvl3pPr>
            <a:lvl4pPr>
              <a:defRPr>
                <a:solidFill>
                  <a:schemeClr val="tx2"/>
                </a:solidFill>
              </a:defRPr>
            </a:lvl4pPr>
            <a:lvl5pPr>
              <a:defRPr>
                <a:solidFill>
                  <a:schemeClr val="tx2"/>
                </a:solidFill>
              </a:defRPr>
            </a:lvl5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8" name="Date Placeholder 4"/>
          <p:cNvSpPr>
            <a:spLocks noGrp="1"/>
          </p:cNvSpPr>
          <p:nvPr>
            <p:ph type="dt" sz="half" idx="11"/>
          </p:nvPr>
        </p:nvSpPr>
        <p:spPr>
          <a:xfrm>
            <a:off x="628651" y="6356353"/>
            <a:ext cx="1018943" cy="365125"/>
          </a:xfrm>
        </p:spPr>
        <p:txBody>
          <a:bodyPr/>
          <a:lstStyle/>
          <a:p>
            <a:fld id="{66C283A4-7960-4BFD-B3A5-A2CC5BB2A473}" type="datetime1">
              <a:rPr lang="en-US" smtClean="0"/>
              <a:t>11/7/2019</a:t>
            </a:fld>
            <a:endParaRPr lang="en-US" dirty="0"/>
          </a:p>
        </p:txBody>
      </p:sp>
      <p:sp>
        <p:nvSpPr>
          <p:cNvPr id="7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2476634" y="6356352"/>
            <a:ext cx="4190735" cy="365125"/>
          </a:xfrm>
          <a:prstGeom prst="rect">
            <a:avLst/>
          </a:prstGeom>
        </p:spPr>
        <p:txBody>
          <a:bodyPr anchor="ctr"/>
          <a:lstStyle>
            <a:lvl1pPr algn="ctr">
              <a:defRPr sz="1200">
                <a:solidFill>
                  <a:schemeClr val="tx2"/>
                </a:solidFill>
              </a:defRPr>
            </a:lvl1pPr>
          </a:lstStyle>
          <a:p>
            <a:r>
              <a:rPr lang="en-US" dirty="0" smtClean="0"/>
              <a:t>mndot.gov</a:t>
            </a:r>
            <a:endParaRPr lang="en-US" dirty="0"/>
          </a:p>
        </p:txBody>
      </p:sp>
      <p:sp>
        <p:nvSpPr>
          <p:cNvPr id="9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7418350" y="6356353"/>
            <a:ext cx="1097001" cy="365125"/>
          </a:xfrm>
        </p:spPr>
        <p:txBody>
          <a:bodyPr/>
          <a:lstStyle/>
          <a:p>
            <a:fld id="{48F63A3B-78C7-47BE-AE5E-E10140E04643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359765740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and Content (Solid Dark)">
    <p:bg>
      <p:bgPr>
        <a:gradFill>
          <a:gsLst>
            <a:gs pos="100000">
              <a:schemeClr val="tx2">
                <a:lumMod val="95000"/>
                <a:lumOff val="5000"/>
              </a:schemeClr>
            </a:gs>
            <a:gs pos="45000">
              <a:schemeClr val="tx2">
                <a:lumMod val="85000"/>
                <a:lumOff val="15000"/>
              </a:schemeClr>
            </a:gs>
            <a:gs pos="86000">
              <a:schemeClr val="tx2">
                <a:lumMod val="90000"/>
                <a:lumOff val="10000"/>
              </a:schemeClr>
            </a:gs>
          </a:gsLst>
          <a:path path="circle">
            <a:fillToRect l="50000" t="50000" r="50000" b="50000"/>
          </a:path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le 1"/>
          <p:cNvSpPr>
            <a:spLocks noGrp="1"/>
          </p:cNvSpPr>
          <p:nvPr>
            <p:ph type="title" hasCustomPrompt="1"/>
          </p:nvPr>
        </p:nvSpPr>
        <p:spPr>
          <a:xfrm>
            <a:off x="628650" y="152400"/>
            <a:ext cx="7886700" cy="914400"/>
          </a:xfrm>
        </p:spPr>
        <p:txBody>
          <a:bodyPr>
            <a:normAutofit/>
          </a:bodyPr>
          <a:lstStyle>
            <a:lvl1pPr algn="r">
              <a:defRPr sz="3600">
                <a:solidFill>
                  <a:schemeClr val="accent2"/>
                </a:solidFill>
              </a:defRPr>
            </a:lvl1pPr>
          </a:lstStyle>
          <a:p>
            <a:r>
              <a:rPr lang="en-US" dirty="0" smtClean="0"/>
              <a:t>Click to edit title</a:t>
            </a:r>
            <a:endParaRPr lang="en-US" dirty="0"/>
          </a:p>
        </p:txBody>
      </p:sp>
      <p:sp>
        <p:nvSpPr>
          <p:cNvPr id="5" name="Content Placeholder 4"/>
          <p:cNvSpPr>
            <a:spLocks noGrp="1"/>
          </p:cNvSpPr>
          <p:nvPr>
            <p:ph sz="quarter" idx="10"/>
          </p:nvPr>
        </p:nvSpPr>
        <p:spPr>
          <a:xfrm>
            <a:off x="628650" y="1366346"/>
            <a:ext cx="7886700" cy="4788393"/>
          </a:xfrm>
        </p:spPr>
        <p:txBody>
          <a:bodyPr/>
          <a:lstStyle>
            <a:lvl1pPr>
              <a:buClr>
                <a:schemeClr val="accent2"/>
              </a:buClr>
              <a:defRPr>
                <a:solidFill>
                  <a:schemeClr val="bg1"/>
                </a:solidFill>
              </a:defRPr>
            </a:lvl1pPr>
            <a:lvl2pPr>
              <a:buClr>
                <a:schemeClr val="accent2"/>
              </a:buClr>
              <a:defRPr>
                <a:solidFill>
                  <a:schemeClr val="bg1"/>
                </a:solidFill>
              </a:defRPr>
            </a:lvl2pPr>
            <a:lvl3pPr>
              <a:buClr>
                <a:schemeClr val="accent2"/>
              </a:buClr>
              <a:defRPr>
                <a:solidFill>
                  <a:schemeClr val="bg1"/>
                </a:solidFill>
              </a:defRPr>
            </a:lvl3pPr>
            <a:lvl4pPr>
              <a:buClr>
                <a:schemeClr val="accent2"/>
              </a:buClr>
              <a:defRPr>
                <a:solidFill>
                  <a:schemeClr val="bg1"/>
                </a:solidFill>
              </a:defRPr>
            </a:lvl4pPr>
            <a:lvl5pPr>
              <a:buClr>
                <a:schemeClr val="accent2"/>
              </a:buClr>
              <a:defRPr>
                <a:solidFill>
                  <a:schemeClr val="bg1"/>
                </a:solidFill>
              </a:defRPr>
            </a:lvl5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8" name="Date Placeholder 4"/>
          <p:cNvSpPr>
            <a:spLocks noGrp="1"/>
          </p:cNvSpPr>
          <p:nvPr>
            <p:ph type="dt" sz="half" idx="11"/>
          </p:nvPr>
        </p:nvSpPr>
        <p:spPr>
          <a:xfrm>
            <a:off x="628651" y="6356353"/>
            <a:ext cx="1018943" cy="365125"/>
          </a:xfrm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fld id="{F4B91AA0-3BA7-4036-A3DA-317C6C4FFA29}" type="datetime1">
              <a:rPr lang="en-US" smtClean="0"/>
              <a:t>11/7/2019</a:t>
            </a:fld>
            <a:endParaRPr lang="en-US" dirty="0"/>
          </a:p>
        </p:txBody>
      </p:sp>
      <p:sp>
        <p:nvSpPr>
          <p:cNvPr id="7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2476634" y="6356352"/>
            <a:ext cx="4190735" cy="365125"/>
          </a:xfrm>
          <a:prstGeom prst="rect">
            <a:avLst/>
          </a:prstGeom>
        </p:spPr>
        <p:txBody>
          <a:bodyPr anchor="ctr"/>
          <a:lstStyle>
            <a:lvl1pPr algn="ctr">
              <a:defRPr sz="1200">
                <a:solidFill>
                  <a:schemeClr val="bg1"/>
                </a:solidFill>
              </a:defRPr>
            </a:lvl1pPr>
          </a:lstStyle>
          <a:p>
            <a:r>
              <a:rPr lang="en-US" dirty="0" smtClean="0"/>
              <a:t>mndot.gov</a:t>
            </a:r>
            <a:endParaRPr lang="en-US" dirty="0"/>
          </a:p>
        </p:txBody>
      </p:sp>
      <p:sp>
        <p:nvSpPr>
          <p:cNvPr id="9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7418350" y="6356353"/>
            <a:ext cx="1097001" cy="365125"/>
          </a:xfrm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fld id="{48F63A3B-78C7-47BE-AE5E-E10140E04643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67981056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Title and Content (Solid Dark)">
    <p:bg>
      <p:bgPr>
        <a:gradFill>
          <a:gsLst>
            <a:gs pos="100000">
              <a:schemeClr val="tx1">
                <a:lumMod val="80000"/>
              </a:schemeClr>
            </a:gs>
            <a:gs pos="63000">
              <a:schemeClr val="tx1"/>
            </a:gs>
            <a:gs pos="86000">
              <a:schemeClr val="tx1">
                <a:lumMod val="90000"/>
              </a:schemeClr>
            </a:gs>
          </a:gsLst>
          <a:path path="circle">
            <a:fillToRect l="50000" t="50000" r="50000" b="50000"/>
          </a:path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le 1"/>
          <p:cNvSpPr>
            <a:spLocks noGrp="1"/>
          </p:cNvSpPr>
          <p:nvPr>
            <p:ph type="title" hasCustomPrompt="1"/>
          </p:nvPr>
        </p:nvSpPr>
        <p:spPr>
          <a:xfrm>
            <a:off x="628650" y="152400"/>
            <a:ext cx="7886700" cy="914400"/>
          </a:xfrm>
        </p:spPr>
        <p:txBody>
          <a:bodyPr>
            <a:normAutofit/>
          </a:bodyPr>
          <a:lstStyle>
            <a:lvl1pPr algn="r">
              <a:defRPr sz="3600">
                <a:solidFill>
                  <a:schemeClr val="accent2"/>
                </a:solidFill>
              </a:defRPr>
            </a:lvl1pPr>
          </a:lstStyle>
          <a:p>
            <a:r>
              <a:rPr lang="en-US" dirty="0" smtClean="0"/>
              <a:t>Click to edit title</a:t>
            </a:r>
            <a:endParaRPr lang="en-US" dirty="0"/>
          </a:p>
        </p:txBody>
      </p:sp>
      <p:sp>
        <p:nvSpPr>
          <p:cNvPr id="5" name="Content Placeholder 4"/>
          <p:cNvSpPr>
            <a:spLocks noGrp="1"/>
          </p:cNvSpPr>
          <p:nvPr>
            <p:ph sz="quarter" idx="10"/>
          </p:nvPr>
        </p:nvSpPr>
        <p:spPr>
          <a:xfrm>
            <a:off x="628650" y="1366346"/>
            <a:ext cx="7886700" cy="4788393"/>
          </a:xfrm>
        </p:spPr>
        <p:txBody>
          <a:bodyPr/>
          <a:lstStyle>
            <a:lvl1pPr>
              <a:buClr>
                <a:schemeClr val="accent2"/>
              </a:buClr>
              <a:defRPr>
                <a:solidFill>
                  <a:schemeClr val="bg1"/>
                </a:solidFill>
              </a:defRPr>
            </a:lvl1pPr>
            <a:lvl2pPr>
              <a:buClr>
                <a:schemeClr val="accent2"/>
              </a:buClr>
              <a:defRPr>
                <a:solidFill>
                  <a:schemeClr val="bg1"/>
                </a:solidFill>
              </a:defRPr>
            </a:lvl2pPr>
            <a:lvl3pPr>
              <a:buClr>
                <a:schemeClr val="accent2"/>
              </a:buClr>
              <a:defRPr>
                <a:solidFill>
                  <a:schemeClr val="bg1"/>
                </a:solidFill>
              </a:defRPr>
            </a:lvl3pPr>
            <a:lvl4pPr>
              <a:buClr>
                <a:schemeClr val="accent2"/>
              </a:buClr>
              <a:defRPr>
                <a:solidFill>
                  <a:schemeClr val="bg1"/>
                </a:solidFill>
              </a:defRPr>
            </a:lvl4pPr>
            <a:lvl5pPr>
              <a:buClr>
                <a:schemeClr val="accent2"/>
              </a:buClr>
              <a:defRPr>
                <a:solidFill>
                  <a:schemeClr val="bg1"/>
                </a:solidFill>
              </a:defRPr>
            </a:lvl5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8" name="Date Placeholder 4"/>
          <p:cNvSpPr>
            <a:spLocks noGrp="1"/>
          </p:cNvSpPr>
          <p:nvPr>
            <p:ph type="dt" sz="half" idx="11"/>
          </p:nvPr>
        </p:nvSpPr>
        <p:spPr>
          <a:xfrm>
            <a:off x="628651" y="6356353"/>
            <a:ext cx="1018943" cy="365125"/>
          </a:xfrm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fld id="{F4B91AA0-3BA7-4036-A3DA-317C6C4FFA29}" type="datetime1">
              <a:rPr lang="en-US" smtClean="0"/>
              <a:t>11/7/2019</a:t>
            </a:fld>
            <a:endParaRPr lang="en-US" dirty="0"/>
          </a:p>
        </p:txBody>
      </p:sp>
      <p:sp>
        <p:nvSpPr>
          <p:cNvPr id="7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2476634" y="6356352"/>
            <a:ext cx="4190735" cy="365125"/>
          </a:xfrm>
          <a:prstGeom prst="rect">
            <a:avLst/>
          </a:prstGeom>
        </p:spPr>
        <p:txBody>
          <a:bodyPr anchor="ctr"/>
          <a:lstStyle>
            <a:lvl1pPr algn="ctr">
              <a:defRPr sz="1200">
                <a:solidFill>
                  <a:schemeClr val="bg1"/>
                </a:solidFill>
              </a:defRPr>
            </a:lvl1pPr>
          </a:lstStyle>
          <a:p>
            <a:r>
              <a:rPr lang="en-US" dirty="0" smtClean="0"/>
              <a:t>mndot.gov</a:t>
            </a:r>
            <a:endParaRPr lang="en-US" dirty="0"/>
          </a:p>
        </p:txBody>
      </p:sp>
      <p:sp>
        <p:nvSpPr>
          <p:cNvPr id="9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7418350" y="6356353"/>
            <a:ext cx="1097001" cy="365125"/>
          </a:xfrm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fld id="{48F63A3B-78C7-47BE-AE5E-E10140E04643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23025777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and Content (Solid Lt Gray)">
    <p:bg>
      <p:bgPr>
        <a:gradFill>
          <a:gsLst>
            <a:gs pos="100000">
              <a:srgbClr val="BFBFBF"/>
            </a:gs>
            <a:gs pos="53000">
              <a:srgbClr val="F5F5F5"/>
            </a:gs>
            <a:gs pos="78000">
              <a:srgbClr val="E8E8E8"/>
            </a:gs>
          </a:gsLst>
          <a:path path="circle">
            <a:fillToRect l="50000" t="50000" r="50000" b="50000"/>
          </a:path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le 1"/>
          <p:cNvSpPr>
            <a:spLocks noGrp="1"/>
          </p:cNvSpPr>
          <p:nvPr>
            <p:ph type="title" hasCustomPrompt="1"/>
          </p:nvPr>
        </p:nvSpPr>
        <p:spPr>
          <a:xfrm>
            <a:off x="628650" y="152400"/>
            <a:ext cx="7886700" cy="914400"/>
          </a:xfrm>
        </p:spPr>
        <p:txBody>
          <a:bodyPr>
            <a:normAutofit/>
          </a:bodyPr>
          <a:lstStyle>
            <a:lvl1pPr algn="r">
              <a:defRPr sz="3600">
                <a:solidFill>
                  <a:schemeClr val="accent1"/>
                </a:solidFill>
              </a:defRPr>
            </a:lvl1pPr>
          </a:lstStyle>
          <a:p>
            <a:r>
              <a:rPr lang="en-US" dirty="0" smtClean="0"/>
              <a:t>Click to edit title</a:t>
            </a:r>
            <a:endParaRPr lang="en-US" dirty="0"/>
          </a:p>
        </p:txBody>
      </p:sp>
      <p:sp>
        <p:nvSpPr>
          <p:cNvPr id="5" name="Content Placeholder 4"/>
          <p:cNvSpPr>
            <a:spLocks noGrp="1"/>
          </p:cNvSpPr>
          <p:nvPr>
            <p:ph sz="quarter" idx="10"/>
          </p:nvPr>
        </p:nvSpPr>
        <p:spPr>
          <a:xfrm>
            <a:off x="628650" y="1366346"/>
            <a:ext cx="7886700" cy="4788393"/>
          </a:xfrm>
        </p:spPr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  <a:lvl2pPr>
              <a:defRPr>
                <a:solidFill>
                  <a:schemeClr val="tx2"/>
                </a:solidFill>
              </a:defRPr>
            </a:lvl2pPr>
            <a:lvl3pPr>
              <a:defRPr>
                <a:solidFill>
                  <a:schemeClr val="tx2"/>
                </a:solidFill>
              </a:defRPr>
            </a:lvl3pPr>
            <a:lvl4pPr>
              <a:defRPr>
                <a:solidFill>
                  <a:schemeClr val="tx2"/>
                </a:solidFill>
              </a:defRPr>
            </a:lvl4pPr>
            <a:lvl5pPr>
              <a:defRPr>
                <a:solidFill>
                  <a:schemeClr val="tx2"/>
                </a:solidFill>
              </a:defRPr>
            </a:lvl5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9" name="Date Placeholder 3"/>
          <p:cNvSpPr>
            <a:spLocks noGrp="1"/>
          </p:cNvSpPr>
          <p:nvPr>
            <p:ph type="dt" sz="half" idx="2"/>
          </p:nvPr>
        </p:nvSpPr>
        <p:spPr>
          <a:xfrm>
            <a:off x="628651" y="6356353"/>
            <a:ext cx="1018943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2"/>
                </a:solidFill>
              </a:defRPr>
            </a:lvl1pPr>
          </a:lstStyle>
          <a:p>
            <a:fld id="{4868D85E-9AAE-43DE-B77A-6CCC9C16CBEC}" type="datetime1">
              <a:rPr lang="en-US" smtClean="0"/>
              <a:t>11/7/2019</a:t>
            </a:fld>
            <a:endParaRPr lang="en-US" dirty="0"/>
          </a:p>
        </p:txBody>
      </p:sp>
      <p:sp>
        <p:nvSpPr>
          <p:cNvPr id="11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2476634" y="6356352"/>
            <a:ext cx="4190735" cy="365125"/>
          </a:xfrm>
          <a:prstGeom prst="rect">
            <a:avLst/>
          </a:prstGeom>
        </p:spPr>
        <p:txBody>
          <a:bodyPr anchor="ctr"/>
          <a:lstStyle>
            <a:lvl1pPr algn="ctr">
              <a:defRPr sz="1200">
                <a:solidFill>
                  <a:schemeClr val="tx2"/>
                </a:solidFill>
              </a:defRPr>
            </a:lvl1pPr>
          </a:lstStyle>
          <a:p>
            <a:r>
              <a:rPr lang="en-US" dirty="0" smtClean="0"/>
              <a:t>mndot.gov</a:t>
            </a:r>
            <a:endParaRPr lang="en-US" dirty="0"/>
          </a:p>
        </p:txBody>
      </p:sp>
      <p:sp>
        <p:nvSpPr>
          <p:cNvPr id="10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7418350" y="6356353"/>
            <a:ext cx="1097001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2"/>
                </a:solidFill>
              </a:defRPr>
            </a:lvl1pPr>
          </a:lstStyle>
          <a:p>
            <a:fld id="{48F63A3B-78C7-47BE-AE5E-E10140E04643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824870820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Title and Content (Solid Dark)">
    <p:bg>
      <p:bgPr>
        <a:gradFill>
          <a:gsLst>
            <a:gs pos="100000">
              <a:schemeClr val="tx2">
                <a:lumMod val="95000"/>
                <a:lumOff val="5000"/>
              </a:schemeClr>
            </a:gs>
            <a:gs pos="45000">
              <a:schemeClr val="tx2">
                <a:lumMod val="85000"/>
                <a:lumOff val="15000"/>
              </a:schemeClr>
            </a:gs>
            <a:gs pos="86000">
              <a:schemeClr val="tx2">
                <a:lumMod val="90000"/>
                <a:lumOff val="10000"/>
              </a:schemeClr>
            </a:gs>
          </a:gsLst>
          <a:path path="circle">
            <a:fillToRect l="50000" t="50000" r="50000" b="50000"/>
          </a:path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itle 1"/>
          <p:cNvSpPr>
            <a:spLocks noGrp="1"/>
          </p:cNvSpPr>
          <p:nvPr>
            <p:ph type="title" hasCustomPrompt="1"/>
          </p:nvPr>
        </p:nvSpPr>
        <p:spPr>
          <a:xfrm>
            <a:off x="628650" y="152400"/>
            <a:ext cx="7886700" cy="914400"/>
          </a:xfrm>
        </p:spPr>
        <p:txBody>
          <a:bodyPr>
            <a:normAutofit/>
          </a:bodyPr>
          <a:lstStyle>
            <a:lvl1pPr algn="r">
              <a:defRPr sz="3600">
                <a:solidFill>
                  <a:schemeClr val="accent2"/>
                </a:solidFill>
              </a:defRPr>
            </a:lvl1pPr>
          </a:lstStyle>
          <a:p>
            <a:r>
              <a:rPr lang="en-US" dirty="0" smtClean="0"/>
              <a:t>Click to edit title</a:t>
            </a:r>
            <a:endParaRPr lang="en-US" dirty="0"/>
          </a:p>
        </p:txBody>
      </p:sp>
      <p:sp>
        <p:nvSpPr>
          <p:cNvPr id="11" name="Content Placeholder 4"/>
          <p:cNvSpPr>
            <a:spLocks noGrp="1"/>
          </p:cNvSpPr>
          <p:nvPr>
            <p:ph sz="quarter" idx="10"/>
          </p:nvPr>
        </p:nvSpPr>
        <p:spPr>
          <a:xfrm>
            <a:off x="628651" y="1366346"/>
            <a:ext cx="4676215" cy="4788393"/>
          </a:xfrm>
        </p:spPr>
        <p:txBody>
          <a:bodyPr/>
          <a:lstStyle>
            <a:lvl1pPr>
              <a:buClr>
                <a:schemeClr val="accent2"/>
              </a:buClr>
              <a:defRPr>
                <a:solidFill>
                  <a:schemeClr val="bg1"/>
                </a:solidFill>
              </a:defRPr>
            </a:lvl1pPr>
            <a:lvl2pPr>
              <a:buClr>
                <a:schemeClr val="accent2"/>
              </a:buClr>
              <a:defRPr>
                <a:solidFill>
                  <a:schemeClr val="bg1"/>
                </a:solidFill>
              </a:defRPr>
            </a:lvl2pPr>
            <a:lvl3pPr>
              <a:buClr>
                <a:schemeClr val="accent2"/>
              </a:buClr>
              <a:defRPr>
                <a:solidFill>
                  <a:schemeClr val="bg1"/>
                </a:solidFill>
              </a:defRPr>
            </a:lvl3pPr>
            <a:lvl4pPr>
              <a:buClr>
                <a:schemeClr val="accent2"/>
              </a:buClr>
              <a:defRPr>
                <a:solidFill>
                  <a:schemeClr val="bg1"/>
                </a:solidFill>
              </a:defRPr>
            </a:lvl4pPr>
            <a:lvl5pPr>
              <a:buClr>
                <a:schemeClr val="accent2"/>
              </a:buClr>
              <a:defRPr>
                <a:solidFill>
                  <a:schemeClr val="bg1"/>
                </a:solidFill>
              </a:defRPr>
            </a:lvl5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12" name="Picture Placeholder 2"/>
          <p:cNvSpPr>
            <a:spLocks noGrp="1"/>
          </p:cNvSpPr>
          <p:nvPr>
            <p:ph type="pic" sz="quarter" idx="13"/>
          </p:nvPr>
        </p:nvSpPr>
        <p:spPr>
          <a:xfrm>
            <a:off x="5740174" y="1364826"/>
            <a:ext cx="3403826" cy="4538434"/>
          </a:xfrm>
        </p:spPr>
        <p:txBody>
          <a:bodyPr/>
          <a:lstStyle>
            <a:lvl1pPr>
              <a:buClr>
                <a:schemeClr val="accent2"/>
              </a:buClr>
              <a:defRPr>
                <a:solidFill>
                  <a:schemeClr val="bg1"/>
                </a:solidFill>
              </a:defRPr>
            </a:lvl1pPr>
          </a:lstStyle>
          <a:p>
            <a:r>
              <a:rPr lang="en-US" smtClean="0"/>
              <a:t>Click icon to add picture</a:t>
            </a:r>
            <a:endParaRPr lang="en-US" dirty="0"/>
          </a:p>
        </p:txBody>
      </p:sp>
      <p:sp>
        <p:nvSpPr>
          <p:cNvPr id="8" name="Date Placeholder 4"/>
          <p:cNvSpPr>
            <a:spLocks noGrp="1"/>
          </p:cNvSpPr>
          <p:nvPr>
            <p:ph type="dt" sz="half" idx="11"/>
          </p:nvPr>
        </p:nvSpPr>
        <p:spPr>
          <a:xfrm>
            <a:off x="628651" y="6356353"/>
            <a:ext cx="1018943" cy="365125"/>
          </a:xfrm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fld id="{F4B91AA0-3BA7-4036-A3DA-317C6C4FFA29}" type="datetime1">
              <a:rPr lang="en-US" smtClean="0"/>
              <a:t>11/7/2019</a:t>
            </a:fld>
            <a:endParaRPr lang="en-US" dirty="0"/>
          </a:p>
        </p:txBody>
      </p:sp>
      <p:sp>
        <p:nvSpPr>
          <p:cNvPr id="7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2476634" y="6356352"/>
            <a:ext cx="4190735" cy="365125"/>
          </a:xfrm>
          <a:prstGeom prst="rect">
            <a:avLst/>
          </a:prstGeom>
        </p:spPr>
        <p:txBody>
          <a:bodyPr anchor="ctr"/>
          <a:lstStyle>
            <a:lvl1pPr algn="ctr">
              <a:defRPr sz="1200">
                <a:solidFill>
                  <a:schemeClr val="bg1"/>
                </a:solidFill>
              </a:defRPr>
            </a:lvl1pPr>
          </a:lstStyle>
          <a:p>
            <a:r>
              <a:rPr lang="en-US" dirty="0" smtClean="0"/>
              <a:t>mndot.gov</a:t>
            </a:r>
            <a:endParaRPr lang="en-US" dirty="0"/>
          </a:p>
        </p:txBody>
      </p:sp>
      <p:sp>
        <p:nvSpPr>
          <p:cNvPr id="9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7418350" y="6356353"/>
            <a:ext cx="1097001" cy="365125"/>
          </a:xfrm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fld id="{48F63A3B-78C7-47BE-AE5E-E10140E04643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538987854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Title and Content (Solid Dark)">
    <p:bg>
      <p:bgPr>
        <a:gradFill>
          <a:gsLst>
            <a:gs pos="100000">
              <a:schemeClr val="tx1">
                <a:lumMod val="80000"/>
              </a:schemeClr>
            </a:gs>
            <a:gs pos="63000">
              <a:schemeClr val="tx1"/>
            </a:gs>
            <a:gs pos="86000">
              <a:schemeClr val="tx1">
                <a:lumMod val="90000"/>
              </a:schemeClr>
            </a:gs>
          </a:gsLst>
          <a:path path="circle">
            <a:fillToRect l="50000" t="50000" r="50000" b="50000"/>
          </a:path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le 1"/>
          <p:cNvSpPr>
            <a:spLocks noGrp="1"/>
          </p:cNvSpPr>
          <p:nvPr>
            <p:ph type="title" hasCustomPrompt="1"/>
          </p:nvPr>
        </p:nvSpPr>
        <p:spPr>
          <a:xfrm>
            <a:off x="628650" y="152400"/>
            <a:ext cx="7886700" cy="914400"/>
          </a:xfrm>
        </p:spPr>
        <p:txBody>
          <a:bodyPr>
            <a:normAutofit/>
          </a:bodyPr>
          <a:lstStyle>
            <a:lvl1pPr algn="r">
              <a:defRPr sz="3600">
                <a:solidFill>
                  <a:schemeClr val="accent2"/>
                </a:solidFill>
              </a:defRPr>
            </a:lvl1pPr>
          </a:lstStyle>
          <a:p>
            <a:r>
              <a:rPr lang="en-US" dirty="0" smtClean="0"/>
              <a:t>Click to edit title</a:t>
            </a:r>
            <a:endParaRPr lang="en-US" dirty="0"/>
          </a:p>
        </p:txBody>
      </p:sp>
      <p:sp>
        <p:nvSpPr>
          <p:cNvPr id="10" name="Content Placeholder 4"/>
          <p:cNvSpPr>
            <a:spLocks noGrp="1"/>
          </p:cNvSpPr>
          <p:nvPr>
            <p:ph sz="quarter" idx="10"/>
          </p:nvPr>
        </p:nvSpPr>
        <p:spPr>
          <a:xfrm>
            <a:off x="628651" y="1366346"/>
            <a:ext cx="4676215" cy="4788393"/>
          </a:xfrm>
        </p:spPr>
        <p:txBody>
          <a:bodyPr/>
          <a:lstStyle>
            <a:lvl1pPr>
              <a:buClr>
                <a:schemeClr val="accent2"/>
              </a:buClr>
              <a:defRPr>
                <a:solidFill>
                  <a:schemeClr val="bg1"/>
                </a:solidFill>
              </a:defRPr>
            </a:lvl1pPr>
            <a:lvl2pPr>
              <a:buClr>
                <a:schemeClr val="accent2"/>
              </a:buClr>
              <a:defRPr>
                <a:solidFill>
                  <a:schemeClr val="bg1"/>
                </a:solidFill>
              </a:defRPr>
            </a:lvl2pPr>
            <a:lvl3pPr>
              <a:buClr>
                <a:schemeClr val="accent2"/>
              </a:buClr>
              <a:defRPr>
                <a:solidFill>
                  <a:schemeClr val="bg1"/>
                </a:solidFill>
              </a:defRPr>
            </a:lvl3pPr>
            <a:lvl4pPr>
              <a:buClr>
                <a:schemeClr val="accent2"/>
              </a:buClr>
              <a:defRPr>
                <a:solidFill>
                  <a:schemeClr val="bg1"/>
                </a:solidFill>
              </a:defRPr>
            </a:lvl4pPr>
            <a:lvl5pPr>
              <a:buClr>
                <a:schemeClr val="accent2"/>
              </a:buClr>
              <a:defRPr>
                <a:solidFill>
                  <a:schemeClr val="bg1"/>
                </a:solidFill>
              </a:defRPr>
            </a:lvl5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11" name="Picture Placeholder 2"/>
          <p:cNvSpPr>
            <a:spLocks noGrp="1"/>
          </p:cNvSpPr>
          <p:nvPr>
            <p:ph type="pic" sz="quarter" idx="13"/>
          </p:nvPr>
        </p:nvSpPr>
        <p:spPr>
          <a:xfrm>
            <a:off x="5740174" y="1364826"/>
            <a:ext cx="3403826" cy="4538434"/>
          </a:xfrm>
        </p:spPr>
        <p:txBody>
          <a:bodyPr/>
          <a:lstStyle>
            <a:lvl1pPr>
              <a:buClr>
                <a:schemeClr val="accent2"/>
              </a:buClr>
              <a:defRPr>
                <a:solidFill>
                  <a:schemeClr val="bg1"/>
                </a:solidFill>
              </a:defRPr>
            </a:lvl1pPr>
          </a:lstStyle>
          <a:p>
            <a:r>
              <a:rPr lang="en-US" smtClean="0"/>
              <a:t>Click icon to add picture</a:t>
            </a:r>
            <a:endParaRPr lang="en-US" dirty="0"/>
          </a:p>
        </p:txBody>
      </p:sp>
      <p:sp>
        <p:nvSpPr>
          <p:cNvPr id="8" name="Date Placeholder 4"/>
          <p:cNvSpPr>
            <a:spLocks noGrp="1"/>
          </p:cNvSpPr>
          <p:nvPr>
            <p:ph type="dt" sz="half" idx="11"/>
          </p:nvPr>
        </p:nvSpPr>
        <p:spPr>
          <a:xfrm>
            <a:off x="628651" y="6356353"/>
            <a:ext cx="1018943" cy="365125"/>
          </a:xfrm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fld id="{F4B91AA0-3BA7-4036-A3DA-317C6C4FFA29}" type="datetime1">
              <a:rPr lang="en-US" smtClean="0"/>
              <a:t>11/7/2019</a:t>
            </a:fld>
            <a:endParaRPr lang="en-US" dirty="0"/>
          </a:p>
        </p:txBody>
      </p:sp>
      <p:sp>
        <p:nvSpPr>
          <p:cNvPr id="7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2476634" y="6356352"/>
            <a:ext cx="4190735" cy="365125"/>
          </a:xfrm>
          <a:prstGeom prst="rect">
            <a:avLst/>
          </a:prstGeom>
        </p:spPr>
        <p:txBody>
          <a:bodyPr anchor="ctr"/>
          <a:lstStyle>
            <a:lvl1pPr algn="ctr">
              <a:defRPr sz="1200">
                <a:solidFill>
                  <a:schemeClr val="bg1"/>
                </a:solidFill>
              </a:defRPr>
            </a:lvl1pPr>
          </a:lstStyle>
          <a:p>
            <a:r>
              <a:rPr lang="en-US" dirty="0" smtClean="0"/>
              <a:t>mndot.gov</a:t>
            </a:r>
            <a:endParaRPr lang="en-US" dirty="0"/>
          </a:p>
        </p:txBody>
      </p:sp>
      <p:sp>
        <p:nvSpPr>
          <p:cNvPr id="9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7418350" y="6356353"/>
            <a:ext cx="1097001" cy="365125"/>
          </a:xfrm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fld id="{48F63A3B-78C7-47BE-AE5E-E10140E04643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694508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Title and Content (Solid Lt Gray)">
    <p:bg>
      <p:bgPr>
        <a:gradFill>
          <a:gsLst>
            <a:gs pos="100000">
              <a:srgbClr val="BFBFBF"/>
            </a:gs>
            <a:gs pos="53000">
              <a:srgbClr val="F5F5F5"/>
            </a:gs>
            <a:gs pos="78000">
              <a:srgbClr val="E8E8E8"/>
            </a:gs>
          </a:gsLst>
          <a:path path="circle">
            <a:fillToRect l="50000" t="50000" r="50000" b="50000"/>
          </a:path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le 1"/>
          <p:cNvSpPr>
            <a:spLocks noGrp="1"/>
          </p:cNvSpPr>
          <p:nvPr>
            <p:ph type="title" hasCustomPrompt="1"/>
          </p:nvPr>
        </p:nvSpPr>
        <p:spPr>
          <a:xfrm>
            <a:off x="628650" y="152400"/>
            <a:ext cx="7886700" cy="914400"/>
          </a:xfrm>
        </p:spPr>
        <p:txBody>
          <a:bodyPr>
            <a:normAutofit/>
          </a:bodyPr>
          <a:lstStyle>
            <a:lvl1pPr algn="r">
              <a:defRPr sz="3600">
                <a:solidFill>
                  <a:schemeClr val="accent1"/>
                </a:solidFill>
              </a:defRPr>
            </a:lvl1pPr>
          </a:lstStyle>
          <a:p>
            <a:r>
              <a:rPr lang="en-US" dirty="0" smtClean="0"/>
              <a:t>Click to edit title</a:t>
            </a:r>
            <a:endParaRPr lang="en-US" dirty="0"/>
          </a:p>
        </p:txBody>
      </p:sp>
      <p:sp>
        <p:nvSpPr>
          <p:cNvPr id="7" name="Content Placeholder 4"/>
          <p:cNvSpPr>
            <a:spLocks noGrp="1"/>
          </p:cNvSpPr>
          <p:nvPr>
            <p:ph sz="quarter" idx="10"/>
          </p:nvPr>
        </p:nvSpPr>
        <p:spPr>
          <a:xfrm>
            <a:off x="628651" y="1366346"/>
            <a:ext cx="4676215" cy="4788393"/>
          </a:xfrm>
        </p:spPr>
        <p:txBody>
          <a:bodyPr/>
          <a:lstStyle>
            <a:lvl1pPr>
              <a:buClr>
                <a:schemeClr val="tx1"/>
              </a:buClr>
              <a:defRPr>
                <a:solidFill>
                  <a:schemeClr val="tx1"/>
                </a:solidFill>
              </a:defRPr>
            </a:lvl1pPr>
            <a:lvl2pPr>
              <a:buClr>
                <a:schemeClr val="tx1"/>
              </a:buClr>
              <a:defRPr>
                <a:solidFill>
                  <a:schemeClr val="tx1"/>
                </a:solidFill>
              </a:defRPr>
            </a:lvl2pPr>
            <a:lvl3pPr>
              <a:buClr>
                <a:schemeClr val="tx1"/>
              </a:buClr>
              <a:defRPr>
                <a:solidFill>
                  <a:schemeClr val="tx1"/>
                </a:solidFill>
              </a:defRPr>
            </a:lvl3pPr>
            <a:lvl4pPr>
              <a:buClr>
                <a:schemeClr val="tx1"/>
              </a:buClr>
              <a:defRPr>
                <a:solidFill>
                  <a:schemeClr val="tx1"/>
                </a:solidFill>
              </a:defRPr>
            </a:lvl4pPr>
            <a:lvl5pPr>
              <a:buClr>
                <a:schemeClr val="tx1"/>
              </a:buClr>
              <a:defRPr>
                <a:solidFill>
                  <a:schemeClr val="tx1"/>
                </a:solidFill>
              </a:defRPr>
            </a:lvl5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8" name="Picture Placeholder 2"/>
          <p:cNvSpPr>
            <a:spLocks noGrp="1"/>
          </p:cNvSpPr>
          <p:nvPr>
            <p:ph type="pic" sz="quarter" idx="13"/>
          </p:nvPr>
        </p:nvSpPr>
        <p:spPr>
          <a:xfrm>
            <a:off x="5740174" y="1364826"/>
            <a:ext cx="3403826" cy="4538434"/>
          </a:xfrm>
        </p:spPr>
        <p:txBody>
          <a:bodyPr/>
          <a:lstStyle>
            <a:lvl1pPr>
              <a:buClr>
                <a:schemeClr val="tx1"/>
              </a:buClr>
              <a:defRPr>
                <a:solidFill>
                  <a:schemeClr val="tx1"/>
                </a:solidFill>
              </a:defRPr>
            </a:lvl1pPr>
          </a:lstStyle>
          <a:p>
            <a:r>
              <a:rPr lang="en-US" smtClean="0"/>
              <a:t>Click icon to add picture</a:t>
            </a:r>
            <a:endParaRPr lang="en-US" dirty="0"/>
          </a:p>
        </p:txBody>
      </p:sp>
      <p:sp>
        <p:nvSpPr>
          <p:cNvPr id="9" name="Date Placeholder 3"/>
          <p:cNvSpPr>
            <a:spLocks noGrp="1"/>
          </p:cNvSpPr>
          <p:nvPr>
            <p:ph type="dt" sz="half" idx="2"/>
          </p:nvPr>
        </p:nvSpPr>
        <p:spPr>
          <a:xfrm>
            <a:off x="628651" y="6356353"/>
            <a:ext cx="1018943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2"/>
                </a:solidFill>
              </a:defRPr>
            </a:lvl1pPr>
          </a:lstStyle>
          <a:p>
            <a:fld id="{4868D85E-9AAE-43DE-B77A-6CCC9C16CBEC}" type="datetime1">
              <a:rPr lang="en-US" smtClean="0"/>
              <a:t>11/7/2019</a:t>
            </a:fld>
            <a:endParaRPr lang="en-US" dirty="0"/>
          </a:p>
        </p:txBody>
      </p:sp>
      <p:sp>
        <p:nvSpPr>
          <p:cNvPr id="11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2476634" y="6356352"/>
            <a:ext cx="4190735" cy="365125"/>
          </a:xfrm>
          <a:prstGeom prst="rect">
            <a:avLst/>
          </a:prstGeom>
        </p:spPr>
        <p:txBody>
          <a:bodyPr anchor="ctr"/>
          <a:lstStyle>
            <a:lvl1pPr algn="ctr">
              <a:defRPr sz="1200">
                <a:solidFill>
                  <a:schemeClr val="tx2"/>
                </a:solidFill>
              </a:defRPr>
            </a:lvl1pPr>
          </a:lstStyle>
          <a:p>
            <a:r>
              <a:rPr lang="en-US" dirty="0" smtClean="0"/>
              <a:t>mndot.gov</a:t>
            </a:r>
            <a:endParaRPr lang="en-US" dirty="0"/>
          </a:p>
        </p:txBody>
      </p:sp>
      <p:sp>
        <p:nvSpPr>
          <p:cNvPr id="10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7418350" y="6356353"/>
            <a:ext cx="1097001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2"/>
                </a:solidFill>
              </a:defRPr>
            </a:lvl1pPr>
          </a:lstStyle>
          <a:p>
            <a:fld id="{48F63A3B-78C7-47BE-AE5E-E10140E04643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86490049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eam Page (4 Up)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/>
          <p:cNvSpPr/>
          <p:nvPr userDrawn="1"/>
        </p:nvSpPr>
        <p:spPr>
          <a:xfrm>
            <a:off x="0" y="0"/>
            <a:ext cx="9144000" cy="1219200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800"/>
          </a:p>
        </p:txBody>
      </p:sp>
      <p:sp>
        <p:nvSpPr>
          <p:cNvPr id="18" name="Title 1"/>
          <p:cNvSpPr>
            <a:spLocks noGrp="1"/>
          </p:cNvSpPr>
          <p:nvPr>
            <p:ph type="title" hasCustomPrompt="1"/>
          </p:nvPr>
        </p:nvSpPr>
        <p:spPr>
          <a:xfrm>
            <a:off x="628650" y="152400"/>
            <a:ext cx="7886700" cy="914400"/>
          </a:xfrm>
        </p:spPr>
        <p:txBody>
          <a:bodyPr>
            <a:normAutofit/>
          </a:bodyPr>
          <a:lstStyle>
            <a:lvl1pPr algn="r">
              <a:defRPr sz="3600">
                <a:solidFill>
                  <a:schemeClr val="bg1"/>
                </a:solidFill>
              </a:defRPr>
            </a:lvl1pPr>
          </a:lstStyle>
          <a:p>
            <a:r>
              <a:rPr lang="en-US" dirty="0" smtClean="0"/>
              <a:t>Click to edit title</a:t>
            </a:r>
            <a:endParaRPr lang="en-US" dirty="0"/>
          </a:p>
        </p:txBody>
      </p:sp>
      <p:sp>
        <p:nvSpPr>
          <p:cNvPr id="17" name="Rectangle 16"/>
          <p:cNvSpPr/>
          <p:nvPr userDrawn="1"/>
        </p:nvSpPr>
        <p:spPr>
          <a:xfrm>
            <a:off x="0" y="1216024"/>
            <a:ext cx="9144000" cy="4987926"/>
          </a:xfrm>
          <a:prstGeom prst="rect">
            <a:avLst/>
          </a:prstGeom>
          <a:solidFill>
            <a:srgbClr val="E8E8E8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800"/>
          </a:p>
        </p:txBody>
      </p:sp>
      <p:sp>
        <p:nvSpPr>
          <p:cNvPr id="6" name="Picture Placeholder 2"/>
          <p:cNvSpPr>
            <a:spLocks noGrp="1"/>
          </p:cNvSpPr>
          <p:nvPr>
            <p:ph type="pic" sz="quarter" idx="13" hasCustomPrompt="1"/>
          </p:nvPr>
        </p:nvSpPr>
        <p:spPr>
          <a:xfrm>
            <a:off x="604749" y="1981899"/>
            <a:ext cx="1571132" cy="2094842"/>
          </a:xfrm>
          <a:prstGeom prst="ellipse">
            <a:avLst/>
          </a:prstGeom>
          <a:solidFill>
            <a:schemeClr val="bg1"/>
          </a:solidFill>
          <a:ln w="28575">
            <a:solidFill>
              <a:schemeClr val="bg1"/>
            </a:solidFill>
          </a:ln>
        </p:spPr>
        <p:txBody>
          <a:bodyPr anchor="ctr">
            <a:normAutofit/>
          </a:bodyPr>
          <a:lstStyle>
            <a:lvl1pPr marL="0" indent="0" algn="ctr">
              <a:buNone/>
              <a:defRPr sz="1800"/>
            </a:lvl1pPr>
          </a:lstStyle>
          <a:p>
            <a:r>
              <a:rPr lang="en-US" dirty="0" smtClean="0"/>
              <a:t>Click Icon to add picture</a:t>
            </a:r>
            <a:endParaRPr lang="en-US" dirty="0"/>
          </a:p>
        </p:txBody>
      </p:sp>
      <p:sp>
        <p:nvSpPr>
          <p:cNvPr id="7" name="Text Placeholder 3"/>
          <p:cNvSpPr>
            <a:spLocks noGrp="1"/>
          </p:cNvSpPr>
          <p:nvPr>
            <p:ph type="body" sz="quarter" idx="15" hasCustomPrompt="1"/>
          </p:nvPr>
        </p:nvSpPr>
        <p:spPr>
          <a:xfrm>
            <a:off x="436290" y="4345147"/>
            <a:ext cx="1906858" cy="723900"/>
          </a:xfrm>
        </p:spPr>
        <p:txBody>
          <a:bodyPr>
            <a:normAutofit/>
          </a:bodyPr>
          <a:lstStyle>
            <a:lvl1pPr marL="0" indent="0" algn="ctr">
              <a:lnSpc>
                <a:spcPct val="100000"/>
              </a:lnSpc>
              <a:spcBef>
                <a:spcPts val="0"/>
              </a:spcBef>
              <a:buNone/>
              <a:defRPr sz="1800" b="0">
                <a:solidFill>
                  <a:schemeClr val="tx2"/>
                </a:solidFill>
              </a:defRPr>
            </a:lvl1pPr>
          </a:lstStyle>
          <a:p>
            <a:pPr lvl="0"/>
            <a:r>
              <a:rPr lang="en-US" dirty="0" err="1" smtClean="0"/>
              <a:t>Firstname</a:t>
            </a:r>
            <a:r>
              <a:rPr lang="en-US" dirty="0" smtClean="0"/>
              <a:t> </a:t>
            </a:r>
            <a:r>
              <a:rPr lang="en-US" dirty="0" err="1" smtClean="0"/>
              <a:t>Lastname</a:t>
            </a:r>
            <a:endParaRPr lang="en-US" dirty="0" smtClean="0"/>
          </a:p>
          <a:p>
            <a:pPr lvl="0"/>
            <a:r>
              <a:rPr lang="en-US" dirty="0" smtClean="0"/>
              <a:t>Job Title</a:t>
            </a:r>
            <a:endParaRPr lang="en-US" dirty="0"/>
          </a:p>
        </p:txBody>
      </p:sp>
      <p:sp>
        <p:nvSpPr>
          <p:cNvPr id="10" name="Picture Placeholder 2"/>
          <p:cNvSpPr>
            <a:spLocks noGrp="1"/>
          </p:cNvSpPr>
          <p:nvPr>
            <p:ph type="pic" sz="quarter" idx="16" hasCustomPrompt="1"/>
          </p:nvPr>
        </p:nvSpPr>
        <p:spPr>
          <a:xfrm>
            <a:off x="2734633" y="1967573"/>
            <a:ext cx="1571132" cy="2094842"/>
          </a:xfrm>
          <a:prstGeom prst="ellipse">
            <a:avLst/>
          </a:prstGeom>
          <a:solidFill>
            <a:schemeClr val="bg1"/>
          </a:solidFill>
          <a:ln w="28575">
            <a:solidFill>
              <a:schemeClr val="bg1"/>
            </a:solidFill>
          </a:ln>
        </p:spPr>
        <p:txBody>
          <a:bodyPr anchor="ctr">
            <a:normAutofit/>
          </a:bodyPr>
          <a:lstStyle>
            <a:lvl1pPr marL="0" indent="0" algn="ctr">
              <a:buNone/>
              <a:defRPr sz="1800"/>
            </a:lvl1pPr>
          </a:lstStyle>
          <a:p>
            <a:r>
              <a:rPr lang="en-US" dirty="0" smtClean="0"/>
              <a:t>Click Icon to add picture</a:t>
            </a:r>
            <a:endParaRPr lang="en-US" dirty="0"/>
          </a:p>
        </p:txBody>
      </p:sp>
      <p:sp>
        <p:nvSpPr>
          <p:cNvPr id="11" name="Text Placeholder 3"/>
          <p:cNvSpPr>
            <a:spLocks noGrp="1"/>
          </p:cNvSpPr>
          <p:nvPr>
            <p:ph type="body" sz="quarter" idx="17" hasCustomPrompt="1"/>
          </p:nvPr>
        </p:nvSpPr>
        <p:spPr>
          <a:xfrm>
            <a:off x="2566173" y="4345147"/>
            <a:ext cx="1906858" cy="723900"/>
          </a:xfrm>
        </p:spPr>
        <p:txBody>
          <a:bodyPr>
            <a:normAutofit/>
          </a:bodyPr>
          <a:lstStyle>
            <a:lvl1pPr marL="0" indent="0" algn="ctr">
              <a:lnSpc>
                <a:spcPct val="100000"/>
              </a:lnSpc>
              <a:spcBef>
                <a:spcPts val="0"/>
              </a:spcBef>
              <a:buNone/>
              <a:defRPr sz="1800" b="0">
                <a:solidFill>
                  <a:schemeClr val="tx2"/>
                </a:solidFill>
              </a:defRPr>
            </a:lvl1pPr>
          </a:lstStyle>
          <a:p>
            <a:pPr lvl="0"/>
            <a:r>
              <a:rPr lang="en-US" dirty="0" err="1" smtClean="0"/>
              <a:t>Firstname</a:t>
            </a:r>
            <a:r>
              <a:rPr lang="en-US" dirty="0" smtClean="0"/>
              <a:t> </a:t>
            </a:r>
            <a:r>
              <a:rPr lang="en-US" dirty="0" err="1" smtClean="0"/>
              <a:t>Lastname</a:t>
            </a:r>
            <a:endParaRPr lang="en-US" dirty="0" smtClean="0"/>
          </a:p>
          <a:p>
            <a:pPr lvl="0"/>
            <a:r>
              <a:rPr lang="en-US" dirty="0" smtClean="0"/>
              <a:t>Job Title</a:t>
            </a:r>
            <a:endParaRPr lang="en-US" dirty="0"/>
          </a:p>
        </p:txBody>
      </p:sp>
      <p:sp>
        <p:nvSpPr>
          <p:cNvPr id="12" name="Picture Placeholder 2"/>
          <p:cNvSpPr>
            <a:spLocks noGrp="1"/>
          </p:cNvSpPr>
          <p:nvPr>
            <p:ph type="pic" sz="quarter" idx="18" hasCustomPrompt="1"/>
          </p:nvPr>
        </p:nvSpPr>
        <p:spPr>
          <a:xfrm>
            <a:off x="4864516" y="1967573"/>
            <a:ext cx="1571132" cy="2094842"/>
          </a:xfrm>
          <a:prstGeom prst="ellipse">
            <a:avLst/>
          </a:prstGeom>
          <a:solidFill>
            <a:schemeClr val="bg1"/>
          </a:solidFill>
          <a:ln w="28575">
            <a:solidFill>
              <a:schemeClr val="bg1"/>
            </a:solidFill>
          </a:ln>
        </p:spPr>
        <p:txBody>
          <a:bodyPr anchor="ctr">
            <a:normAutofit/>
          </a:bodyPr>
          <a:lstStyle>
            <a:lvl1pPr marL="0" indent="0" algn="ctr">
              <a:buNone/>
              <a:defRPr sz="1800"/>
            </a:lvl1pPr>
          </a:lstStyle>
          <a:p>
            <a:r>
              <a:rPr lang="en-US" dirty="0" smtClean="0"/>
              <a:t>Click Icon to add picture</a:t>
            </a:r>
            <a:endParaRPr lang="en-US" dirty="0"/>
          </a:p>
        </p:txBody>
      </p:sp>
      <p:sp>
        <p:nvSpPr>
          <p:cNvPr id="13" name="Text Placeholder 3"/>
          <p:cNvSpPr>
            <a:spLocks noGrp="1"/>
          </p:cNvSpPr>
          <p:nvPr>
            <p:ph type="body" sz="quarter" idx="19" hasCustomPrompt="1"/>
          </p:nvPr>
        </p:nvSpPr>
        <p:spPr>
          <a:xfrm>
            <a:off x="4696056" y="4345147"/>
            <a:ext cx="1906858" cy="723900"/>
          </a:xfrm>
        </p:spPr>
        <p:txBody>
          <a:bodyPr>
            <a:normAutofit/>
          </a:bodyPr>
          <a:lstStyle>
            <a:lvl1pPr marL="0" indent="0" algn="ctr">
              <a:lnSpc>
                <a:spcPct val="100000"/>
              </a:lnSpc>
              <a:spcBef>
                <a:spcPts val="0"/>
              </a:spcBef>
              <a:buNone/>
              <a:defRPr sz="1800" b="0">
                <a:solidFill>
                  <a:schemeClr val="tx2"/>
                </a:solidFill>
              </a:defRPr>
            </a:lvl1pPr>
          </a:lstStyle>
          <a:p>
            <a:pPr lvl="0"/>
            <a:r>
              <a:rPr lang="en-US" dirty="0" err="1" smtClean="0"/>
              <a:t>Firstname</a:t>
            </a:r>
            <a:r>
              <a:rPr lang="en-US" dirty="0" smtClean="0"/>
              <a:t> </a:t>
            </a:r>
            <a:r>
              <a:rPr lang="en-US" dirty="0" err="1" smtClean="0"/>
              <a:t>Lastname</a:t>
            </a:r>
            <a:endParaRPr lang="en-US" dirty="0" smtClean="0"/>
          </a:p>
          <a:p>
            <a:pPr lvl="0"/>
            <a:r>
              <a:rPr lang="en-US" dirty="0" smtClean="0"/>
              <a:t>Job Title</a:t>
            </a:r>
            <a:endParaRPr lang="en-US" dirty="0"/>
          </a:p>
        </p:txBody>
      </p:sp>
      <p:sp>
        <p:nvSpPr>
          <p:cNvPr id="14" name="Picture Placeholder 2"/>
          <p:cNvSpPr>
            <a:spLocks noGrp="1"/>
          </p:cNvSpPr>
          <p:nvPr>
            <p:ph type="pic" sz="quarter" idx="20" hasCustomPrompt="1"/>
          </p:nvPr>
        </p:nvSpPr>
        <p:spPr>
          <a:xfrm>
            <a:off x="6994399" y="1967573"/>
            <a:ext cx="1571132" cy="2094842"/>
          </a:xfrm>
          <a:prstGeom prst="ellipse">
            <a:avLst/>
          </a:prstGeom>
          <a:solidFill>
            <a:schemeClr val="bg1"/>
          </a:solidFill>
          <a:ln w="28575">
            <a:solidFill>
              <a:schemeClr val="bg1"/>
            </a:solidFill>
          </a:ln>
        </p:spPr>
        <p:txBody>
          <a:bodyPr anchor="ctr">
            <a:normAutofit/>
          </a:bodyPr>
          <a:lstStyle>
            <a:lvl1pPr marL="0" indent="0" algn="ctr">
              <a:buNone/>
              <a:defRPr sz="1800"/>
            </a:lvl1pPr>
          </a:lstStyle>
          <a:p>
            <a:r>
              <a:rPr lang="en-US" dirty="0" smtClean="0"/>
              <a:t>Click Icon to add picture</a:t>
            </a:r>
            <a:endParaRPr lang="en-US" dirty="0"/>
          </a:p>
        </p:txBody>
      </p:sp>
      <p:sp>
        <p:nvSpPr>
          <p:cNvPr id="15" name="Text Placeholder 3"/>
          <p:cNvSpPr>
            <a:spLocks noGrp="1"/>
          </p:cNvSpPr>
          <p:nvPr>
            <p:ph type="body" sz="quarter" idx="21" hasCustomPrompt="1"/>
          </p:nvPr>
        </p:nvSpPr>
        <p:spPr>
          <a:xfrm>
            <a:off x="6825939" y="4341161"/>
            <a:ext cx="1906858" cy="723900"/>
          </a:xfrm>
        </p:spPr>
        <p:txBody>
          <a:bodyPr>
            <a:normAutofit/>
          </a:bodyPr>
          <a:lstStyle>
            <a:lvl1pPr marL="0" indent="0" algn="ctr">
              <a:lnSpc>
                <a:spcPct val="100000"/>
              </a:lnSpc>
              <a:spcBef>
                <a:spcPts val="0"/>
              </a:spcBef>
              <a:buNone/>
              <a:defRPr sz="1800" b="0">
                <a:solidFill>
                  <a:schemeClr val="tx2"/>
                </a:solidFill>
              </a:defRPr>
            </a:lvl1pPr>
          </a:lstStyle>
          <a:p>
            <a:pPr lvl="0"/>
            <a:r>
              <a:rPr lang="en-US" dirty="0" err="1" smtClean="0"/>
              <a:t>Firstname</a:t>
            </a:r>
            <a:r>
              <a:rPr lang="en-US" dirty="0" smtClean="0"/>
              <a:t> </a:t>
            </a:r>
            <a:r>
              <a:rPr lang="en-US" dirty="0" err="1" smtClean="0"/>
              <a:t>Lastname</a:t>
            </a:r>
            <a:endParaRPr lang="en-US" dirty="0" smtClean="0"/>
          </a:p>
          <a:p>
            <a:pPr lvl="0"/>
            <a:r>
              <a:rPr lang="en-US" dirty="0" smtClean="0"/>
              <a:t>Job Title</a:t>
            </a:r>
            <a:endParaRPr lang="en-US" dirty="0"/>
          </a:p>
        </p:txBody>
      </p:sp>
      <p:sp>
        <p:nvSpPr>
          <p:cNvPr id="16" name="Rectangle 15"/>
          <p:cNvSpPr/>
          <p:nvPr userDrawn="1"/>
        </p:nvSpPr>
        <p:spPr>
          <a:xfrm>
            <a:off x="0" y="1216025"/>
            <a:ext cx="9144000" cy="119256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80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36DB2D6-5DF4-4264-A4A1-7D3EAF38D255}" type="datetime1">
              <a:rPr lang="en-US" smtClean="0"/>
              <a:t>11/7/2019</a:t>
            </a:fld>
            <a:endParaRPr lang="en-US" dirty="0"/>
          </a:p>
        </p:txBody>
      </p:sp>
      <p:sp>
        <p:nvSpPr>
          <p:cNvPr id="19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2476634" y="6356352"/>
            <a:ext cx="4190735" cy="365125"/>
          </a:xfrm>
          <a:prstGeom prst="rect">
            <a:avLst/>
          </a:prstGeom>
        </p:spPr>
        <p:txBody>
          <a:bodyPr anchor="ctr"/>
          <a:lstStyle>
            <a:lvl1pPr algn="ctr">
              <a:defRPr sz="1200">
                <a:solidFill>
                  <a:schemeClr val="tx2"/>
                </a:solidFill>
              </a:defRPr>
            </a:lvl1pPr>
          </a:lstStyle>
          <a:p>
            <a:r>
              <a:rPr lang="en-US" dirty="0" smtClean="0"/>
              <a:t>mndot.gov</a:t>
            </a:r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F63A3B-78C7-47BE-AE5E-E10140E04643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32780206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eam Page (3 Up)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/>
          <p:cNvSpPr/>
          <p:nvPr userDrawn="1"/>
        </p:nvSpPr>
        <p:spPr>
          <a:xfrm>
            <a:off x="0" y="0"/>
            <a:ext cx="9144000" cy="1219200"/>
          </a:xfrm>
          <a:prstGeom prst="rect">
            <a:avLst/>
          </a:prstGeom>
          <a:solidFill>
            <a:srgbClr val="00386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800"/>
          </a:p>
        </p:txBody>
      </p:sp>
      <p:sp>
        <p:nvSpPr>
          <p:cNvPr id="18" name="Title 1"/>
          <p:cNvSpPr>
            <a:spLocks noGrp="1"/>
          </p:cNvSpPr>
          <p:nvPr>
            <p:ph type="title" hasCustomPrompt="1"/>
          </p:nvPr>
        </p:nvSpPr>
        <p:spPr>
          <a:xfrm>
            <a:off x="628650" y="152400"/>
            <a:ext cx="7886700" cy="914400"/>
          </a:xfrm>
        </p:spPr>
        <p:txBody>
          <a:bodyPr>
            <a:normAutofit/>
          </a:bodyPr>
          <a:lstStyle>
            <a:lvl1pPr algn="r">
              <a:defRPr sz="3600">
                <a:solidFill>
                  <a:schemeClr val="bg1"/>
                </a:solidFill>
              </a:defRPr>
            </a:lvl1pPr>
          </a:lstStyle>
          <a:p>
            <a:r>
              <a:rPr lang="en-US" dirty="0" smtClean="0"/>
              <a:t>Click to edit title</a:t>
            </a:r>
            <a:endParaRPr lang="en-US" dirty="0"/>
          </a:p>
        </p:txBody>
      </p:sp>
      <p:sp>
        <p:nvSpPr>
          <p:cNvPr id="17" name="Rectangle 16"/>
          <p:cNvSpPr/>
          <p:nvPr userDrawn="1"/>
        </p:nvSpPr>
        <p:spPr>
          <a:xfrm>
            <a:off x="0" y="1216024"/>
            <a:ext cx="9144000" cy="4987926"/>
          </a:xfrm>
          <a:prstGeom prst="rect">
            <a:avLst/>
          </a:prstGeom>
          <a:solidFill>
            <a:srgbClr val="E8E8E8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800"/>
          </a:p>
        </p:txBody>
      </p:sp>
      <p:sp>
        <p:nvSpPr>
          <p:cNvPr id="6" name="Picture Placeholder 2"/>
          <p:cNvSpPr>
            <a:spLocks noGrp="1"/>
          </p:cNvSpPr>
          <p:nvPr>
            <p:ph type="pic" sz="quarter" idx="13" hasCustomPrompt="1"/>
          </p:nvPr>
        </p:nvSpPr>
        <p:spPr>
          <a:xfrm>
            <a:off x="1179611" y="1964392"/>
            <a:ext cx="1749143" cy="1900472"/>
          </a:xfrm>
          <a:prstGeom prst="ellipse">
            <a:avLst/>
          </a:prstGeom>
          <a:solidFill>
            <a:schemeClr val="bg1"/>
          </a:solidFill>
          <a:ln w="28575">
            <a:solidFill>
              <a:schemeClr val="bg1"/>
            </a:solidFill>
          </a:ln>
        </p:spPr>
        <p:txBody>
          <a:bodyPr anchor="ctr">
            <a:normAutofit/>
          </a:bodyPr>
          <a:lstStyle>
            <a:lvl1pPr marL="0" indent="0" algn="ctr">
              <a:buNone/>
              <a:defRPr sz="1800"/>
            </a:lvl1pPr>
          </a:lstStyle>
          <a:p>
            <a:r>
              <a:rPr lang="en-US" dirty="0" smtClean="0"/>
              <a:t>Click Icon to add picture</a:t>
            </a:r>
            <a:endParaRPr lang="en-US" dirty="0"/>
          </a:p>
        </p:txBody>
      </p:sp>
      <p:sp>
        <p:nvSpPr>
          <p:cNvPr id="7" name="Text Placeholder 3"/>
          <p:cNvSpPr>
            <a:spLocks noGrp="1"/>
          </p:cNvSpPr>
          <p:nvPr>
            <p:ph type="body" sz="quarter" idx="15" hasCustomPrompt="1"/>
          </p:nvPr>
        </p:nvSpPr>
        <p:spPr>
          <a:xfrm>
            <a:off x="1101920" y="4564988"/>
            <a:ext cx="1906858" cy="723900"/>
          </a:xfrm>
        </p:spPr>
        <p:txBody>
          <a:bodyPr>
            <a:normAutofit/>
          </a:bodyPr>
          <a:lstStyle>
            <a:lvl1pPr marL="0" indent="0" algn="ctr">
              <a:lnSpc>
                <a:spcPct val="100000"/>
              </a:lnSpc>
              <a:spcBef>
                <a:spcPts val="0"/>
              </a:spcBef>
              <a:buNone/>
              <a:defRPr sz="1800" b="0">
                <a:solidFill>
                  <a:schemeClr val="tx2"/>
                </a:solidFill>
              </a:defRPr>
            </a:lvl1pPr>
          </a:lstStyle>
          <a:p>
            <a:pPr lvl="0"/>
            <a:r>
              <a:rPr lang="en-US" dirty="0" err="1" smtClean="0"/>
              <a:t>Firstname</a:t>
            </a:r>
            <a:r>
              <a:rPr lang="en-US" dirty="0" smtClean="0"/>
              <a:t> </a:t>
            </a:r>
            <a:r>
              <a:rPr lang="en-US" dirty="0" err="1" smtClean="0"/>
              <a:t>Lastname</a:t>
            </a:r>
            <a:endParaRPr lang="en-US" dirty="0" smtClean="0"/>
          </a:p>
          <a:p>
            <a:pPr lvl="0"/>
            <a:r>
              <a:rPr lang="en-US" dirty="0" smtClean="0"/>
              <a:t>Job Title</a:t>
            </a:r>
            <a:endParaRPr lang="en-US" dirty="0"/>
          </a:p>
        </p:txBody>
      </p:sp>
      <p:sp>
        <p:nvSpPr>
          <p:cNvPr id="10" name="Picture Placeholder 2"/>
          <p:cNvSpPr>
            <a:spLocks noGrp="1"/>
          </p:cNvSpPr>
          <p:nvPr>
            <p:ph type="pic" sz="quarter" idx="16" hasCustomPrompt="1"/>
          </p:nvPr>
        </p:nvSpPr>
        <p:spPr>
          <a:xfrm>
            <a:off x="3618406" y="1964392"/>
            <a:ext cx="1738398" cy="1900472"/>
          </a:xfrm>
          <a:prstGeom prst="ellipse">
            <a:avLst/>
          </a:prstGeom>
          <a:solidFill>
            <a:schemeClr val="bg1"/>
          </a:solidFill>
          <a:ln w="28575">
            <a:solidFill>
              <a:schemeClr val="bg1"/>
            </a:solidFill>
          </a:ln>
        </p:spPr>
        <p:txBody>
          <a:bodyPr anchor="ctr">
            <a:normAutofit/>
          </a:bodyPr>
          <a:lstStyle>
            <a:lvl1pPr marL="0" indent="0" algn="ctr">
              <a:buNone/>
              <a:defRPr sz="1800"/>
            </a:lvl1pPr>
          </a:lstStyle>
          <a:p>
            <a:r>
              <a:rPr lang="en-US" dirty="0" smtClean="0"/>
              <a:t>Click Icon to add picture</a:t>
            </a:r>
            <a:endParaRPr lang="en-US" dirty="0"/>
          </a:p>
        </p:txBody>
      </p:sp>
      <p:sp>
        <p:nvSpPr>
          <p:cNvPr id="11" name="Text Placeholder 3"/>
          <p:cNvSpPr>
            <a:spLocks noGrp="1"/>
          </p:cNvSpPr>
          <p:nvPr>
            <p:ph type="body" sz="quarter" idx="17" hasCustomPrompt="1"/>
          </p:nvPr>
        </p:nvSpPr>
        <p:spPr>
          <a:xfrm>
            <a:off x="3534177" y="4564988"/>
            <a:ext cx="1906858" cy="723900"/>
          </a:xfrm>
        </p:spPr>
        <p:txBody>
          <a:bodyPr>
            <a:normAutofit/>
          </a:bodyPr>
          <a:lstStyle>
            <a:lvl1pPr marL="0" indent="0" algn="ctr">
              <a:lnSpc>
                <a:spcPct val="100000"/>
              </a:lnSpc>
              <a:spcBef>
                <a:spcPts val="0"/>
              </a:spcBef>
              <a:buNone/>
              <a:defRPr sz="1800" b="0">
                <a:solidFill>
                  <a:schemeClr val="tx2"/>
                </a:solidFill>
              </a:defRPr>
            </a:lvl1pPr>
          </a:lstStyle>
          <a:p>
            <a:pPr lvl="0"/>
            <a:r>
              <a:rPr lang="en-US" dirty="0" err="1" smtClean="0"/>
              <a:t>Firstname</a:t>
            </a:r>
            <a:r>
              <a:rPr lang="en-US" dirty="0" smtClean="0"/>
              <a:t> </a:t>
            </a:r>
            <a:r>
              <a:rPr lang="en-US" dirty="0" err="1" smtClean="0"/>
              <a:t>Lastname</a:t>
            </a:r>
            <a:endParaRPr lang="en-US" dirty="0" smtClean="0"/>
          </a:p>
          <a:p>
            <a:pPr lvl="0"/>
            <a:r>
              <a:rPr lang="en-US" dirty="0" smtClean="0"/>
              <a:t>Job Title</a:t>
            </a:r>
            <a:endParaRPr lang="en-US" dirty="0"/>
          </a:p>
        </p:txBody>
      </p:sp>
      <p:sp>
        <p:nvSpPr>
          <p:cNvPr id="12" name="Picture Placeholder 2"/>
          <p:cNvSpPr>
            <a:spLocks noGrp="1"/>
          </p:cNvSpPr>
          <p:nvPr>
            <p:ph type="pic" sz="quarter" idx="18" hasCustomPrompt="1"/>
          </p:nvPr>
        </p:nvSpPr>
        <p:spPr>
          <a:xfrm>
            <a:off x="6050663" y="1964392"/>
            <a:ext cx="1738398" cy="1900472"/>
          </a:xfrm>
          <a:prstGeom prst="ellipse">
            <a:avLst/>
          </a:prstGeom>
          <a:solidFill>
            <a:schemeClr val="bg1"/>
          </a:solidFill>
          <a:ln w="28575">
            <a:solidFill>
              <a:schemeClr val="bg1"/>
            </a:solidFill>
          </a:ln>
        </p:spPr>
        <p:txBody>
          <a:bodyPr anchor="ctr">
            <a:normAutofit/>
          </a:bodyPr>
          <a:lstStyle>
            <a:lvl1pPr marL="0" indent="0" algn="ctr">
              <a:buNone/>
              <a:defRPr sz="1800"/>
            </a:lvl1pPr>
          </a:lstStyle>
          <a:p>
            <a:r>
              <a:rPr lang="en-US" dirty="0" smtClean="0"/>
              <a:t>Click Icon to add picture</a:t>
            </a:r>
            <a:endParaRPr lang="en-US" dirty="0"/>
          </a:p>
        </p:txBody>
      </p:sp>
      <p:sp>
        <p:nvSpPr>
          <p:cNvPr id="13" name="Text Placeholder 3"/>
          <p:cNvSpPr>
            <a:spLocks noGrp="1"/>
          </p:cNvSpPr>
          <p:nvPr>
            <p:ph type="body" sz="quarter" idx="19" hasCustomPrompt="1"/>
          </p:nvPr>
        </p:nvSpPr>
        <p:spPr>
          <a:xfrm>
            <a:off x="5966435" y="4564988"/>
            <a:ext cx="1906858" cy="723900"/>
          </a:xfrm>
        </p:spPr>
        <p:txBody>
          <a:bodyPr>
            <a:normAutofit/>
          </a:bodyPr>
          <a:lstStyle>
            <a:lvl1pPr marL="0" indent="0" algn="ctr">
              <a:lnSpc>
                <a:spcPct val="100000"/>
              </a:lnSpc>
              <a:spcBef>
                <a:spcPts val="0"/>
              </a:spcBef>
              <a:buNone/>
              <a:defRPr sz="1800" b="0">
                <a:solidFill>
                  <a:schemeClr val="tx2"/>
                </a:solidFill>
              </a:defRPr>
            </a:lvl1pPr>
          </a:lstStyle>
          <a:p>
            <a:pPr lvl="0"/>
            <a:r>
              <a:rPr lang="en-US" dirty="0" err="1" smtClean="0"/>
              <a:t>Firstname</a:t>
            </a:r>
            <a:r>
              <a:rPr lang="en-US" dirty="0" smtClean="0"/>
              <a:t> </a:t>
            </a:r>
            <a:r>
              <a:rPr lang="en-US" dirty="0" err="1" smtClean="0"/>
              <a:t>Lastname</a:t>
            </a:r>
            <a:endParaRPr lang="en-US" dirty="0" smtClean="0"/>
          </a:p>
          <a:p>
            <a:pPr lvl="0"/>
            <a:r>
              <a:rPr lang="en-US" dirty="0" smtClean="0"/>
              <a:t>Job Title</a:t>
            </a:r>
            <a:endParaRPr lang="en-US" dirty="0"/>
          </a:p>
        </p:txBody>
      </p:sp>
      <p:sp>
        <p:nvSpPr>
          <p:cNvPr id="16" name="Rectangle 15"/>
          <p:cNvSpPr/>
          <p:nvPr userDrawn="1"/>
        </p:nvSpPr>
        <p:spPr>
          <a:xfrm>
            <a:off x="0" y="1216025"/>
            <a:ext cx="9144000" cy="119256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80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36DB2D6-5DF4-4264-A4A1-7D3EAF38D255}" type="datetime1">
              <a:rPr lang="en-US" smtClean="0"/>
              <a:t>11/7/2019</a:t>
            </a:fld>
            <a:endParaRPr lang="en-US" dirty="0"/>
          </a:p>
        </p:txBody>
      </p:sp>
      <p:sp>
        <p:nvSpPr>
          <p:cNvPr id="19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2476634" y="6356352"/>
            <a:ext cx="4190735" cy="365125"/>
          </a:xfrm>
          <a:prstGeom prst="rect">
            <a:avLst/>
          </a:prstGeom>
        </p:spPr>
        <p:txBody>
          <a:bodyPr anchor="ctr"/>
          <a:lstStyle>
            <a:lvl1pPr algn="ctr">
              <a:defRPr sz="1200">
                <a:solidFill>
                  <a:schemeClr val="tx2"/>
                </a:solidFill>
              </a:defRPr>
            </a:lvl1pPr>
          </a:lstStyle>
          <a:p>
            <a:r>
              <a:rPr lang="en-US" dirty="0" smtClean="0"/>
              <a:t>mndot.gov</a:t>
            </a:r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F63A3B-78C7-47BE-AE5E-E10140E04643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60824592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eam Page 4-Up White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/>
          <p:cNvSpPr/>
          <p:nvPr userDrawn="1"/>
        </p:nvSpPr>
        <p:spPr>
          <a:xfrm>
            <a:off x="0" y="0"/>
            <a:ext cx="9144000" cy="1219200"/>
          </a:xfrm>
          <a:prstGeom prst="rect">
            <a:avLst/>
          </a:prstGeom>
          <a:solidFill>
            <a:srgbClr val="00386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800"/>
          </a:p>
        </p:txBody>
      </p:sp>
      <p:sp>
        <p:nvSpPr>
          <p:cNvPr id="16" name="Title 1"/>
          <p:cNvSpPr>
            <a:spLocks noGrp="1"/>
          </p:cNvSpPr>
          <p:nvPr>
            <p:ph type="title" hasCustomPrompt="1"/>
          </p:nvPr>
        </p:nvSpPr>
        <p:spPr>
          <a:xfrm>
            <a:off x="628650" y="152400"/>
            <a:ext cx="7886700" cy="914400"/>
          </a:xfrm>
        </p:spPr>
        <p:txBody>
          <a:bodyPr>
            <a:normAutofit/>
          </a:bodyPr>
          <a:lstStyle>
            <a:lvl1pPr algn="r">
              <a:defRPr sz="3600">
                <a:solidFill>
                  <a:schemeClr val="bg1"/>
                </a:solidFill>
              </a:defRPr>
            </a:lvl1pPr>
          </a:lstStyle>
          <a:p>
            <a:r>
              <a:rPr lang="en-US" dirty="0" smtClean="0"/>
              <a:t>Click to edit title</a:t>
            </a:r>
            <a:endParaRPr lang="en-US" dirty="0"/>
          </a:p>
        </p:txBody>
      </p:sp>
      <p:sp>
        <p:nvSpPr>
          <p:cNvPr id="6" name="Picture Placeholder 2"/>
          <p:cNvSpPr>
            <a:spLocks noGrp="1"/>
          </p:cNvSpPr>
          <p:nvPr>
            <p:ph type="pic" sz="quarter" idx="13" hasCustomPrompt="1"/>
          </p:nvPr>
        </p:nvSpPr>
        <p:spPr>
          <a:xfrm>
            <a:off x="604749" y="1981899"/>
            <a:ext cx="1571132" cy="2094842"/>
          </a:xfrm>
          <a:prstGeom prst="rect">
            <a:avLst/>
          </a:prstGeom>
          <a:solidFill>
            <a:schemeClr val="bg1"/>
          </a:solidFill>
          <a:ln w="28575">
            <a:noFill/>
          </a:ln>
        </p:spPr>
        <p:txBody>
          <a:bodyPr anchor="ctr">
            <a:normAutofit/>
          </a:bodyPr>
          <a:lstStyle>
            <a:lvl1pPr marL="0" indent="0" algn="ctr">
              <a:buNone/>
              <a:defRPr sz="1800"/>
            </a:lvl1pPr>
          </a:lstStyle>
          <a:p>
            <a:r>
              <a:rPr lang="en-US" dirty="0" smtClean="0"/>
              <a:t>Click Icon to add picture</a:t>
            </a:r>
            <a:endParaRPr lang="en-US" dirty="0"/>
          </a:p>
        </p:txBody>
      </p:sp>
      <p:sp>
        <p:nvSpPr>
          <p:cNvPr id="7" name="Text Placeholder 3"/>
          <p:cNvSpPr>
            <a:spLocks noGrp="1"/>
          </p:cNvSpPr>
          <p:nvPr>
            <p:ph type="body" sz="quarter" idx="15" hasCustomPrompt="1"/>
          </p:nvPr>
        </p:nvSpPr>
        <p:spPr>
          <a:xfrm>
            <a:off x="436290" y="4345149"/>
            <a:ext cx="1906858" cy="1623853"/>
          </a:xfrm>
        </p:spPr>
        <p:txBody>
          <a:bodyPr>
            <a:normAutofit/>
          </a:bodyPr>
          <a:lstStyle>
            <a:lvl1pPr marL="0" indent="0" algn="ctr">
              <a:lnSpc>
                <a:spcPct val="100000"/>
              </a:lnSpc>
              <a:spcBef>
                <a:spcPts val="0"/>
              </a:spcBef>
              <a:buNone/>
              <a:defRPr sz="1800" b="0">
                <a:solidFill>
                  <a:schemeClr val="tx2"/>
                </a:solidFill>
              </a:defRPr>
            </a:lvl1pPr>
          </a:lstStyle>
          <a:p>
            <a:pPr lvl="0"/>
            <a:r>
              <a:rPr lang="en-US" dirty="0" smtClean="0"/>
              <a:t>Click to edit text</a:t>
            </a:r>
            <a:endParaRPr lang="en-US" dirty="0"/>
          </a:p>
        </p:txBody>
      </p:sp>
      <p:sp>
        <p:nvSpPr>
          <p:cNvPr id="10" name="Picture Placeholder 2"/>
          <p:cNvSpPr>
            <a:spLocks noGrp="1"/>
          </p:cNvSpPr>
          <p:nvPr>
            <p:ph type="pic" sz="quarter" idx="16" hasCustomPrompt="1"/>
          </p:nvPr>
        </p:nvSpPr>
        <p:spPr>
          <a:xfrm>
            <a:off x="2734633" y="1967573"/>
            <a:ext cx="1571132" cy="2094842"/>
          </a:xfrm>
          <a:prstGeom prst="rect">
            <a:avLst/>
          </a:prstGeom>
          <a:solidFill>
            <a:schemeClr val="bg1"/>
          </a:solidFill>
          <a:ln w="28575">
            <a:noFill/>
          </a:ln>
        </p:spPr>
        <p:txBody>
          <a:bodyPr anchor="ctr">
            <a:normAutofit/>
          </a:bodyPr>
          <a:lstStyle>
            <a:lvl1pPr marL="0" indent="0" algn="ctr">
              <a:buNone/>
              <a:defRPr sz="1800"/>
            </a:lvl1pPr>
          </a:lstStyle>
          <a:p>
            <a:r>
              <a:rPr lang="en-US" dirty="0" smtClean="0"/>
              <a:t>Click Icon to add picture</a:t>
            </a:r>
            <a:endParaRPr lang="en-US" dirty="0"/>
          </a:p>
        </p:txBody>
      </p:sp>
      <p:sp>
        <p:nvSpPr>
          <p:cNvPr id="11" name="Text Placeholder 3"/>
          <p:cNvSpPr>
            <a:spLocks noGrp="1"/>
          </p:cNvSpPr>
          <p:nvPr>
            <p:ph type="body" sz="quarter" idx="17" hasCustomPrompt="1"/>
          </p:nvPr>
        </p:nvSpPr>
        <p:spPr>
          <a:xfrm>
            <a:off x="2566173" y="4345147"/>
            <a:ext cx="1906858" cy="1623852"/>
          </a:xfrm>
        </p:spPr>
        <p:txBody>
          <a:bodyPr>
            <a:normAutofit/>
          </a:bodyPr>
          <a:lstStyle>
            <a:lvl1pPr marL="0" indent="0" algn="ctr">
              <a:lnSpc>
                <a:spcPct val="100000"/>
              </a:lnSpc>
              <a:spcBef>
                <a:spcPts val="0"/>
              </a:spcBef>
              <a:buNone/>
              <a:defRPr sz="1800" b="0">
                <a:solidFill>
                  <a:schemeClr val="tx2"/>
                </a:solidFill>
              </a:defRPr>
            </a:lvl1pPr>
          </a:lstStyle>
          <a:p>
            <a:pPr lvl="0"/>
            <a:r>
              <a:rPr lang="en-US" dirty="0" smtClean="0"/>
              <a:t>Click to edit text</a:t>
            </a:r>
            <a:endParaRPr lang="en-US" dirty="0"/>
          </a:p>
        </p:txBody>
      </p:sp>
      <p:sp>
        <p:nvSpPr>
          <p:cNvPr id="12" name="Picture Placeholder 2"/>
          <p:cNvSpPr>
            <a:spLocks noGrp="1"/>
          </p:cNvSpPr>
          <p:nvPr>
            <p:ph type="pic" sz="quarter" idx="18" hasCustomPrompt="1"/>
          </p:nvPr>
        </p:nvSpPr>
        <p:spPr>
          <a:xfrm>
            <a:off x="4864516" y="1967573"/>
            <a:ext cx="1571132" cy="2094842"/>
          </a:xfrm>
          <a:prstGeom prst="rect">
            <a:avLst/>
          </a:prstGeom>
          <a:solidFill>
            <a:schemeClr val="bg1"/>
          </a:solidFill>
          <a:ln w="28575">
            <a:noFill/>
          </a:ln>
        </p:spPr>
        <p:txBody>
          <a:bodyPr anchor="ctr">
            <a:normAutofit/>
          </a:bodyPr>
          <a:lstStyle>
            <a:lvl1pPr marL="0" indent="0" algn="ctr">
              <a:buNone/>
              <a:defRPr sz="1800"/>
            </a:lvl1pPr>
          </a:lstStyle>
          <a:p>
            <a:r>
              <a:rPr lang="en-US" dirty="0" smtClean="0"/>
              <a:t>Click Icon to add picture</a:t>
            </a:r>
            <a:endParaRPr lang="en-US" dirty="0"/>
          </a:p>
        </p:txBody>
      </p:sp>
      <p:sp>
        <p:nvSpPr>
          <p:cNvPr id="13" name="Text Placeholder 3"/>
          <p:cNvSpPr>
            <a:spLocks noGrp="1"/>
          </p:cNvSpPr>
          <p:nvPr>
            <p:ph type="body" sz="quarter" idx="19" hasCustomPrompt="1"/>
          </p:nvPr>
        </p:nvSpPr>
        <p:spPr>
          <a:xfrm>
            <a:off x="4696056" y="4345147"/>
            <a:ext cx="1906858" cy="1623852"/>
          </a:xfrm>
        </p:spPr>
        <p:txBody>
          <a:bodyPr>
            <a:normAutofit/>
          </a:bodyPr>
          <a:lstStyle>
            <a:lvl1pPr marL="0" indent="0" algn="ctr">
              <a:lnSpc>
                <a:spcPct val="100000"/>
              </a:lnSpc>
              <a:spcBef>
                <a:spcPts val="0"/>
              </a:spcBef>
              <a:buNone/>
              <a:defRPr sz="1800" b="0">
                <a:solidFill>
                  <a:schemeClr val="tx2"/>
                </a:solidFill>
              </a:defRPr>
            </a:lvl1pPr>
          </a:lstStyle>
          <a:p>
            <a:pPr lvl="0"/>
            <a:r>
              <a:rPr lang="en-US" dirty="0" smtClean="0"/>
              <a:t>Click to edit text</a:t>
            </a:r>
            <a:endParaRPr lang="en-US" dirty="0"/>
          </a:p>
        </p:txBody>
      </p:sp>
      <p:sp>
        <p:nvSpPr>
          <p:cNvPr id="14" name="Picture Placeholder 2"/>
          <p:cNvSpPr>
            <a:spLocks noGrp="1"/>
          </p:cNvSpPr>
          <p:nvPr>
            <p:ph type="pic" sz="quarter" idx="20" hasCustomPrompt="1"/>
          </p:nvPr>
        </p:nvSpPr>
        <p:spPr>
          <a:xfrm>
            <a:off x="6994399" y="1967573"/>
            <a:ext cx="1571132" cy="2094842"/>
          </a:xfrm>
          <a:prstGeom prst="rect">
            <a:avLst/>
          </a:prstGeom>
          <a:solidFill>
            <a:schemeClr val="bg1"/>
          </a:solidFill>
          <a:ln w="28575">
            <a:noFill/>
          </a:ln>
        </p:spPr>
        <p:txBody>
          <a:bodyPr anchor="ctr">
            <a:normAutofit/>
          </a:bodyPr>
          <a:lstStyle>
            <a:lvl1pPr marL="0" indent="0" algn="ctr">
              <a:buNone/>
              <a:defRPr sz="1800"/>
            </a:lvl1pPr>
          </a:lstStyle>
          <a:p>
            <a:r>
              <a:rPr lang="en-US" dirty="0" smtClean="0"/>
              <a:t>Click Icon to add picture</a:t>
            </a:r>
            <a:endParaRPr lang="en-US" dirty="0"/>
          </a:p>
        </p:txBody>
      </p:sp>
      <p:sp>
        <p:nvSpPr>
          <p:cNvPr id="15" name="Text Placeholder 3"/>
          <p:cNvSpPr>
            <a:spLocks noGrp="1"/>
          </p:cNvSpPr>
          <p:nvPr>
            <p:ph type="body" sz="quarter" idx="21" hasCustomPrompt="1"/>
          </p:nvPr>
        </p:nvSpPr>
        <p:spPr>
          <a:xfrm>
            <a:off x="6825939" y="4341161"/>
            <a:ext cx="1906858" cy="1627838"/>
          </a:xfrm>
        </p:spPr>
        <p:txBody>
          <a:bodyPr>
            <a:normAutofit/>
          </a:bodyPr>
          <a:lstStyle>
            <a:lvl1pPr marL="0" indent="0" algn="ctr">
              <a:lnSpc>
                <a:spcPct val="100000"/>
              </a:lnSpc>
              <a:spcBef>
                <a:spcPts val="0"/>
              </a:spcBef>
              <a:buNone/>
              <a:defRPr sz="1800" b="0">
                <a:solidFill>
                  <a:schemeClr val="tx2"/>
                </a:solidFill>
              </a:defRPr>
            </a:lvl1pPr>
          </a:lstStyle>
          <a:p>
            <a:pPr lvl="0"/>
            <a:r>
              <a:rPr lang="en-US" dirty="0" smtClean="0"/>
              <a:t>Click to edit text</a:t>
            </a:r>
            <a:endParaRPr lang="en-US" dirty="0"/>
          </a:p>
        </p:txBody>
      </p:sp>
      <p:sp>
        <p:nvSpPr>
          <p:cNvPr id="19" name="Rectangle 18"/>
          <p:cNvSpPr/>
          <p:nvPr userDrawn="1"/>
        </p:nvSpPr>
        <p:spPr>
          <a:xfrm>
            <a:off x="0" y="1216025"/>
            <a:ext cx="9144000" cy="119256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80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B4EEDC6-36CA-4209-B482-2ED76AA0BF08}" type="datetime1">
              <a:rPr lang="en-US" smtClean="0"/>
              <a:t>11/7/2019</a:t>
            </a:fld>
            <a:endParaRPr lang="en-US" dirty="0"/>
          </a:p>
        </p:txBody>
      </p:sp>
      <p:sp>
        <p:nvSpPr>
          <p:cNvPr id="20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2476634" y="6356352"/>
            <a:ext cx="4190735" cy="365125"/>
          </a:xfrm>
          <a:prstGeom prst="rect">
            <a:avLst/>
          </a:prstGeom>
        </p:spPr>
        <p:txBody>
          <a:bodyPr anchor="ctr"/>
          <a:lstStyle>
            <a:lvl1pPr algn="ctr">
              <a:defRPr sz="1200">
                <a:solidFill>
                  <a:schemeClr val="tx2"/>
                </a:solidFill>
              </a:defRPr>
            </a:lvl1pPr>
          </a:lstStyle>
          <a:p>
            <a:r>
              <a:rPr lang="en-US" dirty="0" smtClean="0"/>
              <a:t>mndot.gov</a:t>
            </a:r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F63A3B-78C7-47BE-AE5E-E10140E04643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23646593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eam Page 4-Up Gray BG Horizont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/>
          <p:cNvSpPr/>
          <p:nvPr userDrawn="1"/>
        </p:nvSpPr>
        <p:spPr>
          <a:xfrm>
            <a:off x="0" y="0"/>
            <a:ext cx="9144000" cy="1219200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800"/>
          </a:p>
        </p:txBody>
      </p:sp>
      <p:sp>
        <p:nvSpPr>
          <p:cNvPr id="18" name="Title 1"/>
          <p:cNvSpPr>
            <a:spLocks noGrp="1"/>
          </p:cNvSpPr>
          <p:nvPr>
            <p:ph type="title" hasCustomPrompt="1"/>
          </p:nvPr>
        </p:nvSpPr>
        <p:spPr>
          <a:xfrm>
            <a:off x="628650" y="152400"/>
            <a:ext cx="7886700" cy="914400"/>
          </a:xfrm>
        </p:spPr>
        <p:txBody>
          <a:bodyPr>
            <a:normAutofit/>
          </a:bodyPr>
          <a:lstStyle>
            <a:lvl1pPr algn="r">
              <a:defRPr sz="3600">
                <a:solidFill>
                  <a:schemeClr val="bg1"/>
                </a:solidFill>
              </a:defRPr>
            </a:lvl1pPr>
          </a:lstStyle>
          <a:p>
            <a:r>
              <a:rPr lang="en-US" dirty="0" smtClean="0"/>
              <a:t>Click to edit title</a:t>
            </a:r>
            <a:endParaRPr lang="en-US" dirty="0"/>
          </a:p>
        </p:txBody>
      </p:sp>
      <p:sp>
        <p:nvSpPr>
          <p:cNvPr id="17" name="Rectangle 16"/>
          <p:cNvSpPr/>
          <p:nvPr userDrawn="1"/>
        </p:nvSpPr>
        <p:spPr>
          <a:xfrm>
            <a:off x="0" y="1216024"/>
            <a:ext cx="9144000" cy="4987926"/>
          </a:xfrm>
          <a:prstGeom prst="rect">
            <a:avLst/>
          </a:prstGeom>
          <a:solidFill>
            <a:srgbClr val="E8E8E8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800"/>
          </a:p>
        </p:txBody>
      </p:sp>
      <p:sp>
        <p:nvSpPr>
          <p:cNvPr id="19" name="Picture Placeholder 2"/>
          <p:cNvSpPr>
            <a:spLocks noGrp="1"/>
          </p:cNvSpPr>
          <p:nvPr>
            <p:ph type="pic" sz="quarter" idx="13" hasCustomPrompt="1"/>
          </p:nvPr>
        </p:nvSpPr>
        <p:spPr>
          <a:xfrm>
            <a:off x="604750" y="1674774"/>
            <a:ext cx="1394107" cy="1534851"/>
          </a:xfrm>
          <a:prstGeom prst="ellipse">
            <a:avLst/>
          </a:prstGeom>
          <a:solidFill>
            <a:schemeClr val="bg1"/>
          </a:solidFill>
          <a:ln w="28575">
            <a:solidFill>
              <a:schemeClr val="bg1"/>
            </a:solidFill>
          </a:ln>
        </p:spPr>
        <p:txBody>
          <a:bodyPr anchor="ctr">
            <a:normAutofit/>
          </a:bodyPr>
          <a:lstStyle>
            <a:lvl1pPr marL="0" indent="0" algn="ctr">
              <a:buNone/>
              <a:defRPr sz="1800"/>
            </a:lvl1pPr>
          </a:lstStyle>
          <a:p>
            <a:r>
              <a:rPr lang="en-US" dirty="0" smtClean="0"/>
              <a:t>Click Icon to add picture</a:t>
            </a:r>
            <a:endParaRPr lang="en-US" dirty="0"/>
          </a:p>
        </p:txBody>
      </p:sp>
      <p:sp>
        <p:nvSpPr>
          <p:cNvPr id="24" name="Text Placeholder 3"/>
          <p:cNvSpPr>
            <a:spLocks noGrp="1"/>
          </p:cNvSpPr>
          <p:nvPr>
            <p:ph type="body" sz="quarter" idx="16"/>
          </p:nvPr>
        </p:nvSpPr>
        <p:spPr>
          <a:xfrm>
            <a:off x="2157413" y="1674775"/>
            <a:ext cx="2149746" cy="1858809"/>
          </a:xfrm>
        </p:spPr>
        <p:txBody>
          <a:bodyPr anchor="ctr">
            <a:noAutofit/>
          </a:bodyPr>
          <a:lstStyle>
            <a:lvl1pPr marL="0" indent="0">
              <a:buFont typeface="Arial" panose="020B0604020202020204" pitchFamily="34" charset="0"/>
              <a:buNone/>
              <a:defRPr sz="1800"/>
            </a:lvl1pPr>
            <a:lvl2pPr marL="457189" indent="0">
              <a:buFont typeface="Arial" panose="020B0604020202020204" pitchFamily="34" charset="0"/>
              <a:buNone/>
              <a:defRPr sz="1800"/>
            </a:lvl2pPr>
            <a:lvl3pPr marL="914377" indent="0">
              <a:buFont typeface="Arial" panose="020B0604020202020204" pitchFamily="34" charset="0"/>
              <a:buNone/>
              <a:defRPr sz="1800"/>
            </a:lvl3pPr>
            <a:lvl4pPr marL="1371566" indent="0">
              <a:buFont typeface="Arial" panose="020B0604020202020204" pitchFamily="34" charset="0"/>
              <a:buNone/>
              <a:defRPr sz="1800"/>
            </a:lvl4pPr>
            <a:lvl5pPr marL="1828754" indent="0">
              <a:buFont typeface="Arial" panose="020B0604020202020204" pitchFamily="34" charset="0"/>
              <a:buNone/>
              <a:defRPr sz="1800"/>
            </a:lvl5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23" name="Picture Placeholder 2"/>
          <p:cNvSpPr>
            <a:spLocks noGrp="1"/>
          </p:cNvSpPr>
          <p:nvPr>
            <p:ph type="pic" sz="quarter" idx="14" hasCustomPrompt="1"/>
          </p:nvPr>
        </p:nvSpPr>
        <p:spPr>
          <a:xfrm>
            <a:off x="604750" y="3939365"/>
            <a:ext cx="1394107" cy="1534844"/>
          </a:xfrm>
          <a:prstGeom prst="ellipse">
            <a:avLst/>
          </a:prstGeom>
          <a:solidFill>
            <a:schemeClr val="bg1"/>
          </a:solidFill>
          <a:ln w="28575">
            <a:solidFill>
              <a:schemeClr val="bg1"/>
            </a:solidFill>
          </a:ln>
        </p:spPr>
        <p:txBody>
          <a:bodyPr anchor="ctr">
            <a:normAutofit/>
          </a:bodyPr>
          <a:lstStyle>
            <a:lvl1pPr marL="0" indent="0" algn="ctr">
              <a:buNone/>
              <a:defRPr sz="1800"/>
            </a:lvl1pPr>
          </a:lstStyle>
          <a:p>
            <a:r>
              <a:rPr lang="en-US" dirty="0" smtClean="0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quarter" idx="15"/>
          </p:nvPr>
        </p:nvSpPr>
        <p:spPr>
          <a:xfrm>
            <a:off x="2157413" y="3939364"/>
            <a:ext cx="2149746" cy="1858809"/>
          </a:xfrm>
        </p:spPr>
        <p:txBody>
          <a:bodyPr anchor="ctr">
            <a:noAutofit/>
          </a:bodyPr>
          <a:lstStyle>
            <a:lvl1pPr marL="0" indent="0">
              <a:buFont typeface="Arial" panose="020B0604020202020204" pitchFamily="34" charset="0"/>
              <a:buNone/>
              <a:defRPr sz="1800"/>
            </a:lvl1pPr>
            <a:lvl2pPr marL="457189" indent="0">
              <a:buFont typeface="Arial" panose="020B0604020202020204" pitchFamily="34" charset="0"/>
              <a:buNone/>
              <a:defRPr sz="1800"/>
            </a:lvl2pPr>
            <a:lvl3pPr marL="914377" indent="0">
              <a:buFont typeface="Arial" panose="020B0604020202020204" pitchFamily="34" charset="0"/>
              <a:buNone/>
              <a:defRPr sz="1800"/>
            </a:lvl3pPr>
            <a:lvl4pPr marL="1371566" indent="0">
              <a:buFont typeface="Arial" panose="020B0604020202020204" pitchFamily="34" charset="0"/>
              <a:buNone/>
              <a:defRPr sz="1800"/>
            </a:lvl4pPr>
            <a:lvl5pPr marL="1828754" indent="0">
              <a:buFont typeface="Arial" panose="020B0604020202020204" pitchFamily="34" charset="0"/>
              <a:buNone/>
              <a:defRPr sz="1800"/>
            </a:lvl5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25" name="Picture Placeholder 2"/>
          <p:cNvSpPr>
            <a:spLocks noGrp="1"/>
          </p:cNvSpPr>
          <p:nvPr>
            <p:ph type="pic" sz="quarter" idx="17" hasCustomPrompt="1"/>
          </p:nvPr>
        </p:nvSpPr>
        <p:spPr>
          <a:xfrm>
            <a:off x="4649855" y="1674775"/>
            <a:ext cx="1394107" cy="1534850"/>
          </a:xfrm>
          <a:prstGeom prst="ellipse">
            <a:avLst/>
          </a:prstGeom>
          <a:solidFill>
            <a:schemeClr val="bg1"/>
          </a:solidFill>
          <a:ln w="28575">
            <a:solidFill>
              <a:schemeClr val="bg1"/>
            </a:solidFill>
          </a:ln>
        </p:spPr>
        <p:txBody>
          <a:bodyPr anchor="ctr">
            <a:normAutofit/>
          </a:bodyPr>
          <a:lstStyle>
            <a:lvl1pPr marL="0" indent="0" algn="ctr">
              <a:buNone/>
              <a:defRPr sz="1800"/>
            </a:lvl1pPr>
          </a:lstStyle>
          <a:p>
            <a:r>
              <a:rPr lang="en-US" dirty="0" smtClean="0"/>
              <a:t>Click Icon to add picture</a:t>
            </a:r>
            <a:endParaRPr lang="en-US" dirty="0"/>
          </a:p>
        </p:txBody>
      </p:sp>
      <p:sp>
        <p:nvSpPr>
          <p:cNvPr id="26" name="Text Placeholder 3"/>
          <p:cNvSpPr>
            <a:spLocks noGrp="1"/>
          </p:cNvSpPr>
          <p:nvPr>
            <p:ph type="body" sz="quarter" idx="18"/>
          </p:nvPr>
        </p:nvSpPr>
        <p:spPr>
          <a:xfrm>
            <a:off x="6202517" y="1674775"/>
            <a:ext cx="2149746" cy="1858809"/>
          </a:xfrm>
        </p:spPr>
        <p:txBody>
          <a:bodyPr anchor="ctr">
            <a:noAutofit/>
          </a:bodyPr>
          <a:lstStyle>
            <a:lvl1pPr marL="0" indent="0">
              <a:buFont typeface="Arial" panose="020B0604020202020204" pitchFamily="34" charset="0"/>
              <a:buNone/>
              <a:defRPr sz="1800"/>
            </a:lvl1pPr>
            <a:lvl2pPr marL="457189" indent="0">
              <a:buFont typeface="Arial" panose="020B0604020202020204" pitchFamily="34" charset="0"/>
              <a:buNone/>
              <a:defRPr sz="1800"/>
            </a:lvl2pPr>
            <a:lvl3pPr marL="914377" indent="0">
              <a:buFont typeface="Arial" panose="020B0604020202020204" pitchFamily="34" charset="0"/>
              <a:buNone/>
              <a:defRPr sz="1800"/>
            </a:lvl3pPr>
            <a:lvl4pPr marL="1371566" indent="0">
              <a:buFont typeface="Arial" panose="020B0604020202020204" pitchFamily="34" charset="0"/>
              <a:buNone/>
              <a:defRPr sz="1800"/>
            </a:lvl4pPr>
            <a:lvl5pPr marL="1828754" indent="0">
              <a:buFont typeface="Arial" panose="020B0604020202020204" pitchFamily="34" charset="0"/>
              <a:buNone/>
              <a:defRPr sz="1800"/>
            </a:lvl5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27" name="Picture Placeholder 2"/>
          <p:cNvSpPr>
            <a:spLocks noGrp="1"/>
          </p:cNvSpPr>
          <p:nvPr>
            <p:ph type="pic" sz="quarter" idx="19" hasCustomPrompt="1"/>
          </p:nvPr>
        </p:nvSpPr>
        <p:spPr>
          <a:xfrm>
            <a:off x="4649855" y="3939365"/>
            <a:ext cx="1394107" cy="1534844"/>
          </a:xfrm>
          <a:prstGeom prst="ellipse">
            <a:avLst/>
          </a:prstGeom>
          <a:solidFill>
            <a:schemeClr val="bg1"/>
          </a:solidFill>
          <a:ln w="28575">
            <a:solidFill>
              <a:schemeClr val="bg1"/>
            </a:solidFill>
          </a:ln>
        </p:spPr>
        <p:txBody>
          <a:bodyPr anchor="ctr">
            <a:normAutofit/>
          </a:bodyPr>
          <a:lstStyle>
            <a:lvl1pPr marL="0" indent="0" algn="ctr">
              <a:buNone/>
              <a:defRPr sz="1800"/>
            </a:lvl1pPr>
          </a:lstStyle>
          <a:p>
            <a:r>
              <a:rPr lang="en-US" dirty="0" smtClean="0"/>
              <a:t>Click Icon to add picture</a:t>
            </a:r>
            <a:endParaRPr lang="en-US" dirty="0"/>
          </a:p>
        </p:txBody>
      </p:sp>
      <p:sp>
        <p:nvSpPr>
          <p:cNvPr id="28" name="Text Placeholder 3"/>
          <p:cNvSpPr>
            <a:spLocks noGrp="1"/>
          </p:cNvSpPr>
          <p:nvPr>
            <p:ph type="body" sz="quarter" idx="20"/>
          </p:nvPr>
        </p:nvSpPr>
        <p:spPr>
          <a:xfrm>
            <a:off x="6202517" y="3939363"/>
            <a:ext cx="2149746" cy="1858809"/>
          </a:xfrm>
        </p:spPr>
        <p:txBody>
          <a:bodyPr anchor="ctr">
            <a:noAutofit/>
          </a:bodyPr>
          <a:lstStyle>
            <a:lvl1pPr marL="0" indent="0">
              <a:buFont typeface="Arial" panose="020B0604020202020204" pitchFamily="34" charset="0"/>
              <a:buNone/>
              <a:defRPr sz="1800"/>
            </a:lvl1pPr>
            <a:lvl2pPr marL="457189" indent="0">
              <a:buFont typeface="Arial" panose="020B0604020202020204" pitchFamily="34" charset="0"/>
              <a:buNone/>
              <a:defRPr sz="1800"/>
            </a:lvl2pPr>
            <a:lvl3pPr marL="914377" indent="0">
              <a:buFont typeface="Arial" panose="020B0604020202020204" pitchFamily="34" charset="0"/>
              <a:buNone/>
              <a:defRPr sz="1800"/>
            </a:lvl3pPr>
            <a:lvl4pPr marL="1371566" indent="0">
              <a:buFont typeface="Arial" panose="020B0604020202020204" pitchFamily="34" charset="0"/>
              <a:buNone/>
              <a:defRPr sz="1800"/>
            </a:lvl4pPr>
            <a:lvl5pPr marL="1828754" indent="0">
              <a:buFont typeface="Arial" panose="020B0604020202020204" pitchFamily="34" charset="0"/>
              <a:buNone/>
              <a:defRPr sz="1800"/>
            </a:lvl5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16" name="Rectangle 15"/>
          <p:cNvSpPr/>
          <p:nvPr userDrawn="1"/>
        </p:nvSpPr>
        <p:spPr>
          <a:xfrm>
            <a:off x="0" y="1216025"/>
            <a:ext cx="9144000" cy="119256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80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DC79626-CE5A-4834-975C-E7305BA2E281}" type="datetime1">
              <a:rPr lang="en-US" smtClean="0"/>
              <a:t>11/7/2019</a:t>
            </a:fld>
            <a:endParaRPr lang="en-US" dirty="0"/>
          </a:p>
        </p:txBody>
      </p:sp>
      <p:sp>
        <p:nvSpPr>
          <p:cNvPr id="29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2476634" y="6356352"/>
            <a:ext cx="4190735" cy="365125"/>
          </a:xfrm>
          <a:prstGeom prst="rect">
            <a:avLst/>
          </a:prstGeom>
        </p:spPr>
        <p:txBody>
          <a:bodyPr anchor="ctr"/>
          <a:lstStyle>
            <a:lvl1pPr algn="ctr">
              <a:defRPr sz="1200">
                <a:solidFill>
                  <a:schemeClr val="tx2"/>
                </a:solidFill>
              </a:defRPr>
            </a:lvl1pPr>
          </a:lstStyle>
          <a:p>
            <a:r>
              <a:rPr lang="en-US" dirty="0" smtClean="0"/>
              <a:t>mndot.gov</a:t>
            </a:r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F63A3B-78C7-47BE-AE5E-E10140E04643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263256476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eam Page 4 Up White BG Horizont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 userDrawn="1"/>
        </p:nvSpPr>
        <p:spPr>
          <a:xfrm>
            <a:off x="0" y="0"/>
            <a:ext cx="9144000" cy="1219200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800"/>
          </a:p>
        </p:txBody>
      </p:sp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>
          <a:xfrm>
            <a:off x="628650" y="152400"/>
            <a:ext cx="7886700" cy="914400"/>
          </a:xfrm>
        </p:spPr>
        <p:txBody>
          <a:bodyPr>
            <a:normAutofit/>
          </a:bodyPr>
          <a:lstStyle>
            <a:lvl1pPr algn="r">
              <a:defRPr sz="3600">
                <a:solidFill>
                  <a:schemeClr val="bg1"/>
                </a:solidFill>
              </a:defRPr>
            </a:lvl1pPr>
          </a:lstStyle>
          <a:p>
            <a:r>
              <a:rPr lang="en-US" dirty="0" smtClean="0"/>
              <a:t>Click to edit title</a:t>
            </a:r>
            <a:endParaRPr lang="en-US" dirty="0"/>
          </a:p>
        </p:txBody>
      </p:sp>
      <p:sp>
        <p:nvSpPr>
          <p:cNvPr id="12" name="Picture Placeholder 2"/>
          <p:cNvSpPr>
            <a:spLocks noGrp="1"/>
          </p:cNvSpPr>
          <p:nvPr>
            <p:ph type="pic" sz="quarter" idx="13" hasCustomPrompt="1"/>
          </p:nvPr>
        </p:nvSpPr>
        <p:spPr>
          <a:xfrm>
            <a:off x="604750" y="1674774"/>
            <a:ext cx="1394107" cy="1858809"/>
          </a:xfrm>
          <a:prstGeom prst="rect">
            <a:avLst/>
          </a:prstGeom>
          <a:solidFill>
            <a:schemeClr val="bg1"/>
          </a:solidFill>
          <a:ln w="28575">
            <a:noFill/>
          </a:ln>
        </p:spPr>
        <p:txBody>
          <a:bodyPr anchor="ctr">
            <a:normAutofit/>
          </a:bodyPr>
          <a:lstStyle>
            <a:lvl1pPr marL="0" indent="0" algn="ctr">
              <a:buNone/>
              <a:defRPr sz="1800"/>
            </a:lvl1pPr>
          </a:lstStyle>
          <a:p>
            <a:r>
              <a:rPr lang="en-US" dirty="0" smtClean="0"/>
              <a:t>Click Icon to add picture</a:t>
            </a:r>
            <a:endParaRPr lang="en-US" dirty="0"/>
          </a:p>
        </p:txBody>
      </p:sp>
      <p:sp>
        <p:nvSpPr>
          <p:cNvPr id="15" name="Text Placeholder 3"/>
          <p:cNvSpPr>
            <a:spLocks noGrp="1"/>
          </p:cNvSpPr>
          <p:nvPr>
            <p:ph type="body" sz="quarter" idx="16"/>
          </p:nvPr>
        </p:nvSpPr>
        <p:spPr>
          <a:xfrm>
            <a:off x="2157413" y="1674775"/>
            <a:ext cx="2149746" cy="1858809"/>
          </a:xfrm>
        </p:spPr>
        <p:txBody>
          <a:bodyPr anchor="ctr">
            <a:noAutofit/>
          </a:bodyPr>
          <a:lstStyle>
            <a:lvl1pPr marL="0" indent="0">
              <a:spcBef>
                <a:spcPts val="0"/>
              </a:spcBef>
              <a:buFont typeface="Arial" panose="020B0604020202020204" pitchFamily="34" charset="0"/>
              <a:buNone/>
              <a:defRPr sz="1800"/>
            </a:lvl1pPr>
            <a:lvl2pPr marL="457189" indent="0">
              <a:buFont typeface="Arial" panose="020B0604020202020204" pitchFamily="34" charset="0"/>
              <a:buNone/>
              <a:defRPr sz="1800"/>
            </a:lvl2pPr>
            <a:lvl3pPr marL="914377" indent="0">
              <a:buFont typeface="Arial" panose="020B0604020202020204" pitchFamily="34" charset="0"/>
              <a:buNone/>
              <a:defRPr sz="1800"/>
            </a:lvl3pPr>
            <a:lvl4pPr marL="1371566" indent="0">
              <a:buFont typeface="Arial" panose="020B0604020202020204" pitchFamily="34" charset="0"/>
              <a:buNone/>
              <a:defRPr sz="1800"/>
            </a:lvl4pPr>
            <a:lvl5pPr marL="1828754" indent="0">
              <a:buFont typeface="Arial" panose="020B0604020202020204" pitchFamily="34" charset="0"/>
              <a:buNone/>
              <a:defRPr sz="1800"/>
            </a:lvl5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13" name="Picture Placeholder 2"/>
          <p:cNvSpPr>
            <a:spLocks noGrp="1"/>
          </p:cNvSpPr>
          <p:nvPr>
            <p:ph type="pic" sz="quarter" idx="14" hasCustomPrompt="1"/>
          </p:nvPr>
        </p:nvSpPr>
        <p:spPr>
          <a:xfrm>
            <a:off x="604750" y="3939364"/>
            <a:ext cx="1394107" cy="1858809"/>
          </a:xfrm>
          <a:prstGeom prst="rect">
            <a:avLst/>
          </a:prstGeom>
          <a:solidFill>
            <a:schemeClr val="bg1"/>
          </a:solidFill>
          <a:ln w="28575">
            <a:noFill/>
          </a:ln>
        </p:spPr>
        <p:txBody>
          <a:bodyPr anchor="ctr">
            <a:normAutofit/>
          </a:bodyPr>
          <a:lstStyle>
            <a:lvl1pPr marL="0" indent="0" algn="ctr">
              <a:buNone/>
              <a:defRPr sz="1800"/>
            </a:lvl1pPr>
          </a:lstStyle>
          <a:p>
            <a:r>
              <a:rPr lang="en-US" dirty="0" smtClean="0"/>
              <a:t>Click Icon to add picture</a:t>
            </a:r>
            <a:endParaRPr lang="en-US" dirty="0"/>
          </a:p>
        </p:txBody>
      </p:sp>
      <p:sp>
        <p:nvSpPr>
          <p:cNvPr id="14" name="Text Placeholder 3"/>
          <p:cNvSpPr>
            <a:spLocks noGrp="1"/>
          </p:cNvSpPr>
          <p:nvPr>
            <p:ph type="body" sz="quarter" idx="15"/>
          </p:nvPr>
        </p:nvSpPr>
        <p:spPr>
          <a:xfrm>
            <a:off x="2157413" y="3939364"/>
            <a:ext cx="2149746" cy="1858809"/>
          </a:xfrm>
        </p:spPr>
        <p:txBody>
          <a:bodyPr anchor="ctr">
            <a:noAutofit/>
          </a:bodyPr>
          <a:lstStyle>
            <a:lvl1pPr marL="0" indent="0">
              <a:spcBef>
                <a:spcPts val="0"/>
              </a:spcBef>
              <a:buFont typeface="Arial" panose="020B0604020202020204" pitchFamily="34" charset="0"/>
              <a:buNone/>
              <a:defRPr sz="1800"/>
            </a:lvl1pPr>
            <a:lvl2pPr marL="457189" indent="0">
              <a:buFont typeface="Arial" panose="020B0604020202020204" pitchFamily="34" charset="0"/>
              <a:buNone/>
              <a:defRPr sz="1800"/>
            </a:lvl2pPr>
            <a:lvl3pPr marL="914377" indent="0">
              <a:buFont typeface="Arial" panose="020B0604020202020204" pitchFamily="34" charset="0"/>
              <a:buNone/>
              <a:defRPr sz="1800"/>
            </a:lvl3pPr>
            <a:lvl4pPr marL="1371566" indent="0">
              <a:buFont typeface="Arial" panose="020B0604020202020204" pitchFamily="34" charset="0"/>
              <a:buNone/>
              <a:defRPr sz="1800"/>
            </a:lvl4pPr>
            <a:lvl5pPr marL="1828754" indent="0">
              <a:buFont typeface="Arial" panose="020B0604020202020204" pitchFamily="34" charset="0"/>
              <a:buNone/>
              <a:defRPr sz="1800"/>
            </a:lvl5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16" name="Picture Placeholder 2"/>
          <p:cNvSpPr>
            <a:spLocks noGrp="1"/>
          </p:cNvSpPr>
          <p:nvPr>
            <p:ph type="pic" sz="quarter" idx="17" hasCustomPrompt="1"/>
          </p:nvPr>
        </p:nvSpPr>
        <p:spPr>
          <a:xfrm>
            <a:off x="4649855" y="1674774"/>
            <a:ext cx="1394107" cy="1858809"/>
          </a:xfrm>
          <a:prstGeom prst="rect">
            <a:avLst/>
          </a:prstGeom>
          <a:solidFill>
            <a:schemeClr val="bg1"/>
          </a:solidFill>
          <a:ln w="28575">
            <a:noFill/>
          </a:ln>
        </p:spPr>
        <p:txBody>
          <a:bodyPr anchor="ctr">
            <a:normAutofit/>
          </a:bodyPr>
          <a:lstStyle>
            <a:lvl1pPr marL="0" indent="0" algn="ctr">
              <a:buNone/>
              <a:defRPr sz="1800"/>
            </a:lvl1pPr>
          </a:lstStyle>
          <a:p>
            <a:r>
              <a:rPr lang="en-US" dirty="0" smtClean="0"/>
              <a:t>Click Icon to add picture</a:t>
            </a:r>
            <a:endParaRPr lang="en-US" dirty="0"/>
          </a:p>
        </p:txBody>
      </p:sp>
      <p:sp>
        <p:nvSpPr>
          <p:cNvPr id="17" name="Text Placeholder 3"/>
          <p:cNvSpPr>
            <a:spLocks noGrp="1"/>
          </p:cNvSpPr>
          <p:nvPr>
            <p:ph type="body" sz="quarter" idx="18"/>
          </p:nvPr>
        </p:nvSpPr>
        <p:spPr>
          <a:xfrm>
            <a:off x="6202517" y="1674775"/>
            <a:ext cx="2149746" cy="1858809"/>
          </a:xfrm>
        </p:spPr>
        <p:txBody>
          <a:bodyPr anchor="ctr">
            <a:noAutofit/>
          </a:bodyPr>
          <a:lstStyle>
            <a:lvl1pPr marL="0" indent="0">
              <a:spcBef>
                <a:spcPts val="0"/>
              </a:spcBef>
              <a:buFont typeface="Arial" panose="020B0604020202020204" pitchFamily="34" charset="0"/>
              <a:buNone/>
              <a:defRPr sz="1800"/>
            </a:lvl1pPr>
            <a:lvl2pPr marL="457189" indent="0">
              <a:buFont typeface="Arial" panose="020B0604020202020204" pitchFamily="34" charset="0"/>
              <a:buNone/>
              <a:defRPr sz="1800"/>
            </a:lvl2pPr>
            <a:lvl3pPr marL="914377" indent="0">
              <a:buFont typeface="Arial" panose="020B0604020202020204" pitchFamily="34" charset="0"/>
              <a:buNone/>
              <a:defRPr sz="1800"/>
            </a:lvl3pPr>
            <a:lvl4pPr marL="1371566" indent="0">
              <a:buFont typeface="Arial" panose="020B0604020202020204" pitchFamily="34" charset="0"/>
              <a:buNone/>
              <a:defRPr sz="1800"/>
            </a:lvl4pPr>
            <a:lvl5pPr marL="1828754" indent="0">
              <a:buFont typeface="Arial" panose="020B0604020202020204" pitchFamily="34" charset="0"/>
              <a:buNone/>
              <a:defRPr sz="1800"/>
            </a:lvl5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18" name="Picture Placeholder 2"/>
          <p:cNvSpPr>
            <a:spLocks noGrp="1"/>
          </p:cNvSpPr>
          <p:nvPr>
            <p:ph type="pic" sz="quarter" idx="19" hasCustomPrompt="1"/>
          </p:nvPr>
        </p:nvSpPr>
        <p:spPr>
          <a:xfrm>
            <a:off x="4649855" y="3939364"/>
            <a:ext cx="1394107" cy="1858809"/>
          </a:xfrm>
          <a:prstGeom prst="rect">
            <a:avLst/>
          </a:prstGeom>
          <a:solidFill>
            <a:schemeClr val="bg1"/>
          </a:solidFill>
          <a:ln w="28575">
            <a:noFill/>
          </a:ln>
        </p:spPr>
        <p:txBody>
          <a:bodyPr anchor="ctr">
            <a:normAutofit/>
          </a:bodyPr>
          <a:lstStyle>
            <a:lvl1pPr marL="0" indent="0" algn="ctr">
              <a:buNone/>
              <a:defRPr sz="1800"/>
            </a:lvl1pPr>
          </a:lstStyle>
          <a:p>
            <a:r>
              <a:rPr lang="en-US" dirty="0" smtClean="0"/>
              <a:t>Click Icon to add picture</a:t>
            </a:r>
            <a:endParaRPr lang="en-US" dirty="0"/>
          </a:p>
        </p:txBody>
      </p:sp>
      <p:sp>
        <p:nvSpPr>
          <p:cNvPr id="19" name="Text Placeholder 3"/>
          <p:cNvSpPr>
            <a:spLocks noGrp="1"/>
          </p:cNvSpPr>
          <p:nvPr>
            <p:ph type="body" sz="quarter" idx="20"/>
          </p:nvPr>
        </p:nvSpPr>
        <p:spPr>
          <a:xfrm>
            <a:off x="6202517" y="3939363"/>
            <a:ext cx="2149746" cy="1858809"/>
          </a:xfrm>
        </p:spPr>
        <p:txBody>
          <a:bodyPr anchor="ctr">
            <a:noAutofit/>
          </a:bodyPr>
          <a:lstStyle>
            <a:lvl1pPr marL="0" indent="0">
              <a:spcBef>
                <a:spcPts val="0"/>
              </a:spcBef>
              <a:buFont typeface="Arial" panose="020B0604020202020204" pitchFamily="34" charset="0"/>
              <a:buNone/>
              <a:defRPr sz="1800"/>
            </a:lvl1pPr>
            <a:lvl2pPr marL="457189" indent="0">
              <a:buFont typeface="Arial" panose="020B0604020202020204" pitchFamily="34" charset="0"/>
              <a:buNone/>
              <a:defRPr sz="1800"/>
            </a:lvl2pPr>
            <a:lvl3pPr marL="914377" indent="0">
              <a:buFont typeface="Arial" panose="020B0604020202020204" pitchFamily="34" charset="0"/>
              <a:buNone/>
              <a:defRPr sz="1800"/>
            </a:lvl3pPr>
            <a:lvl4pPr marL="1371566" indent="0">
              <a:buFont typeface="Arial" panose="020B0604020202020204" pitchFamily="34" charset="0"/>
              <a:buNone/>
              <a:defRPr sz="1800"/>
            </a:lvl4pPr>
            <a:lvl5pPr marL="1828754" indent="0">
              <a:buFont typeface="Arial" panose="020B0604020202020204" pitchFamily="34" charset="0"/>
              <a:buNone/>
              <a:defRPr sz="1800"/>
            </a:lvl5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8" name="Rectangle 7"/>
          <p:cNvSpPr/>
          <p:nvPr userDrawn="1"/>
        </p:nvSpPr>
        <p:spPr>
          <a:xfrm>
            <a:off x="0" y="1216025"/>
            <a:ext cx="9144000" cy="119256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80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815FB38-58F3-410A-8DA4-4B706967601F}" type="datetime1">
              <a:rPr lang="en-US" smtClean="0"/>
              <a:t>11/7/2019</a:t>
            </a:fld>
            <a:endParaRPr lang="en-US" dirty="0"/>
          </a:p>
        </p:txBody>
      </p:sp>
      <p:sp>
        <p:nvSpPr>
          <p:cNvPr id="20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2476634" y="6356352"/>
            <a:ext cx="4190735" cy="365125"/>
          </a:xfrm>
          <a:prstGeom prst="rect">
            <a:avLst/>
          </a:prstGeom>
        </p:spPr>
        <p:txBody>
          <a:bodyPr anchor="ctr"/>
          <a:lstStyle>
            <a:lvl1pPr algn="ctr">
              <a:defRPr sz="1200">
                <a:solidFill>
                  <a:schemeClr val="tx2"/>
                </a:solidFill>
              </a:defRPr>
            </a:lvl1pPr>
          </a:lstStyle>
          <a:p>
            <a:r>
              <a:rPr lang="en-US" dirty="0" smtClean="0"/>
              <a:t>mndot.gov</a:t>
            </a:r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F63A3B-78C7-47BE-AE5E-E10140E04643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02069332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eam Page Duo Gray Horizont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/>
          <p:cNvSpPr/>
          <p:nvPr userDrawn="1"/>
        </p:nvSpPr>
        <p:spPr>
          <a:xfrm>
            <a:off x="0" y="0"/>
            <a:ext cx="9144000" cy="1219200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800"/>
          </a:p>
        </p:txBody>
      </p:sp>
      <p:sp>
        <p:nvSpPr>
          <p:cNvPr id="13" name="Title 1"/>
          <p:cNvSpPr>
            <a:spLocks noGrp="1"/>
          </p:cNvSpPr>
          <p:nvPr>
            <p:ph type="title" hasCustomPrompt="1"/>
          </p:nvPr>
        </p:nvSpPr>
        <p:spPr>
          <a:xfrm>
            <a:off x="628650" y="152400"/>
            <a:ext cx="7886700" cy="914400"/>
          </a:xfrm>
        </p:spPr>
        <p:txBody>
          <a:bodyPr>
            <a:normAutofit/>
          </a:bodyPr>
          <a:lstStyle>
            <a:lvl1pPr algn="r">
              <a:defRPr sz="3600">
                <a:solidFill>
                  <a:schemeClr val="bg1"/>
                </a:solidFill>
              </a:defRPr>
            </a:lvl1pPr>
          </a:lstStyle>
          <a:p>
            <a:r>
              <a:rPr lang="en-US" dirty="0" smtClean="0"/>
              <a:t>Click to edit title</a:t>
            </a:r>
            <a:endParaRPr lang="en-US" dirty="0"/>
          </a:p>
        </p:txBody>
      </p:sp>
      <p:sp>
        <p:nvSpPr>
          <p:cNvPr id="17" name="Rectangle 16"/>
          <p:cNvSpPr/>
          <p:nvPr userDrawn="1"/>
        </p:nvSpPr>
        <p:spPr>
          <a:xfrm>
            <a:off x="0" y="1216024"/>
            <a:ext cx="9144000" cy="4987926"/>
          </a:xfrm>
          <a:prstGeom prst="rect">
            <a:avLst/>
          </a:prstGeom>
          <a:solidFill>
            <a:srgbClr val="E8E8E8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800"/>
          </a:p>
        </p:txBody>
      </p:sp>
      <p:sp>
        <p:nvSpPr>
          <p:cNvPr id="19" name="Picture Placeholder 2"/>
          <p:cNvSpPr>
            <a:spLocks noGrp="1"/>
          </p:cNvSpPr>
          <p:nvPr>
            <p:ph type="pic" sz="quarter" idx="13" hasCustomPrompt="1"/>
          </p:nvPr>
        </p:nvSpPr>
        <p:spPr>
          <a:xfrm>
            <a:off x="628650" y="2571731"/>
            <a:ext cx="1528763" cy="1634509"/>
          </a:xfrm>
          <a:prstGeom prst="ellipse">
            <a:avLst/>
          </a:prstGeom>
          <a:solidFill>
            <a:schemeClr val="bg1"/>
          </a:solidFill>
          <a:ln w="28575">
            <a:solidFill>
              <a:schemeClr val="bg1"/>
            </a:solidFill>
          </a:ln>
        </p:spPr>
        <p:txBody>
          <a:bodyPr anchor="ctr">
            <a:normAutofit/>
          </a:bodyPr>
          <a:lstStyle>
            <a:lvl1pPr marL="0" indent="0" algn="ctr">
              <a:buNone/>
              <a:defRPr sz="1800"/>
            </a:lvl1pPr>
          </a:lstStyle>
          <a:p>
            <a:r>
              <a:rPr lang="en-US" dirty="0" smtClean="0"/>
              <a:t>Click Icon to add picture</a:t>
            </a:r>
            <a:endParaRPr lang="en-US" dirty="0"/>
          </a:p>
        </p:txBody>
      </p:sp>
      <p:sp>
        <p:nvSpPr>
          <p:cNvPr id="24" name="Text Placeholder 3"/>
          <p:cNvSpPr>
            <a:spLocks noGrp="1"/>
          </p:cNvSpPr>
          <p:nvPr>
            <p:ph type="body" sz="quarter" idx="16"/>
          </p:nvPr>
        </p:nvSpPr>
        <p:spPr>
          <a:xfrm>
            <a:off x="2279333" y="2571731"/>
            <a:ext cx="2149746" cy="1858809"/>
          </a:xfrm>
        </p:spPr>
        <p:txBody>
          <a:bodyPr anchor="ctr">
            <a:noAutofit/>
          </a:bodyPr>
          <a:lstStyle>
            <a:lvl1pPr marL="0" indent="0">
              <a:spcBef>
                <a:spcPts val="0"/>
              </a:spcBef>
              <a:buFont typeface="Arial" panose="020B0604020202020204" pitchFamily="34" charset="0"/>
              <a:buNone/>
              <a:defRPr sz="1800"/>
            </a:lvl1pPr>
            <a:lvl2pPr marL="457189" indent="0">
              <a:buFont typeface="Arial" panose="020B0604020202020204" pitchFamily="34" charset="0"/>
              <a:buNone/>
              <a:defRPr sz="1800"/>
            </a:lvl2pPr>
            <a:lvl3pPr marL="914377" indent="0">
              <a:buFont typeface="Arial" panose="020B0604020202020204" pitchFamily="34" charset="0"/>
              <a:buNone/>
              <a:defRPr sz="1800"/>
            </a:lvl3pPr>
            <a:lvl4pPr marL="1371566" indent="0">
              <a:buFont typeface="Arial" panose="020B0604020202020204" pitchFamily="34" charset="0"/>
              <a:buNone/>
              <a:defRPr sz="1800"/>
            </a:lvl4pPr>
            <a:lvl5pPr marL="1828754" indent="0">
              <a:buFont typeface="Arial" panose="020B0604020202020204" pitchFamily="34" charset="0"/>
              <a:buNone/>
              <a:defRPr sz="1800"/>
            </a:lvl5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25" name="Picture Placeholder 2"/>
          <p:cNvSpPr>
            <a:spLocks noGrp="1"/>
          </p:cNvSpPr>
          <p:nvPr>
            <p:ph type="pic" sz="quarter" idx="17" hasCustomPrompt="1"/>
          </p:nvPr>
        </p:nvSpPr>
        <p:spPr>
          <a:xfrm>
            <a:off x="4649855" y="2571731"/>
            <a:ext cx="1552662" cy="1634509"/>
          </a:xfrm>
          <a:prstGeom prst="ellipse">
            <a:avLst/>
          </a:prstGeom>
          <a:solidFill>
            <a:schemeClr val="bg1"/>
          </a:solidFill>
          <a:ln w="28575">
            <a:solidFill>
              <a:schemeClr val="bg1"/>
            </a:solidFill>
          </a:ln>
        </p:spPr>
        <p:txBody>
          <a:bodyPr anchor="ctr">
            <a:normAutofit/>
          </a:bodyPr>
          <a:lstStyle>
            <a:lvl1pPr marL="0" indent="0" algn="ctr">
              <a:buNone/>
              <a:defRPr sz="1800"/>
            </a:lvl1pPr>
          </a:lstStyle>
          <a:p>
            <a:r>
              <a:rPr lang="en-US" dirty="0" smtClean="0"/>
              <a:t>Click Icon to add picture</a:t>
            </a:r>
            <a:endParaRPr lang="en-US" dirty="0"/>
          </a:p>
        </p:txBody>
      </p:sp>
      <p:sp>
        <p:nvSpPr>
          <p:cNvPr id="26" name="Text Placeholder 3"/>
          <p:cNvSpPr>
            <a:spLocks noGrp="1"/>
          </p:cNvSpPr>
          <p:nvPr>
            <p:ph type="body" sz="quarter" idx="18"/>
          </p:nvPr>
        </p:nvSpPr>
        <p:spPr>
          <a:xfrm>
            <a:off x="6385397" y="2571731"/>
            <a:ext cx="2149746" cy="1858809"/>
          </a:xfrm>
        </p:spPr>
        <p:txBody>
          <a:bodyPr anchor="ctr">
            <a:noAutofit/>
          </a:bodyPr>
          <a:lstStyle>
            <a:lvl1pPr marL="0" indent="0">
              <a:spcBef>
                <a:spcPts val="0"/>
              </a:spcBef>
              <a:buFont typeface="Arial" panose="020B0604020202020204" pitchFamily="34" charset="0"/>
              <a:buNone/>
              <a:defRPr sz="1800"/>
            </a:lvl1pPr>
            <a:lvl2pPr marL="457189" indent="0">
              <a:buFont typeface="Arial" panose="020B0604020202020204" pitchFamily="34" charset="0"/>
              <a:buNone/>
              <a:defRPr sz="1800"/>
            </a:lvl2pPr>
            <a:lvl3pPr marL="914377" indent="0">
              <a:buFont typeface="Arial" panose="020B0604020202020204" pitchFamily="34" charset="0"/>
              <a:buNone/>
              <a:defRPr sz="1800"/>
            </a:lvl3pPr>
            <a:lvl4pPr marL="1371566" indent="0">
              <a:buFont typeface="Arial" panose="020B0604020202020204" pitchFamily="34" charset="0"/>
              <a:buNone/>
              <a:defRPr sz="1800"/>
            </a:lvl4pPr>
            <a:lvl5pPr marL="1828754" indent="0">
              <a:buFont typeface="Arial" panose="020B0604020202020204" pitchFamily="34" charset="0"/>
              <a:buNone/>
              <a:defRPr sz="1800"/>
            </a:lvl5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16" name="Rectangle 15"/>
          <p:cNvSpPr/>
          <p:nvPr userDrawn="1"/>
        </p:nvSpPr>
        <p:spPr>
          <a:xfrm>
            <a:off x="0" y="1216025"/>
            <a:ext cx="9144000" cy="119256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80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F519661-29C3-4FE0-9FC3-375A85A42C46}" type="datetime1">
              <a:rPr lang="en-US" smtClean="0"/>
              <a:t>11/7/2019</a:t>
            </a:fld>
            <a:endParaRPr lang="en-US" dirty="0"/>
          </a:p>
        </p:txBody>
      </p:sp>
      <p:sp>
        <p:nvSpPr>
          <p:cNvPr id="20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2476634" y="6356352"/>
            <a:ext cx="4190735" cy="365125"/>
          </a:xfrm>
          <a:prstGeom prst="rect">
            <a:avLst/>
          </a:prstGeom>
        </p:spPr>
        <p:txBody>
          <a:bodyPr anchor="ctr"/>
          <a:lstStyle>
            <a:lvl1pPr algn="ctr">
              <a:defRPr sz="1200">
                <a:solidFill>
                  <a:schemeClr val="tx2"/>
                </a:solidFill>
              </a:defRPr>
            </a:lvl1pPr>
          </a:lstStyle>
          <a:p>
            <a:r>
              <a:rPr lang="en-US" dirty="0" smtClean="0"/>
              <a:t>mndot.gov</a:t>
            </a:r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F63A3B-78C7-47BE-AE5E-E10140E04643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34532930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eam Page 2 Up White BG Horizont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 userDrawn="1"/>
        </p:nvSpPr>
        <p:spPr>
          <a:xfrm>
            <a:off x="0" y="0"/>
            <a:ext cx="9144000" cy="1219200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800"/>
          </a:p>
        </p:txBody>
      </p:sp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>
          <a:xfrm>
            <a:off x="628650" y="152400"/>
            <a:ext cx="7886700" cy="914400"/>
          </a:xfrm>
        </p:spPr>
        <p:txBody>
          <a:bodyPr>
            <a:normAutofit/>
          </a:bodyPr>
          <a:lstStyle>
            <a:lvl1pPr algn="r">
              <a:defRPr sz="3600">
                <a:solidFill>
                  <a:schemeClr val="bg1"/>
                </a:solidFill>
              </a:defRPr>
            </a:lvl1pPr>
          </a:lstStyle>
          <a:p>
            <a:r>
              <a:rPr lang="en-US" dirty="0" smtClean="0"/>
              <a:t>Click to edit title</a:t>
            </a:r>
            <a:endParaRPr lang="en-US" dirty="0"/>
          </a:p>
        </p:txBody>
      </p:sp>
      <p:sp>
        <p:nvSpPr>
          <p:cNvPr id="8" name="Rectangle 7"/>
          <p:cNvSpPr/>
          <p:nvPr userDrawn="1"/>
        </p:nvSpPr>
        <p:spPr>
          <a:xfrm>
            <a:off x="0" y="1216025"/>
            <a:ext cx="9144000" cy="119256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800"/>
          </a:p>
        </p:txBody>
      </p:sp>
      <p:sp>
        <p:nvSpPr>
          <p:cNvPr id="12" name="Picture Placeholder 2"/>
          <p:cNvSpPr>
            <a:spLocks noGrp="1"/>
          </p:cNvSpPr>
          <p:nvPr>
            <p:ph type="pic" sz="quarter" idx="13" hasCustomPrompt="1"/>
          </p:nvPr>
        </p:nvSpPr>
        <p:spPr>
          <a:xfrm>
            <a:off x="604750" y="2800331"/>
            <a:ext cx="1394107" cy="1858809"/>
          </a:xfrm>
          <a:prstGeom prst="rect">
            <a:avLst/>
          </a:prstGeom>
          <a:solidFill>
            <a:schemeClr val="bg1"/>
          </a:solidFill>
          <a:ln w="28575">
            <a:noFill/>
          </a:ln>
        </p:spPr>
        <p:txBody>
          <a:bodyPr anchor="ctr">
            <a:normAutofit/>
          </a:bodyPr>
          <a:lstStyle>
            <a:lvl1pPr marL="0" indent="0" algn="ctr">
              <a:buNone/>
              <a:defRPr sz="1800"/>
            </a:lvl1pPr>
          </a:lstStyle>
          <a:p>
            <a:r>
              <a:rPr lang="en-US" dirty="0" smtClean="0"/>
              <a:t>Click Icon to add picture</a:t>
            </a:r>
            <a:endParaRPr lang="en-US" dirty="0"/>
          </a:p>
        </p:txBody>
      </p:sp>
      <p:sp>
        <p:nvSpPr>
          <p:cNvPr id="15" name="Text Placeholder 3"/>
          <p:cNvSpPr>
            <a:spLocks noGrp="1"/>
          </p:cNvSpPr>
          <p:nvPr>
            <p:ph type="body" sz="quarter" idx="16"/>
          </p:nvPr>
        </p:nvSpPr>
        <p:spPr>
          <a:xfrm>
            <a:off x="2157413" y="2800331"/>
            <a:ext cx="2149746" cy="1858809"/>
          </a:xfrm>
        </p:spPr>
        <p:txBody>
          <a:bodyPr anchor="ctr">
            <a:noAutofit/>
          </a:bodyPr>
          <a:lstStyle>
            <a:lvl1pPr marL="0" indent="0">
              <a:spcBef>
                <a:spcPts val="0"/>
              </a:spcBef>
              <a:buFont typeface="Arial" panose="020B0604020202020204" pitchFamily="34" charset="0"/>
              <a:buNone/>
              <a:defRPr sz="1800"/>
            </a:lvl1pPr>
            <a:lvl2pPr marL="457189" indent="0">
              <a:buFont typeface="Arial" panose="020B0604020202020204" pitchFamily="34" charset="0"/>
              <a:buNone/>
              <a:defRPr sz="1800"/>
            </a:lvl2pPr>
            <a:lvl3pPr marL="914377" indent="0">
              <a:buFont typeface="Arial" panose="020B0604020202020204" pitchFamily="34" charset="0"/>
              <a:buNone/>
              <a:defRPr sz="1800"/>
            </a:lvl3pPr>
            <a:lvl4pPr marL="1371566" indent="0">
              <a:buFont typeface="Arial" panose="020B0604020202020204" pitchFamily="34" charset="0"/>
              <a:buNone/>
              <a:defRPr sz="1800"/>
            </a:lvl4pPr>
            <a:lvl5pPr marL="1828754" indent="0">
              <a:buFont typeface="Arial" panose="020B0604020202020204" pitchFamily="34" charset="0"/>
              <a:buNone/>
              <a:defRPr sz="1800"/>
            </a:lvl5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16" name="Picture Placeholder 2"/>
          <p:cNvSpPr>
            <a:spLocks noGrp="1"/>
          </p:cNvSpPr>
          <p:nvPr>
            <p:ph type="pic" sz="quarter" idx="17" hasCustomPrompt="1"/>
          </p:nvPr>
        </p:nvSpPr>
        <p:spPr>
          <a:xfrm>
            <a:off x="4649855" y="2800331"/>
            <a:ext cx="1394107" cy="1858809"/>
          </a:xfrm>
          <a:prstGeom prst="rect">
            <a:avLst/>
          </a:prstGeom>
          <a:solidFill>
            <a:schemeClr val="bg1"/>
          </a:solidFill>
          <a:ln w="28575">
            <a:noFill/>
          </a:ln>
        </p:spPr>
        <p:txBody>
          <a:bodyPr anchor="ctr">
            <a:normAutofit/>
          </a:bodyPr>
          <a:lstStyle>
            <a:lvl1pPr marL="0" indent="0" algn="ctr">
              <a:buNone/>
              <a:defRPr sz="1800"/>
            </a:lvl1pPr>
          </a:lstStyle>
          <a:p>
            <a:r>
              <a:rPr lang="en-US" dirty="0" smtClean="0"/>
              <a:t>Click Icon to add picture</a:t>
            </a:r>
            <a:endParaRPr lang="en-US" dirty="0"/>
          </a:p>
        </p:txBody>
      </p:sp>
      <p:sp>
        <p:nvSpPr>
          <p:cNvPr id="17" name="Text Placeholder 3"/>
          <p:cNvSpPr>
            <a:spLocks noGrp="1"/>
          </p:cNvSpPr>
          <p:nvPr>
            <p:ph type="body" sz="quarter" idx="18"/>
          </p:nvPr>
        </p:nvSpPr>
        <p:spPr>
          <a:xfrm>
            <a:off x="6202517" y="2800331"/>
            <a:ext cx="2149746" cy="1858809"/>
          </a:xfrm>
        </p:spPr>
        <p:txBody>
          <a:bodyPr anchor="ctr">
            <a:noAutofit/>
          </a:bodyPr>
          <a:lstStyle>
            <a:lvl1pPr marL="0" indent="0">
              <a:spcBef>
                <a:spcPts val="0"/>
              </a:spcBef>
              <a:buFont typeface="Arial" panose="020B0604020202020204" pitchFamily="34" charset="0"/>
              <a:buNone/>
              <a:defRPr sz="1800"/>
            </a:lvl1pPr>
            <a:lvl2pPr marL="457189" indent="0">
              <a:buFont typeface="Arial" panose="020B0604020202020204" pitchFamily="34" charset="0"/>
              <a:buNone/>
              <a:defRPr sz="1800"/>
            </a:lvl2pPr>
            <a:lvl3pPr marL="914377" indent="0">
              <a:buFont typeface="Arial" panose="020B0604020202020204" pitchFamily="34" charset="0"/>
              <a:buNone/>
              <a:defRPr sz="1800"/>
            </a:lvl3pPr>
            <a:lvl4pPr marL="1371566" indent="0">
              <a:buFont typeface="Arial" panose="020B0604020202020204" pitchFamily="34" charset="0"/>
              <a:buNone/>
              <a:defRPr sz="1800"/>
            </a:lvl4pPr>
            <a:lvl5pPr marL="1828754" indent="0">
              <a:buFont typeface="Arial" panose="020B0604020202020204" pitchFamily="34" charset="0"/>
              <a:buNone/>
              <a:defRPr sz="1800"/>
            </a:lvl5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366E0EA-2D80-452F-9963-33FA7A36BC09}" type="datetime1">
              <a:rPr lang="en-US" smtClean="0"/>
              <a:t>11/7/2019</a:t>
            </a:fld>
            <a:endParaRPr lang="en-US" dirty="0"/>
          </a:p>
        </p:txBody>
      </p:sp>
      <p:sp>
        <p:nvSpPr>
          <p:cNvPr id="20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2476634" y="6356352"/>
            <a:ext cx="4190735" cy="365125"/>
          </a:xfrm>
          <a:prstGeom prst="rect">
            <a:avLst/>
          </a:prstGeom>
        </p:spPr>
        <p:txBody>
          <a:bodyPr anchor="ctr"/>
          <a:lstStyle>
            <a:lvl1pPr algn="ctr">
              <a:defRPr sz="1200">
                <a:solidFill>
                  <a:schemeClr val="tx2"/>
                </a:solidFill>
              </a:defRPr>
            </a:lvl1pPr>
          </a:lstStyle>
          <a:p>
            <a:r>
              <a:rPr lang="en-US" dirty="0" smtClean="0"/>
              <a:t>mndot.gov</a:t>
            </a:r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F63A3B-78C7-47BE-AE5E-E10140E04643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922812960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Big Image - Red Title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itle 1"/>
          <p:cNvSpPr>
            <a:spLocks noGrp="1"/>
          </p:cNvSpPr>
          <p:nvPr>
            <p:ph type="title" hasCustomPrompt="1"/>
          </p:nvPr>
        </p:nvSpPr>
        <p:spPr>
          <a:xfrm>
            <a:off x="1" y="5638801"/>
            <a:ext cx="9144000" cy="1219200"/>
          </a:xfrm>
          <a:solidFill>
            <a:srgbClr val="003865">
              <a:alpha val="87843"/>
            </a:srgbClr>
          </a:solidFill>
        </p:spPr>
        <p:txBody>
          <a:bodyPr>
            <a:normAutofit/>
          </a:bodyPr>
          <a:lstStyle>
            <a:lvl1pPr algn="ctr">
              <a:defRPr sz="3600">
                <a:solidFill>
                  <a:schemeClr val="bg1"/>
                </a:solidFill>
              </a:defRPr>
            </a:lvl1pPr>
          </a:lstStyle>
          <a:p>
            <a:r>
              <a:rPr lang="en-US" dirty="0" smtClean="0"/>
              <a:t>Click to edit title</a:t>
            </a:r>
            <a:endParaRPr lang="en-US" dirty="0"/>
          </a:p>
        </p:txBody>
      </p:sp>
      <p:sp>
        <p:nvSpPr>
          <p:cNvPr id="4" name="Picture Placeholder 12"/>
          <p:cNvSpPr>
            <a:spLocks noGrp="1"/>
          </p:cNvSpPr>
          <p:nvPr>
            <p:ph type="pic" sz="quarter" idx="10"/>
          </p:nvPr>
        </p:nvSpPr>
        <p:spPr>
          <a:xfrm>
            <a:off x="0" y="2"/>
            <a:ext cx="9144000" cy="6857998"/>
          </a:xfrm>
        </p:spPr>
        <p:txBody>
          <a:bodyPr/>
          <a:lstStyle/>
          <a:p>
            <a:r>
              <a:rPr lang="en-US" smtClean="0"/>
              <a:t>Click icon to add picture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45112619"/>
      </p:ext>
    </p:extLst>
  </p:cSld>
  <p:clrMapOvr>
    <a:masterClrMapping/>
  </p:clrMapOvr>
  <p:timing>
    <p:tnLst>
      <p:par>
        <p:cTn id="1" dur="indefinite" restart="never" nodeType="tmRoot"/>
      </p:par>
    </p:tnLst>
  </p:timing>
  <p:hf sldNum="0" hdr="0" ftr="0" dt="0"/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Big Image - Black Title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itle 1"/>
          <p:cNvSpPr>
            <a:spLocks noGrp="1"/>
          </p:cNvSpPr>
          <p:nvPr>
            <p:ph type="title" hasCustomPrompt="1"/>
          </p:nvPr>
        </p:nvSpPr>
        <p:spPr>
          <a:xfrm>
            <a:off x="1" y="5638801"/>
            <a:ext cx="9144000" cy="1219200"/>
          </a:xfrm>
          <a:solidFill>
            <a:srgbClr val="0D0D0D">
              <a:alpha val="87843"/>
            </a:srgbClr>
          </a:solidFill>
        </p:spPr>
        <p:txBody>
          <a:bodyPr>
            <a:normAutofit/>
          </a:bodyPr>
          <a:lstStyle>
            <a:lvl1pPr algn="ctr">
              <a:defRPr sz="3600">
                <a:solidFill>
                  <a:schemeClr val="bg1"/>
                </a:solidFill>
              </a:defRPr>
            </a:lvl1pPr>
          </a:lstStyle>
          <a:p>
            <a:r>
              <a:rPr lang="en-US" dirty="0" smtClean="0"/>
              <a:t>Click to edit title</a:t>
            </a:r>
            <a:endParaRPr lang="en-US" dirty="0"/>
          </a:p>
        </p:txBody>
      </p:sp>
      <p:sp>
        <p:nvSpPr>
          <p:cNvPr id="4" name="Picture Placeholder 12"/>
          <p:cNvSpPr>
            <a:spLocks noGrp="1"/>
          </p:cNvSpPr>
          <p:nvPr>
            <p:ph type="pic" sz="quarter" idx="10"/>
          </p:nvPr>
        </p:nvSpPr>
        <p:spPr>
          <a:xfrm>
            <a:off x="0" y="4"/>
            <a:ext cx="9144000" cy="6857999"/>
          </a:xfrm>
        </p:spPr>
        <p:txBody>
          <a:bodyPr/>
          <a:lstStyle/>
          <a:p>
            <a:r>
              <a:rPr lang="en-US" smtClean="0"/>
              <a:t>Click icon to add picture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97887301"/>
      </p:ext>
    </p:extLst>
  </p:cSld>
  <p:clrMapOvr>
    <a:masterClrMapping/>
  </p:clrMapOvr>
  <p:timing>
    <p:tnLst>
      <p:par>
        <p:cTn id="1" dur="indefinite" restart="never" nodeType="tmRoot"/>
      </p:par>
    </p:tnLst>
  </p:timing>
  <p:hf sldNum="0" hdr="0" ftr="0" dt="0"/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Big Image - Blue Title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itle 1"/>
          <p:cNvSpPr>
            <a:spLocks noGrp="1"/>
          </p:cNvSpPr>
          <p:nvPr>
            <p:ph type="title" hasCustomPrompt="1"/>
          </p:nvPr>
        </p:nvSpPr>
        <p:spPr>
          <a:xfrm>
            <a:off x="1" y="5638800"/>
            <a:ext cx="9144000" cy="1219200"/>
          </a:xfrm>
          <a:solidFill>
            <a:srgbClr val="78BE21">
              <a:alpha val="87843"/>
            </a:srgbClr>
          </a:solidFill>
        </p:spPr>
        <p:txBody>
          <a:bodyPr>
            <a:normAutofit/>
          </a:bodyPr>
          <a:lstStyle>
            <a:lvl1pPr algn="ctr">
              <a:defRPr sz="3600">
                <a:solidFill>
                  <a:schemeClr val="tx2"/>
                </a:solidFill>
              </a:defRPr>
            </a:lvl1pPr>
          </a:lstStyle>
          <a:p>
            <a:r>
              <a:rPr lang="en-US" dirty="0" smtClean="0"/>
              <a:t>Click to edit title</a:t>
            </a:r>
            <a:endParaRPr lang="en-US" dirty="0"/>
          </a:p>
        </p:txBody>
      </p:sp>
      <p:sp>
        <p:nvSpPr>
          <p:cNvPr id="4" name="Picture Placeholder 12"/>
          <p:cNvSpPr>
            <a:spLocks noGrp="1"/>
          </p:cNvSpPr>
          <p:nvPr>
            <p:ph type="pic" sz="quarter" idx="10"/>
          </p:nvPr>
        </p:nvSpPr>
        <p:spPr>
          <a:xfrm>
            <a:off x="0" y="4"/>
            <a:ext cx="9144000" cy="6857999"/>
          </a:xfrm>
        </p:spPr>
        <p:txBody>
          <a:bodyPr/>
          <a:lstStyle/>
          <a:p>
            <a:r>
              <a:rPr lang="en-US" smtClean="0"/>
              <a:t>Click icon to add picture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34237328"/>
      </p:ext>
    </p:extLst>
  </p:cSld>
  <p:clrMapOvr>
    <a:masterClrMapping/>
  </p:clrMapOvr>
  <p:timing>
    <p:tnLst>
      <p:par>
        <p:cTn id="1" dur="indefinite" restart="never" nodeType="tmRoot"/>
      </p:par>
    </p:tnLst>
  </p:timing>
  <p:hf sldNum="0" hdr="0" ftr="0" dt="0"/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de - Gray Background">
    <p:bg>
      <p:bgPr>
        <a:gradFill>
          <a:gsLst>
            <a:gs pos="100000">
              <a:srgbClr val="BFBFBF"/>
            </a:gs>
            <a:gs pos="53000">
              <a:srgbClr val="F5F5F5"/>
            </a:gs>
            <a:gs pos="78000">
              <a:srgbClr val="E8E8E8"/>
            </a:gs>
          </a:gsLst>
          <a:path path="circle">
            <a:fillToRect l="50000" t="50000" r="50000" b="50000"/>
          </a:path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Rectangle 11"/>
          <p:cNvSpPr/>
          <p:nvPr userDrawn="1"/>
        </p:nvSpPr>
        <p:spPr>
          <a:xfrm>
            <a:off x="0" y="0"/>
            <a:ext cx="9144000" cy="1159728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800"/>
          </a:p>
        </p:txBody>
      </p:sp>
      <p:sp>
        <p:nvSpPr>
          <p:cNvPr id="15" name="Title 1"/>
          <p:cNvSpPr>
            <a:spLocks noGrp="1"/>
          </p:cNvSpPr>
          <p:nvPr>
            <p:ph type="title" hasCustomPrompt="1"/>
          </p:nvPr>
        </p:nvSpPr>
        <p:spPr>
          <a:xfrm>
            <a:off x="628650" y="152400"/>
            <a:ext cx="7886700" cy="914400"/>
          </a:xfrm>
        </p:spPr>
        <p:txBody>
          <a:bodyPr>
            <a:normAutofit/>
          </a:bodyPr>
          <a:lstStyle>
            <a:lvl1pPr algn="r">
              <a:defRPr sz="3600">
                <a:solidFill>
                  <a:schemeClr val="accent1"/>
                </a:solidFill>
              </a:defRPr>
            </a:lvl1pPr>
          </a:lstStyle>
          <a:p>
            <a:r>
              <a:rPr lang="en-US" dirty="0" smtClean="0"/>
              <a:t>Code Demo (Click to Edit)</a:t>
            </a:r>
            <a:endParaRPr lang="en-US" dirty="0"/>
          </a:p>
        </p:txBody>
      </p:sp>
      <p:sp>
        <p:nvSpPr>
          <p:cNvPr id="10" name="Table Placeholder 8"/>
          <p:cNvSpPr>
            <a:spLocks noGrp="1"/>
          </p:cNvSpPr>
          <p:nvPr>
            <p:ph type="tbl" sz="quarter" idx="13"/>
          </p:nvPr>
        </p:nvSpPr>
        <p:spPr>
          <a:xfrm>
            <a:off x="1524000" y="2233263"/>
            <a:ext cx="6096000" cy="2966751"/>
          </a:xfrm>
        </p:spPr>
        <p:txBody>
          <a:bodyPr/>
          <a:lstStyle/>
          <a:p>
            <a:r>
              <a:rPr lang="en-US" smtClean="0"/>
              <a:t>Click icon to add table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49061572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7_Title and Content (Solid Dark)">
    <p:bg>
      <p:bgPr>
        <a:gradFill>
          <a:gsLst>
            <a:gs pos="100000">
              <a:schemeClr val="tx1">
                <a:lumMod val="80000"/>
              </a:schemeClr>
            </a:gs>
            <a:gs pos="63000">
              <a:schemeClr val="tx1"/>
            </a:gs>
            <a:gs pos="86000">
              <a:schemeClr val="tx1">
                <a:lumMod val="90000"/>
              </a:schemeClr>
            </a:gs>
          </a:gsLst>
          <a:path path="circle">
            <a:fillToRect l="50000" t="50000" r="50000" b="50000"/>
          </a:path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Rectangle 11"/>
          <p:cNvSpPr/>
          <p:nvPr userDrawn="1"/>
        </p:nvSpPr>
        <p:spPr>
          <a:xfrm>
            <a:off x="0" y="0"/>
            <a:ext cx="9144000" cy="1159728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800"/>
          </a:p>
        </p:txBody>
      </p:sp>
      <p:sp>
        <p:nvSpPr>
          <p:cNvPr id="13" name="Title 1"/>
          <p:cNvSpPr>
            <a:spLocks noGrp="1"/>
          </p:cNvSpPr>
          <p:nvPr>
            <p:ph type="title" hasCustomPrompt="1"/>
          </p:nvPr>
        </p:nvSpPr>
        <p:spPr>
          <a:xfrm>
            <a:off x="628650" y="152400"/>
            <a:ext cx="7886700" cy="914400"/>
          </a:xfrm>
        </p:spPr>
        <p:txBody>
          <a:bodyPr>
            <a:normAutofit/>
          </a:bodyPr>
          <a:lstStyle>
            <a:lvl1pPr algn="r">
              <a:defRPr sz="3600">
                <a:solidFill>
                  <a:schemeClr val="accent1"/>
                </a:solidFill>
              </a:defRPr>
            </a:lvl1pPr>
          </a:lstStyle>
          <a:p>
            <a:r>
              <a:rPr lang="en-US" dirty="0" smtClean="0"/>
              <a:t>Code Demo (Click to Edit)</a:t>
            </a:r>
            <a:endParaRPr lang="en-US" dirty="0"/>
          </a:p>
        </p:txBody>
      </p:sp>
      <p:sp>
        <p:nvSpPr>
          <p:cNvPr id="14" name="Table Placeholder 8"/>
          <p:cNvSpPr>
            <a:spLocks noGrp="1"/>
          </p:cNvSpPr>
          <p:nvPr>
            <p:ph type="tbl" sz="quarter" idx="13"/>
          </p:nvPr>
        </p:nvSpPr>
        <p:spPr>
          <a:xfrm>
            <a:off x="1524000" y="2233263"/>
            <a:ext cx="6096000" cy="2966751"/>
          </a:xfrm>
        </p:spPr>
        <p:txBody>
          <a:bodyPr/>
          <a:lstStyle>
            <a:lvl1pPr>
              <a:buClr>
                <a:schemeClr val="accent2"/>
              </a:buClr>
              <a:defRPr>
                <a:solidFill>
                  <a:schemeClr val="bg1"/>
                </a:solidFill>
              </a:defRPr>
            </a:lvl1pPr>
          </a:lstStyle>
          <a:p>
            <a:r>
              <a:rPr lang="en-US" smtClean="0"/>
              <a:t>Click icon to add table</a:t>
            </a:r>
            <a:endParaRPr lang="en-US" dirty="0"/>
          </a:p>
        </p:txBody>
      </p:sp>
      <p:sp>
        <p:nvSpPr>
          <p:cNvPr id="8" name="Date Placeholder 4"/>
          <p:cNvSpPr>
            <a:spLocks noGrp="1"/>
          </p:cNvSpPr>
          <p:nvPr>
            <p:ph type="dt" sz="half" idx="11"/>
          </p:nvPr>
        </p:nvSpPr>
        <p:spPr>
          <a:xfrm>
            <a:off x="628651" y="6356353"/>
            <a:ext cx="1018943" cy="365125"/>
          </a:xfrm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fld id="{F4B91AA0-3BA7-4036-A3DA-317C6C4FFA29}" type="datetime1">
              <a:rPr lang="en-US" smtClean="0"/>
              <a:t>11/7/2019</a:t>
            </a:fld>
            <a:endParaRPr lang="en-US" dirty="0"/>
          </a:p>
        </p:txBody>
      </p:sp>
      <p:sp>
        <p:nvSpPr>
          <p:cNvPr id="7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2476634" y="6356352"/>
            <a:ext cx="4190735" cy="365125"/>
          </a:xfrm>
          <a:prstGeom prst="rect">
            <a:avLst/>
          </a:prstGeom>
        </p:spPr>
        <p:txBody>
          <a:bodyPr anchor="ctr"/>
          <a:lstStyle>
            <a:lvl1pPr algn="ctr">
              <a:defRPr sz="1200">
                <a:solidFill>
                  <a:schemeClr val="bg1"/>
                </a:solidFill>
              </a:defRPr>
            </a:lvl1pPr>
          </a:lstStyle>
          <a:p>
            <a:r>
              <a:rPr lang="en-US" dirty="0" smtClean="0"/>
              <a:t>mndot.gov</a:t>
            </a:r>
            <a:endParaRPr lang="en-US" dirty="0"/>
          </a:p>
        </p:txBody>
      </p:sp>
      <p:sp>
        <p:nvSpPr>
          <p:cNvPr id="9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7418350" y="6356353"/>
            <a:ext cx="1097001" cy="365125"/>
          </a:xfrm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fld id="{48F63A3B-78C7-47BE-AE5E-E10140E04643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30512842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3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Title and Content (Solid Dark)">
    <p:bg>
      <p:bgPr>
        <a:gradFill>
          <a:gsLst>
            <a:gs pos="100000">
              <a:schemeClr val="tx2">
                <a:lumMod val="95000"/>
                <a:lumOff val="5000"/>
              </a:schemeClr>
            </a:gs>
            <a:gs pos="45000">
              <a:schemeClr val="tx2">
                <a:lumMod val="85000"/>
                <a:lumOff val="15000"/>
              </a:schemeClr>
            </a:gs>
            <a:gs pos="86000">
              <a:schemeClr val="tx2">
                <a:lumMod val="90000"/>
                <a:lumOff val="10000"/>
              </a:schemeClr>
            </a:gs>
          </a:gsLst>
          <a:path path="circle">
            <a:fillToRect l="50000" t="50000" r="50000" b="50000"/>
          </a:path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Title 1"/>
          <p:cNvSpPr>
            <a:spLocks noGrp="1"/>
          </p:cNvSpPr>
          <p:nvPr>
            <p:ph type="title" hasCustomPrompt="1"/>
          </p:nvPr>
        </p:nvSpPr>
        <p:spPr>
          <a:xfrm>
            <a:off x="611924" y="287066"/>
            <a:ext cx="2641445" cy="2734914"/>
          </a:xfrm>
        </p:spPr>
        <p:txBody>
          <a:bodyPr/>
          <a:lstStyle>
            <a:lvl1pPr>
              <a:defRPr b="0">
                <a:solidFill>
                  <a:schemeClr val="accent2"/>
                </a:solidFill>
              </a:defRPr>
            </a:lvl1pPr>
          </a:lstStyle>
          <a:p>
            <a:r>
              <a:rPr lang="en-US" dirty="0" smtClean="0"/>
              <a:t>Click to edit title</a:t>
            </a:r>
            <a:endParaRPr lang="en-US" dirty="0"/>
          </a:p>
        </p:txBody>
      </p:sp>
      <p:sp>
        <p:nvSpPr>
          <p:cNvPr id="15" name="Text Placeholder 3"/>
          <p:cNvSpPr>
            <a:spLocks noGrp="1"/>
          </p:cNvSpPr>
          <p:nvPr>
            <p:ph type="body" sz="quarter" idx="13"/>
          </p:nvPr>
        </p:nvSpPr>
        <p:spPr>
          <a:xfrm>
            <a:off x="611983" y="3211516"/>
            <a:ext cx="2641387" cy="2475609"/>
          </a:xfrm>
        </p:spPr>
        <p:txBody>
          <a:bodyPr/>
          <a:lstStyle>
            <a:lvl1pPr>
              <a:buClr>
                <a:schemeClr val="accent2"/>
              </a:buClr>
              <a:defRPr>
                <a:solidFill>
                  <a:schemeClr val="bg1"/>
                </a:solidFill>
              </a:defRPr>
            </a:lvl1pPr>
            <a:lvl2pPr>
              <a:buClr>
                <a:schemeClr val="accent2"/>
              </a:buClr>
              <a:defRPr>
                <a:solidFill>
                  <a:schemeClr val="bg1"/>
                </a:solidFill>
              </a:defRPr>
            </a:lvl2pPr>
            <a:lvl3pPr>
              <a:buClr>
                <a:schemeClr val="accent2"/>
              </a:buClr>
              <a:defRPr>
                <a:solidFill>
                  <a:schemeClr val="bg1"/>
                </a:solidFill>
              </a:defRPr>
            </a:lvl3pPr>
            <a:lvl4pPr>
              <a:buClr>
                <a:schemeClr val="accent2"/>
              </a:buClr>
              <a:defRPr>
                <a:solidFill>
                  <a:schemeClr val="bg1"/>
                </a:solidFill>
              </a:defRPr>
            </a:lvl4pPr>
            <a:lvl5pPr>
              <a:buClr>
                <a:schemeClr val="accent2"/>
              </a:buClr>
              <a:defRPr>
                <a:solidFill>
                  <a:schemeClr val="bg1"/>
                </a:solidFill>
              </a:defRPr>
            </a:lvl5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pic>
        <p:nvPicPr>
          <p:cNvPr id="14" name="Picture 13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732590" y="504859"/>
            <a:ext cx="5127715" cy="3847686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sp>
        <p:nvSpPr>
          <p:cNvPr id="16" name="Picture Placeholder 12" descr="Screenshot"/>
          <p:cNvSpPr>
            <a:spLocks noGrp="1"/>
          </p:cNvSpPr>
          <p:nvPr>
            <p:ph type="pic" sz="quarter" idx="10" hasCustomPrompt="1"/>
          </p:nvPr>
        </p:nvSpPr>
        <p:spPr>
          <a:xfrm>
            <a:off x="3340608" y="1043181"/>
            <a:ext cx="5519698" cy="4223763"/>
          </a:xfrm>
        </p:spPr>
        <p:txBody>
          <a:bodyPr/>
          <a:lstStyle>
            <a:lvl1pPr>
              <a:defRPr/>
            </a:lvl1pPr>
          </a:lstStyle>
          <a:p>
            <a:r>
              <a:rPr lang="en-US" dirty="0" smtClean="0"/>
              <a:t>Click icon to insert screenshot</a:t>
            </a:r>
            <a:endParaRPr lang="en-US" dirty="0"/>
          </a:p>
        </p:txBody>
      </p:sp>
      <p:sp>
        <p:nvSpPr>
          <p:cNvPr id="8" name="Date Placeholder 4"/>
          <p:cNvSpPr>
            <a:spLocks noGrp="1"/>
          </p:cNvSpPr>
          <p:nvPr>
            <p:ph type="dt" sz="half" idx="11"/>
          </p:nvPr>
        </p:nvSpPr>
        <p:spPr>
          <a:xfrm>
            <a:off x="628651" y="6356353"/>
            <a:ext cx="1018943" cy="365125"/>
          </a:xfrm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fld id="{F4B91AA0-3BA7-4036-A3DA-317C6C4FFA29}" type="datetime1">
              <a:rPr lang="en-US" smtClean="0"/>
              <a:t>11/7/2019</a:t>
            </a:fld>
            <a:endParaRPr lang="en-US" dirty="0"/>
          </a:p>
        </p:txBody>
      </p:sp>
      <p:sp>
        <p:nvSpPr>
          <p:cNvPr id="7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2476634" y="6356352"/>
            <a:ext cx="4190735" cy="365125"/>
          </a:xfrm>
          <a:prstGeom prst="rect">
            <a:avLst/>
          </a:prstGeom>
        </p:spPr>
        <p:txBody>
          <a:bodyPr anchor="ctr"/>
          <a:lstStyle>
            <a:lvl1pPr algn="ctr">
              <a:defRPr sz="1200">
                <a:solidFill>
                  <a:schemeClr val="bg1"/>
                </a:solidFill>
              </a:defRPr>
            </a:lvl1pPr>
          </a:lstStyle>
          <a:p>
            <a:r>
              <a:rPr lang="en-US" dirty="0" smtClean="0"/>
              <a:t>mndot.gov</a:t>
            </a:r>
            <a:endParaRPr lang="en-US" dirty="0"/>
          </a:p>
        </p:txBody>
      </p:sp>
      <p:sp>
        <p:nvSpPr>
          <p:cNvPr id="9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7418350" y="6356353"/>
            <a:ext cx="1097001" cy="365125"/>
          </a:xfrm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fld id="{48F63A3B-78C7-47BE-AE5E-E10140E04643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55601260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3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6_Title and Content (Solid Dark)">
    <p:bg>
      <p:bgPr>
        <a:gradFill>
          <a:gsLst>
            <a:gs pos="100000">
              <a:schemeClr val="tx2">
                <a:lumMod val="95000"/>
                <a:lumOff val="5000"/>
              </a:schemeClr>
            </a:gs>
            <a:gs pos="45000">
              <a:schemeClr val="tx2">
                <a:lumMod val="85000"/>
                <a:lumOff val="15000"/>
              </a:schemeClr>
            </a:gs>
            <a:gs pos="86000">
              <a:schemeClr val="tx2">
                <a:lumMod val="90000"/>
                <a:lumOff val="10000"/>
              </a:schemeClr>
            </a:gs>
          </a:gsLst>
          <a:path path="circle">
            <a:fillToRect l="50000" t="50000" r="50000" b="50000"/>
          </a:path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itle 1"/>
          <p:cNvSpPr>
            <a:spLocks noGrp="1"/>
          </p:cNvSpPr>
          <p:nvPr>
            <p:ph type="title" hasCustomPrompt="1"/>
          </p:nvPr>
        </p:nvSpPr>
        <p:spPr>
          <a:xfrm>
            <a:off x="628650" y="152400"/>
            <a:ext cx="7886700" cy="914400"/>
          </a:xfrm>
        </p:spPr>
        <p:txBody>
          <a:bodyPr>
            <a:normAutofit/>
          </a:bodyPr>
          <a:lstStyle>
            <a:lvl1pPr algn="r">
              <a:defRPr sz="3600">
                <a:solidFill>
                  <a:schemeClr val="accent2"/>
                </a:solidFill>
              </a:defRPr>
            </a:lvl1pPr>
          </a:lstStyle>
          <a:p>
            <a:r>
              <a:rPr lang="en-US" dirty="0" smtClean="0"/>
              <a:t>Click to edit title</a:t>
            </a:r>
            <a:endParaRPr lang="en-US" dirty="0"/>
          </a:p>
        </p:txBody>
      </p:sp>
      <p:pic>
        <p:nvPicPr>
          <p:cNvPr id="12" name="Picture 11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30094" y="1574940"/>
            <a:ext cx="7040603" cy="5283060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sp>
        <p:nvSpPr>
          <p:cNvPr id="17" name="Picture Placeholder 12" descr="Screenshot"/>
          <p:cNvSpPr>
            <a:spLocks noGrp="1"/>
          </p:cNvSpPr>
          <p:nvPr>
            <p:ph type="pic" sz="quarter" idx="10" hasCustomPrompt="1"/>
          </p:nvPr>
        </p:nvSpPr>
        <p:spPr>
          <a:xfrm>
            <a:off x="1030094" y="1735810"/>
            <a:ext cx="6965427" cy="4733889"/>
          </a:xfrm>
        </p:spPr>
        <p:txBody>
          <a:bodyPr/>
          <a:lstStyle>
            <a:lvl1pPr>
              <a:defRPr/>
            </a:lvl1pPr>
          </a:lstStyle>
          <a:p>
            <a:r>
              <a:rPr lang="en-US" dirty="0" smtClean="0"/>
              <a:t>Click icon to insert screenshot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639915943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3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creenshot Light Background Horizontal">
    <p:bg>
      <p:bgPr>
        <a:gradFill>
          <a:gsLst>
            <a:gs pos="100000">
              <a:srgbClr val="BFBFBF"/>
            </a:gs>
            <a:gs pos="53000">
              <a:srgbClr val="F5F5F5"/>
            </a:gs>
            <a:gs pos="78000">
              <a:srgbClr val="E8E8E8"/>
            </a:gs>
          </a:gsLst>
          <a:path path="circle">
            <a:fillToRect l="50000" t="50000" r="50000" b="50000"/>
          </a:path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1"/>
          <p:cNvSpPr>
            <a:spLocks noGrp="1"/>
          </p:cNvSpPr>
          <p:nvPr>
            <p:ph type="title" hasCustomPrompt="1"/>
          </p:nvPr>
        </p:nvSpPr>
        <p:spPr>
          <a:xfrm>
            <a:off x="611924" y="287066"/>
            <a:ext cx="2641445" cy="2734914"/>
          </a:xfrm>
        </p:spPr>
        <p:txBody>
          <a:bodyPr/>
          <a:lstStyle>
            <a:lvl1pPr>
              <a:defRPr>
                <a:solidFill>
                  <a:schemeClr val="accent1"/>
                </a:solidFill>
              </a:defRPr>
            </a:lvl1pPr>
          </a:lstStyle>
          <a:p>
            <a:r>
              <a:rPr lang="en-US" dirty="0" smtClean="0"/>
              <a:t>Click to edit title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quarter" idx="11"/>
          </p:nvPr>
        </p:nvSpPr>
        <p:spPr>
          <a:xfrm>
            <a:off x="611983" y="3211516"/>
            <a:ext cx="2641387" cy="2475609"/>
          </a:xfrm>
        </p:spPr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  <a:lvl2pPr>
              <a:defRPr>
                <a:solidFill>
                  <a:schemeClr val="tx2"/>
                </a:solidFill>
              </a:defRPr>
            </a:lvl2pPr>
            <a:lvl3pPr>
              <a:defRPr>
                <a:solidFill>
                  <a:schemeClr val="tx2"/>
                </a:solidFill>
              </a:defRPr>
            </a:lvl3pPr>
            <a:lvl4pPr>
              <a:defRPr>
                <a:solidFill>
                  <a:schemeClr val="tx2"/>
                </a:solidFill>
              </a:defRPr>
            </a:lvl4pPr>
            <a:lvl5pPr>
              <a:defRPr>
                <a:solidFill>
                  <a:schemeClr val="tx2"/>
                </a:solidFill>
              </a:defRPr>
            </a:lvl5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pic>
        <p:nvPicPr>
          <p:cNvPr id="12" name="Picture 11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732590" y="504858"/>
            <a:ext cx="7214190" cy="5413315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sp>
        <p:nvSpPr>
          <p:cNvPr id="13" name="Picture Placeholder 12" descr="Screenshot"/>
          <p:cNvSpPr>
            <a:spLocks noGrp="1"/>
          </p:cNvSpPr>
          <p:nvPr>
            <p:ph type="pic" sz="quarter" idx="10" hasCustomPrompt="1"/>
          </p:nvPr>
        </p:nvSpPr>
        <p:spPr>
          <a:xfrm>
            <a:off x="3732592" y="1067565"/>
            <a:ext cx="7137161" cy="4850604"/>
          </a:xfrm>
        </p:spPr>
        <p:txBody>
          <a:bodyPr/>
          <a:lstStyle>
            <a:lvl1pPr>
              <a:defRPr/>
            </a:lvl1pPr>
          </a:lstStyle>
          <a:p>
            <a:r>
              <a:rPr lang="en-US" dirty="0" smtClean="0"/>
              <a:t>Click icon to insert screenshot</a:t>
            </a:r>
            <a:endParaRPr lang="en-US" dirty="0"/>
          </a:p>
        </p:txBody>
      </p:sp>
      <p:sp>
        <p:nvSpPr>
          <p:cNvPr id="10" name="Date Placeholder 4"/>
          <p:cNvSpPr>
            <a:spLocks noGrp="1"/>
          </p:cNvSpPr>
          <p:nvPr>
            <p:ph type="dt" sz="half" idx="12"/>
          </p:nvPr>
        </p:nvSpPr>
        <p:spPr>
          <a:xfrm>
            <a:off x="628651" y="6356353"/>
            <a:ext cx="1018943" cy="365125"/>
          </a:xfrm>
        </p:spPr>
        <p:txBody>
          <a:bodyPr/>
          <a:lstStyle/>
          <a:p>
            <a:fld id="{5D76A200-3168-4D33-A718-3974884CE863}" type="datetime1">
              <a:rPr lang="en-US" smtClean="0"/>
              <a:t>11/7/2019</a:t>
            </a:fld>
            <a:endParaRPr lang="en-US" dirty="0"/>
          </a:p>
        </p:txBody>
      </p:sp>
      <p:sp>
        <p:nvSpPr>
          <p:cNvPr id="7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2476634" y="6356352"/>
            <a:ext cx="4190735" cy="365125"/>
          </a:xfrm>
          <a:prstGeom prst="rect">
            <a:avLst/>
          </a:prstGeom>
        </p:spPr>
        <p:txBody>
          <a:bodyPr anchor="ctr"/>
          <a:lstStyle>
            <a:lvl1pPr algn="ctr">
              <a:defRPr sz="1200">
                <a:solidFill>
                  <a:schemeClr val="tx2"/>
                </a:solidFill>
              </a:defRPr>
            </a:lvl1pPr>
          </a:lstStyle>
          <a:p>
            <a:r>
              <a:rPr lang="en-US" dirty="0" smtClean="0"/>
              <a:t>mndot.gov</a:t>
            </a:r>
            <a:endParaRPr lang="en-US" dirty="0"/>
          </a:p>
        </p:txBody>
      </p:sp>
      <p:sp>
        <p:nvSpPr>
          <p:cNvPr id="11" name="Slide Number Placeholder 6"/>
          <p:cNvSpPr>
            <a:spLocks noGrp="1"/>
          </p:cNvSpPr>
          <p:nvPr>
            <p:ph type="sldNum" sz="quarter" idx="13"/>
          </p:nvPr>
        </p:nvSpPr>
        <p:spPr>
          <a:xfrm>
            <a:off x="7418350" y="6356353"/>
            <a:ext cx="1097001" cy="365125"/>
          </a:xfrm>
        </p:spPr>
        <p:txBody>
          <a:bodyPr/>
          <a:lstStyle/>
          <a:p>
            <a:fld id="{48F63A3B-78C7-47BE-AE5E-E10140E04643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09037883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3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creenshot Light Background Vertical">
    <p:bg>
      <p:bgPr>
        <a:gradFill>
          <a:gsLst>
            <a:gs pos="100000">
              <a:srgbClr val="BFBFBF"/>
            </a:gs>
            <a:gs pos="53000">
              <a:srgbClr val="F5F5F5"/>
            </a:gs>
            <a:gs pos="78000">
              <a:srgbClr val="E8E8E8"/>
            </a:gs>
          </a:gsLst>
          <a:path path="circle">
            <a:fillToRect l="50000" t="50000" r="50000" b="50000"/>
          </a:path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1"/>
          <p:cNvSpPr>
            <a:spLocks noGrp="1"/>
          </p:cNvSpPr>
          <p:nvPr>
            <p:ph type="title" hasCustomPrompt="1"/>
          </p:nvPr>
        </p:nvSpPr>
        <p:spPr>
          <a:xfrm>
            <a:off x="628650" y="152400"/>
            <a:ext cx="7886700" cy="914400"/>
          </a:xfrm>
        </p:spPr>
        <p:txBody>
          <a:bodyPr>
            <a:normAutofit/>
          </a:bodyPr>
          <a:lstStyle>
            <a:lvl1pPr algn="r">
              <a:defRPr sz="3600">
                <a:solidFill>
                  <a:schemeClr val="accent1"/>
                </a:solidFill>
              </a:defRPr>
            </a:lvl1pPr>
          </a:lstStyle>
          <a:p>
            <a:r>
              <a:rPr lang="en-US" dirty="0" smtClean="0"/>
              <a:t>Click to edit title</a:t>
            </a:r>
            <a:endParaRPr lang="en-US" dirty="0"/>
          </a:p>
        </p:txBody>
      </p:sp>
      <p:sp>
        <p:nvSpPr>
          <p:cNvPr id="7" name="Text Placeholder 3"/>
          <p:cNvSpPr>
            <a:spLocks noGrp="1"/>
          </p:cNvSpPr>
          <p:nvPr>
            <p:ph type="body" sz="quarter" idx="11"/>
          </p:nvPr>
        </p:nvSpPr>
        <p:spPr>
          <a:xfrm>
            <a:off x="611921" y="1365206"/>
            <a:ext cx="7916772" cy="1567183"/>
          </a:xfrm>
        </p:spPr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  <a:lvl2pPr>
              <a:defRPr>
                <a:solidFill>
                  <a:schemeClr val="tx1"/>
                </a:solidFill>
              </a:defRPr>
            </a:lvl2pPr>
            <a:lvl3pPr>
              <a:defRPr>
                <a:solidFill>
                  <a:schemeClr val="tx1"/>
                </a:solidFill>
              </a:defRPr>
            </a:lvl3pPr>
            <a:lvl4pPr>
              <a:defRPr>
                <a:solidFill>
                  <a:schemeClr val="bg1"/>
                </a:solidFill>
              </a:defRPr>
            </a:lvl4pPr>
            <a:lvl5pPr>
              <a:defRPr>
                <a:solidFill>
                  <a:schemeClr val="bg1"/>
                </a:solidFill>
              </a:defRPr>
            </a:lvl5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</p:txBody>
      </p:sp>
      <p:pic>
        <p:nvPicPr>
          <p:cNvPr id="6" name="Picture 5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30094" y="3222702"/>
            <a:ext cx="7040603" cy="5283060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sp>
        <p:nvSpPr>
          <p:cNvPr id="13" name="Picture Placeholder 12"/>
          <p:cNvSpPr>
            <a:spLocks noGrp="1"/>
          </p:cNvSpPr>
          <p:nvPr>
            <p:ph type="pic" sz="quarter" idx="10" hasCustomPrompt="1"/>
          </p:nvPr>
        </p:nvSpPr>
        <p:spPr>
          <a:xfrm>
            <a:off x="1030094" y="3771874"/>
            <a:ext cx="6965427" cy="4733889"/>
          </a:xfrm>
        </p:spPr>
        <p:txBody>
          <a:bodyPr/>
          <a:lstStyle>
            <a:lvl1pPr>
              <a:defRPr/>
            </a:lvl1pPr>
          </a:lstStyle>
          <a:p>
            <a:r>
              <a:rPr lang="en-US" dirty="0" smtClean="0"/>
              <a:t>Click icon to insert screenshot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894290563"/>
      </p:ext>
    </p:extLst>
  </p:cSld>
  <p:clrMapOvr>
    <a:masterClrMapping/>
  </p:clrMapOvr>
  <p:timing>
    <p:tnLst>
      <p:par>
        <p:cTn id="1" dur="indefinite" restart="never" nodeType="tmRoot"/>
      </p:par>
    </p:tnLst>
  </p:timing>
  <p:hf sldNum="0" hdr="0" ftr="0" dt="0"/>
</p:sldLayout>
</file>

<file path=ppt/slideLayouts/slideLayout3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ingle Quote Red Background">
    <p:bg>
      <p:bgPr>
        <a:gradFill>
          <a:gsLst>
            <a:gs pos="100000">
              <a:schemeClr val="accent1">
                <a:lumMod val="50000"/>
              </a:schemeClr>
            </a:gs>
            <a:gs pos="20000">
              <a:schemeClr val="accent1"/>
            </a:gs>
          </a:gsLst>
          <a:path path="circle">
            <a:fillToRect l="50000" t="50000" r="50000" b="50000"/>
          </a:path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Title 1"/>
          <p:cNvSpPr>
            <a:spLocks noGrp="1"/>
          </p:cNvSpPr>
          <p:nvPr>
            <p:ph type="title" hasCustomPrompt="1"/>
          </p:nvPr>
        </p:nvSpPr>
        <p:spPr>
          <a:xfrm>
            <a:off x="611924" y="287066"/>
            <a:ext cx="2641445" cy="2734914"/>
          </a:xfrm>
        </p:spPr>
        <p:txBody>
          <a:bodyPr/>
          <a:lstStyle>
            <a:lvl1pPr>
              <a:defRPr b="0">
                <a:solidFill>
                  <a:schemeClr val="accent2"/>
                </a:solidFill>
              </a:defRPr>
            </a:lvl1pPr>
          </a:lstStyle>
          <a:p>
            <a:r>
              <a:rPr lang="en-US" dirty="0" smtClean="0"/>
              <a:t>Click to edit title</a:t>
            </a:r>
            <a:endParaRPr lang="en-US" dirty="0"/>
          </a:p>
        </p:txBody>
      </p:sp>
      <p:sp>
        <p:nvSpPr>
          <p:cNvPr id="16" name="Text Placeholder 3"/>
          <p:cNvSpPr>
            <a:spLocks noGrp="1"/>
          </p:cNvSpPr>
          <p:nvPr>
            <p:ph type="body" sz="quarter" idx="13"/>
          </p:nvPr>
        </p:nvSpPr>
        <p:spPr>
          <a:xfrm>
            <a:off x="611983" y="3211516"/>
            <a:ext cx="2641387" cy="2475609"/>
          </a:xfrm>
        </p:spPr>
        <p:txBody>
          <a:bodyPr/>
          <a:lstStyle>
            <a:lvl1pPr>
              <a:buClr>
                <a:schemeClr val="accent2"/>
              </a:buClr>
              <a:defRPr>
                <a:solidFill>
                  <a:schemeClr val="bg1"/>
                </a:solidFill>
              </a:defRPr>
            </a:lvl1pPr>
            <a:lvl2pPr>
              <a:buClr>
                <a:schemeClr val="accent2"/>
              </a:buClr>
              <a:defRPr>
                <a:solidFill>
                  <a:schemeClr val="bg1"/>
                </a:solidFill>
              </a:defRPr>
            </a:lvl2pPr>
            <a:lvl3pPr>
              <a:buClr>
                <a:schemeClr val="accent2"/>
              </a:buClr>
              <a:defRPr>
                <a:solidFill>
                  <a:schemeClr val="bg1"/>
                </a:solidFill>
              </a:defRPr>
            </a:lvl3pPr>
            <a:lvl4pPr>
              <a:buClr>
                <a:schemeClr val="accent2"/>
              </a:buClr>
              <a:defRPr>
                <a:solidFill>
                  <a:schemeClr val="bg1"/>
                </a:solidFill>
              </a:defRPr>
            </a:lvl4pPr>
            <a:lvl5pPr>
              <a:buClr>
                <a:schemeClr val="accent2"/>
              </a:buClr>
              <a:defRPr>
                <a:solidFill>
                  <a:schemeClr val="bg1"/>
                </a:solidFill>
              </a:defRPr>
            </a:lvl5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pic>
        <p:nvPicPr>
          <p:cNvPr id="14" name="Picture 13" descr="Computer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534639" y="434837"/>
            <a:ext cx="5121496" cy="6050713"/>
          </a:xfrm>
          <a:prstGeom prst="rect">
            <a:avLst/>
          </a:prstGeom>
          <a:effectLst>
            <a:outerShdw blurRad="76200" dir="18900000" sy="23000" kx="-1200000" algn="bl" rotWithShape="0">
              <a:prstClr val="black">
                <a:alpha val="20000"/>
              </a:prstClr>
            </a:outerShdw>
          </a:effectLst>
        </p:spPr>
      </p:pic>
      <p:sp>
        <p:nvSpPr>
          <p:cNvPr id="15" name="Picture Placeholder 12"/>
          <p:cNvSpPr>
            <a:spLocks noGrp="1"/>
          </p:cNvSpPr>
          <p:nvPr>
            <p:ph type="pic" sz="quarter" idx="10" hasCustomPrompt="1"/>
          </p:nvPr>
        </p:nvSpPr>
        <p:spPr>
          <a:xfrm>
            <a:off x="3732592" y="691885"/>
            <a:ext cx="4725590" cy="3411537"/>
          </a:xfrm>
        </p:spPr>
        <p:txBody>
          <a:bodyPr/>
          <a:lstStyle>
            <a:lvl1pPr>
              <a:defRPr/>
            </a:lvl1pPr>
          </a:lstStyle>
          <a:p>
            <a:r>
              <a:rPr lang="en-US" dirty="0" smtClean="0"/>
              <a:t>Click icon to insert screenshot</a:t>
            </a:r>
            <a:endParaRPr lang="en-US" dirty="0"/>
          </a:p>
        </p:txBody>
      </p:sp>
      <p:sp>
        <p:nvSpPr>
          <p:cNvPr id="10" name="Date Placeholder 4"/>
          <p:cNvSpPr>
            <a:spLocks noGrp="1"/>
          </p:cNvSpPr>
          <p:nvPr>
            <p:ph type="dt" sz="half" idx="11"/>
          </p:nvPr>
        </p:nvSpPr>
        <p:spPr>
          <a:xfrm>
            <a:off x="628651" y="6356353"/>
            <a:ext cx="1018943" cy="365125"/>
          </a:xfrm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fld id="{276FB33B-BCEE-4E25-B97B-A564B0E1024B}" type="datetime1">
              <a:rPr lang="en-US" smtClean="0"/>
              <a:t>11/7/2019</a:t>
            </a:fld>
            <a:endParaRPr lang="en-US" dirty="0"/>
          </a:p>
        </p:txBody>
      </p:sp>
      <p:sp>
        <p:nvSpPr>
          <p:cNvPr id="9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2476634" y="6356352"/>
            <a:ext cx="4190735" cy="365125"/>
          </a:xfrm>
          <a:prstGeom prst="rect">
            <a:avLst/>
          </a:prstGeom>
        </p:spPr>
        <p:txBody>
          <a:bodyPr anchor="ctr"/>
          <a:lstStyle>
            <a:lvl1pPr algn="ctr">
              <a:defRPr sz="1200">
                <a:solidFill>
                  <a:schemeClr val="bg1"/>
                </a:solidFill>
              </a:defRPr>
            </a:lvl1pPr>
          </a:lstStyle>
          <a:p>
            <a:r>
              <a:rPr lang="en-US" dirty="0" smtClean="0"/>
              <a:t>mndot.gov</a:t>
            </a:r>
            <a:endParaRPr lang="en-US" dirty="0"/>
          </a:p>
        </p:txBody>
      </p:sp>
      <p:sp>
        <p:nvSpPr>
          <p:cNvPr id="11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7418350" y="6356353"/>
            <a:ext cx="1097001" cy="365125"/>
          </a:xfrm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fld id="{48F63A3B-78C7-47BE-AE5E-E10140E04643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61752356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3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Single Quote Red Background">
    <p:bg>
      <p:bgPr>
        <a:gradFill>
          <a:gsLst>
            <a:gs pos="100000">
              <a:schemeClr val="accent1">
                <a:lumMod val="50000"/>
              </a:schemeClr>
            </a:gs>
            <a:gs pos="20000">
              <a:schemeClr val="accent1"/>
            </a:gs>
          </a:gsLst>
          <a:path path="circle">
            <a:fillToRect l="50000" t="50000" r="50000" b="50000"/>
          </a:path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Title 1"/>
          <p:cNvSpPr>
            <a:spLocks noGrp="1"/>
          </p:cNvSpPr>
          <p:nvPr>
            <p:ph type="title" hasCustomPrompt="1"/>
          </p:nvPr>
        </p:nvSpPr>
        <p:spPr>
          <a:xfrm>
            <a:off x="611924" y="287066"/>
            <a:ext cx="2641445" cy="2734914"/>
          </a:xfrm>
        </p:spPr>
        <p:txBody>
          <a:bodyPr/>
          <a:lstStyle>
            <a:lvl1pPr>
              <a:defRPr b="0">
                <a:solidFill>
                  <a:schemeClr val="accent2"/>
                </a:solidFill>
              </a:defRPr>
            </a:lvl1pPr>
          </a:lstStyle>
          <a:p>
            <a:r>
              <a:rPr lang="en-US" dirty="0" smtClean="0"/>
              <a:t>Click to edit title</a:t>
            </a:r>
            <a:endParaRPr lang="en-US" dirty="0"/>
          </a:p>
        </p:txBody>
      </p:sp>
      <p:sp>
        <p:nvSpPr>
          <p:cNvPr id="15" name="Text Placeholder 3"/>
          <p:cNvSpPr>
            <a:spLocks noGrp="1"/>
          </p:cNvSpPr>
          <p:nvPr>
            <p:ph type="body" sz="quarter" idx="13"/>
          </p:nvPr>
        </p:nvSpPr>
        <p:spPr>
          <a:xfrm>
            <a:off x="611983" y="3211516"/>
            <a:ext cx="2641387" cy="2475609"/>
          </a:xfrm>
        </p:spPr>
        <p:txBody>
          <a:bodyPr/>
          <a:lstStyle>
            <a:lvl1pPr>
              <a:buClr>
                <a:schemeClr val="accent2"/>
              </a:buClr>
              <a:defRPr>
                <a:solidFill>
                  <a:schemeClr val="bg1"/>
                </a:solidFill>
              </a:defRPr>
            </a:lvl1pPr>
            <a:lvl2pPr>
              <a:buClr>
                <a:schemeClr val="accent2"/>
              </a:buClr>
              <a:defRPr>
                <a:solidFill>
                  <a:schemeClr val="bg1"/>
                </a:solidFill>
              </a:defRPr>
            </a:lvl2pPr>
            <a:lvl3pPr>
              <a:buClr>
                <a:schemeClr val="accent2"/>
              </a:buClr>
              <a:defRPr>
                <a:solidFill>
                  <a:schemeClr val="bg1"/>
                </a:solidFill>
              </a:defRPr>
            </a:lvl3pPr>
            <a:lvl4pPr>
              <a:buClr>
                <a:schemeClr val="accent2"/>
              </a:buClr>
              <a:defRPr>
                <a:solidFill>
                  <a:schemeClr val="bg1"/>
                </a:solidFill>
              </a:defRPr>
            </a:lvl4pPr>
            <a:lvl5pPr>
              <a:buClr>
                <a:schemeClr val="accent2"/>
              </a:buClr>
              <a:defRPr>
                <a:solidFill>
                  <a:schemeClr val="bg1"/>
                </a:solidFill>
              </a:defRPr>
            </a:lvl5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pic>
        <p:nvPicPr>
          <p:cNvPr id="14" name="Picture 13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732590" y="504858"/>
            <a:ext cx="7214190" cy="5413315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sp>
        <p:nvSpPr>
          <p:cNvPr id="16" name="Picture Placeholder 12" descr="Screenshot"/>
          <p:cNvSpPr>
            <a:spLocks noGrp="1"/>
          </p:cNvSpPr>
          <p:nvPr>
            <p:ph type="pic" sz="quarter" idx="10" hasCustomPrompt="1"/>
          </p:nvPr>
        </p:nvSpPr>
        <p:spPr>
          <a:xfrm>
            <a:off x="3732592" y="1067565"/>
            <a:ext cx="7137161" cy="4850604"/>
          </a:xfrm>
        </p:spPr>
        <p:txBody>
          <a:bodyPr/>
          <a:lstStyle>
            <a:lvl1pPr>
              <a:defRPr/>
            </a:lvl1pPr>
          </a:lstStyle>
          <a:p>
            <a:r>
              <a:rPr lang="en-US" dirty="0" smtClean="0"/>
              <a:t>Click icon to insert screenshot</a:t>
            </a:r>
            <a:endParaRPr lang="en-US" dirty="0"/>
          </a:p>
        </p:txBody>
      </p:sp>
      <p:sp>
        <p:nvSpPr>
          <p:cNvPr id="10" name="Date Placeholder 4"/>
          <p:cNvSpPr>
            <a:spLocks noGrp="1"/>
          </p:cNvSpPr>
          <p:nvPr>
            <p:ph type="dt" sz="half" idx="11"/>
          </p:nvPr>
        </p:nvSpPr>
        <p:spPr>
          <a:xfrm>
            <a:off x="628651" y="6356353"/>
            <a:ext cx="1018943" cy="365125"/>
          </a:xfrm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fld id="{276FB33B-BCEE-4E25-B97B-A564B0E1024B}" type="datetime1">
              <a:rPr lang="en-US" smtClean="0"/>
              <a:t>11/7/2019</a:t>
            </a:fld>
            <a:endParaRPr lang="en-US" dirty="0"/>
          </a:p>
        </p:txBody>
      </p:sp>
      <p:sp>
        <p:nvSpPr>
          <p:cNvPr id="9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2476634" y="6356352"/>
            <a:ext cx="4190735" cy="365125"/>
          </a:xfrm>
          <a:prstGeom prst="rect">
            <a:avLst/>
          </a:prstGeom>
        </p:spPr>
        <p:txBody>
          <a:bodyPr anchor="ctr"/>
          <a:lstStyle>
            <a:lvl1pPr algn="ctr">
              <a:defRPr sz="1200">
                <a:solidFill>
                  <a:schemeClr val="bg1"/>
                </a:solidFill>
              </a:defRPr>
            </a:lvl1pPr>
          </a:lstStyle>
          <a:p>
            <a:r>
              <a:rPr lang="en-US" dirty="0" smtClean="0"/>
              <a:t>mndot.gov</a:t>
            </a:r>
            <a:endParaRPr lang="en-US" dirty="0"/>
          </a:p>
        </p:txBody>
      </p:sp>
      <p:sp>
        <p:nvSpPr>
          <p:cNvPr id="11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7418350" y="6356353"/>
            <a:ext cx="1097001" cy="365125"/>
          </a:xfrm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fld id="{48F63A3B-78C7-47BE-AE5E-E10140E04643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969326360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3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Single Quote Red Background">
    <p:bg>
      <p:bgPr>
        <a:gradFill>
          <a:gsLst>
            <a:gs pos="100000">
              <a:schemeClr val="accent1">
                <a:lumMod val="50000"/>
              </a:schemeClr>
            </a:gs>
            <a:gs pos="20000">
              <a:schemeClr val="accent1"/>
            </a:gs>
          </a:gsLst>
          <a:path path="circle">
            <a:fillToRect l="50000" t="50000" r="50000" b="50000"/>
          </a:path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Title 1"/>
          <p:cNvSpPr>
            <a:spLocks noGrp="1"/>
          </p:cNvSpPr>
          <p:nvPr>
            <p:ph type="title" hasCustomPrompt="1"/>
          </p:nvPr>
        </p:nvSpPr>
        <p:spPr>
          <a:xfrm>
            <a:off x="628650" y="152400"/>
            <a:ext cx="7886700" cy="914400"/>
          </a:xfrm>
        </p:spPr>
        <p:txBody>
          <a:bodyPr>
            <a:normAutofit/>
          </a:bodyPr>
          <a:lstStyle>
            <a:lvl1pPr algn="r">
              <a:defRPr sz="3600">
                <a:solidFill>
                  <a:schemeClr val="accent2"/>
                </a:solidFill>
              </a:defRPr>
            </a:lvl1pPr>
          </a:lstStyle>
          <a:p>
            <a:r>
              <a:rPr lang="en-US" dirty="0" smtClean="0"/>
              <a:t>Click to edit title</a:t>
            </a:r>
            <a:endParaRPr lang="en-US" dirty="0"/>
          </a:p>
        </p:txBody>
      </p:sp>
      <p:sp>
        <p:nvSpPr>
          <p:cNvPr id="14" name="Text Placeholder 3"/>
          <p:cNvSpPr>
            <a:spLocks noGrp="1"/>
          </p:cNvSpPr>
          <p:nvPr>
            <p:ph type="body" sz="quarter" idx="13"/>
          </p:nvPr>
        </p:nvSpPr>
        <p:spPr>
          <a:xfrm>
            <a:off x="611921" y="1365206"/>
            <a:ext cx="7916772" cy="1567183"/>
          </a:xfrm>
        </p:spPr>
        <p:txBody>
          <a:bodyPr/>
          <a:lstStyle>
            <a:lvl1pPr>
              <a:buClr>
                <a:schemeClr val="accent2"/>
              </a:buClr>
              <a:defRPr>
                <a:solidFill>
                  <a:schemeClr val="bg1"/>
                </a:solidFill>
              </a:defRPr>
            </a:lvl1pPr>
            <a:lvl2pPr>
              <a:buClr>
                <a:schemeClr val="accent2"/>
              </a:buClr>
              <a:defRPr>
                <a:solidFill>
                  <a:schemeClr val="bg1"/>
                </a:solidFill>
              </a:defRPr>
            </a:lvl2pPr>
            <a:lvl3pPr>
              <a:buClr>
                <a:schemeClr val="accent2"/>
              </a:buClr>
              <a:defRPr>
                <a:solidFill>
                  <a:schemeClr val="bg1"/>
                </a:solidFill>
              </a:defRPr>
            </a:lvl3pPr>
            <a:lvl4pPr>
              <a:defRPr>
                <a:solidFill>
                  <a:schemeClr val="bg1"/>
                </a:solidFill>
              </a:defRPr>
            </a:lvl4pPr>
            <a:lvl5pPr>
              <a:defRPr>
                <a:solidFill>
                  <a:schemeClr val="bg1"/>
                </a:solidFill>
              </a:defRPr>
            </a:lvl5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</p:txBody>
      </p:sp>
      <p:pic>
        <p:nvPicPr>
          <p:cNvPr id="15" name="Picture 14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30094" y="3222702"/>
            <a:ext cx="7040603" cy="5283060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sp>
        <p:nvSpPr>
          <p:cNvPr id="16" name="Picture Placeholder 12" descr="Screenshot"/>
          <p:cNvSpPr>
            <a:spLocks noGrp="1"/>
          </p:cNvSpPr>
          <p:nvPr>
            <p:ph type="pic" sz="quarter" idx="10" hasCustomPrompt="1"/>
          </p:nvPr>
        </p:nvSpPr>
        <p:spPr>
          <a:xfrm>
            <a:off x="1030094" y="3771874"/>
            <a:ext cx="6965427" cy="4733889"/>
          </a:xfrm>
        </p:spPr>
        <p:txBody>
          <a:bodyPr/>
          <a:lstStyle>
            <a:lvl1pPr>
              <a:defRPr/>
            </a:lvl1pPr>
          </a:lstStyle>
          <a:p>
            <a:r>
              <a:rPr lang="en-US" dirty="0" smtClean="0"/>
              <a:t>Click icon to insert screenshot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034028452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3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Single Quote Red Background">
    <p:bg>
      <p:bgPr>
        <a:gradFill>
          <a:gsLst>
            <a:gs pos="100000">
              <a:schemeClr val="accent1">
                <a:lumMod val="50000"/>
              </a:schemeClr>
            </a:gs>
            <a:gs pos="20000">
              <a:schemeClr val="accent1"/>
            </a:gs>
          </a:gsLst>
          <a:path path="circle">
            <a:fillToRect l="50000" t="50000" r="50000" b="50000"/>
          </a:path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Rounded Rectangular Callout 11"/>
          <p:cNvSpPr/>
          <p:nvPr userDrawn="1"/>
        </p:nvSpPr>
        <p:spPr>
          <a:xfrm>
            <a:off x="650165" y="601818"/>
            <a:ext cx="7886700" cy="5450408"/>
          </a:xfrm>
          <a:custGeom>
            <a:avLst/>
            <a:gdLst>
              <a:gd name="connsiteX0" fmla="*/ 0 w 10515600"/>
              <a:gd name="connsiteY0" fmla="*/ 805890 h 4835245"/>
              <a:gd name="connsiteX1" fmla="*/ 805890 w 10515600"/>
              <a:gd name="connsiteY1" fmla="*/ 0 h 4835245"/>
              <a:gd name="connsiteX2" fmla="*/ 1752600 w 10515600"/>
              <a:gd name="connsiteY2" fmla="*/ 0 h 4835245"/>
              <a:gd name="connsiteX3" fmla="*/ 1752600 w 10515600"/>
              <a:gd name="connsiteY3" fmla="*/ 0 h 4835245"/>
              <a:gd name="connsiteX4" fmla="*/ 4381500 w 10515600"/>
              <a:gd name="connsiteY4" fmla="*/ 0 h 4835245"/>
              <a:gd name="connsiteX5" fmla="*/ 9709710 w 10515600"/>
              <a:gd name="connsiteY5" fmla="*/ 0 h 4835245"/>
              <a:gd name="connsiteX6" fmla="*/ 10515600 w 10515600"/>
              <a:gd name="connsiteY6" fmla="*/ 805890 h 4835245"/>
              <a:gd name="connsiteX7" fmla="*/ 10515600 w 10515600"/>
              <a:gd name="connsiteY7" fmla="*/ 2820560 h 4835245"/>
              <a:gd name="connsiteX8" fmla="*/ 10515600 w 10515600"/>
              <a:gd name="connsiteY8" fmla="*/ 2820560 h 4835245"/>
              <a:gd name="connsiteX9" fmla="*/ 10515600 w 10515600"/>
              <a:gd name="connsiteY9" fmla="*/ 4029371 h 4835245"/>
              <a:gd name="connsiteX10" fmla="*/ 10515600 w 10515600"/>
              <a:gd name="connsiteY10" fmla="*/ 4029355 h 4835245"/>
              <a:gd name="connsiteX11" fmla="*/ 9709710 w 10515600"/>
              <a:gd name="connsiteY11" fmla="*/ 4835245 h 4835245"/>
              <a:gd name="connsiteX12" fmla="*/ 4381500 w 10515600"/>
              <a:gd name="connsiteY12" fmla="*/ 4835245 h 4835245"/>
              <a:gd name="connsiteX13" fmla="*/ 3067085 w 10515600"/>
              <a:gd name="connsiteY13" fmla="*/ 5439651 h 4835245"/>
              <a:gd name="connsiteX14" fmla="*/ 1752600 w 10515600"/>
              <a:gd name="connsiteY14" fmla="*/ 4835245 h 4835245"/>
              <a:gd name="connsiteX15" fmla="*/ 805890 w 10515600"/>
              <a:gd name="connsiteY15" fmla="*/ 4835245 h 4835245"/>
              <a:gd name="connsiteX16" fmla="*/ 0 w 10515600"/>
              <a:gd name="connsiteY16" fmla="*/ 4029355 h 4835245"/>
              <a:gd name="connsiteX17" fmla="*/ 0 w 10515600"/>
              <a:gd name="connsiteY17" fmla="*/ 4029371 h 4835245"/>
              <a:gd name="connsiteX18" fmla="*/ 0 w 10515600"/>
              <a:gd name="connsiteY18" fmla="*/ 2820560 h 4835245"/>
              <a:gd name="connsiteX19" fmla="*/ 0 w 10515600"/>
              <a:gd name="connsiteY19" fmla="*/ 2820560 h 4835245"/>
              <a:gd name="connsiteX20" fmla="*/ 0 w 10515600"/>
              <a:gd name="connsiteY20" fmla="*/ 805890 h 4835245"/>
              <a:gd name="connsiteX0" fmla="*/ 0 w 10515600"/>
              <a:gd name="connsiteY0" fmla="*/ 805890 h 5439651"/>
              <a:gd name="connsiteX1" fmla="*/ 805890 w 10515600"/>
              <a:gd name="connsiteY1" fmla="*/ 0 h 5439651"/>
              <a:gd name="connsiteX2" fmla="*/ 1752600 w 10515600"/>
              <a:gd name="connsiteY2" fmla="*/ 0 h 5439651"/>
              <a:gd name="connsiteX3" fmla="*/ 1752600 w 10515600"/>
              <a:gd name="connsiteY3" fmla="*/ 0 h 5439651"/>
              <a:gd name="connsiteX4" fmla="*/ 4381500 w 10515600"/>
              <a:gd name="connsiteY4" fmla="*/ 0 h 5439651"/>
              <a:gd name="connsiteX5" fmla="*/ 9709710 w 10515600"/>
              <a:gd name="connsiteY5" fmla="*/ 0 h 5439651"/>
              <a:gd name="connsiteX6" fmla="*/ 10515600 w 10515600"/>
              <a:gd name="connsiteY6" fmla="*/ 805890 h 5439651"/>
              <a:gd name="connsiteX7" fmla="*/ 10515600 w 10515600"/>
              <a:gd name="connsiteY7" fmla="*/ 2820560 h 5439651"/>
              <a:gd name="connsiteX8" fmla="*/ 10515600 w 10515600"/>
              <a:gd name="connsiteY8" fmla="*/ 2820560 h 5439651"/>
              <a:gd name="connsiteX9" fmla="*/ 10515600 w 10515600"/>
              <a:gd name="connsiteY9" fmla="*/ 4029371 h 5439651"/>
              <a:gd name="connsiteX10" fmla="*/ 10515600 w 10515600"/>
              <a:gd name="connsiteY10" fmla="*/ 4029355 h 5439651"/>
              <a:gd name="connsiteX11" fmla="*/ 9709710 w 10515600"/>
              <a:gd name="connsiteY11" fmla="*/ 4835245 h 5439651"/>
              <a:gd name="connsiteX12" fmla="*/ 4381500 w 10515600"/>
              <a:gd name="connsiteY12" fmla="*/ 4835245 h 5439651"/>
              <a:gd name="connsiteX13" fmla="*/ 3067085 w 10515600"/>
              <a:gd name="connsiteY13" fmla="*/ 5439651 h 5439651"/>
              <a:gd name="connsiteX14" fmla="*/ 2279725 w 10515600"/>
              <a:gd name="connsiteY14" fmla="*/ 4824487 h 5439651"/>
              <a:gd name="connsiteX15" fmla="*/ 805890 w 10515600"/>
              <a:gd name="connsiteY15" fmla="*/ 4835245 h 5439651"/>
              <a:gd name="connsiteX16" fmla="*/ 0 w 10515600"/>
              <a:gd name="connsiteY16" fmla="*/ 4029355 h 5439651"/>
              <a:gd name="connsiteX17" fmla="*/ 0 w 10515600"/>
              <a:gd name="connsiteY17" fmla="*/ 4029371 h 5439651"/>
              <a:gd name="connsiteX18" fmla="*/ 0 w 10515600"/>
              <a:gd name="connsiteY18" fmla="*/ 2820560 h 5439651"/>
              <a:gd name="connsiteX19" fmla="*/ 0 w 10515600"/>
              <a:gd name="connsiteY19" fmla="*/ 2820560 h 5439651"/>
              <a:gd name="connsiteX20" fmla="*/ 0 w 10515600"/>
              <a:gd name="connsiteY20" fmla="*/ 805890 h 5439651"/>
              <a:gd name="connsiteX0" fmla="*/ 0 w 10515600"/>
              <a:gd name="connsiteY0" fmla="*/ 805890 h 5439651"/>
              <a:gd name="connsiteX1" fmla="*/ 805890 w 10515600"/>
              <a:gd name="connsiteY1" fmla="*/ 0 h 5439651"/>
              <a:gd name="connsiteX2" fmla="*/ 1752600 w 10515600"/>
              <a:gd name="connsiteY2" fmla="*/ 0 h 5439651"/>
              <a:gd name="connsiteX3" fmla="*/ 1752600 w 10515600"/>
              <a:gd name="connsiteY3" fmla="*/ 0 h 5439651"/>
              <a:gd name="connsiteX4" fmla="*/ 4381500 w 10515600"/>
              <a:gd name="connsiteY4" fmla="*/ 0 h 5439651"/>
              <a:gd name="connsiteX5" fmla="*/ 9709710 w 10515600"/>
              <a:gd name="connsiteY5" fmla="*/ 0 h 5439651"/>
              <a:gd name="connsiteX6" fmla="*/ 10515600 w 10515600"/>
              <a:gd name="connsiteY6" fmla="*/ 805890 h 5439651"/>
              <a:gd name="connsiteX7" fmla="*/ 10515600 w 10515600"/>
              <a:gd name="connsiteY7" fmla="*/ 2820560 h 5439651"/>
              <a:gd name="connsiteX8" fmla="*/ 10515600 w 10515600"/>
              <a:gd name="connsiteY8" fmla="*/ 2820560 h 5439651"/>
              <a:gd name="connsiteX9" fmla="*/ 10515600 w 10515600"/>
              <a:gd name="connsiteY9" fmla="*/ 4029371 h 5439651"/>
              <a:gd name="connsiteX10" fmla="*/ 10515600 w 10515600"/>
              <a:gd name="connsiteY10" fmla="*/ 4029355 h 5439651"/>
              <a:gd name="connsiteX11" fmla="*/ 9709710 w 10515600"/>
              <a:gd name="connsiteY11" fmla="*/ 4835245 h 5439651"/>
              <a:gd name="connsiteX12" fmla="*/ 3725283 w 10515600"/>
              <a:gd name="connsiteY12" fmla="*/ 4846003 h 5439651"/>
              <a:gd name="connsiteX13" fmla="*/ 3067085 w 10515600"/>
              <a:gd name="connsiteY13" fmla="*/ 5439651 h 5439651"/>
              <a:gd name="connsiteX14" fmla="*/ 2279725 w 10515600"/>
              <a:gd name="connsiteY14" fmla="*/ 4824487 h 5439651"/>
              <a:gd name="connsiteX15" fmla="*/ 805890 w 10515600"/>
              <a:gd name="connsiteY15" fmla="*/ 4835245 h 5439651"/>
              <a:gd name="connsiteX16" fmla="*/ 0 w 10515600"/>
              <a:gd name="connsiteY16" fmla="*/ 4029355 h 5439651"/>
              <a:gd name="connsiteX17" fmla="*/ 0 w 10515600"/>
              <a:gd name="connsiteY17" fmla="*/ 4029371 h 5439651"/>
              <a:gd name="connsiteX18" fmla="*/ 0 w 10515600"/>
              <a:gd name="connsiteY18" fmla="*/ 2820560 h 5439651"/>
              <a:gd name="connsiteX19" fmla="*/ 0 w 10515600"/>
              <a:gd name="connsiteY19" fmla="*/ 2820560 h 5439651"/>
              <a:gd name="connsiteX20" fmla="*/ 0 w 10515600"/>
              <a:gd name="connsiteY20" fmla="*/ 805890 h 5439651"/>
              <a:gd name="connsiteX0" fmla="*/ 0 w 10515600"/>
              <a:gd name="connsiteY0" fmla="*/ 805890 h 5601015"/>
              <a:gd name="connsiteX1" fmla="*/ 805890 w 10515600"/>
              <a:gd name="connsiteY1" fmla="*/ 0 h 5601015"/>
              <a:gd name="connsiteX2" fmla="*/ 1752600 w 10515600"/>
              <a:gd name="connsiteY2" fmla="*/ 0 h 5601015"/>
              <a:gd name="connsiteX3" fmla="*/ 1752600 w 10515600"/>
              <a:gd name="connsiteY3" fmla="*/ 0 h 5601015"/>
              <a:gd name="connsiteX4" fmla="*/ 4381500 w 10515600"/>
              <a:gd name="connsiteY4" fmla="*/ 0 h 5601015"/>
              <a:gd name="connsiteX5" fmla="*/ 9709710 w 10515600"/>
              <a:gd name="connsiteY5" fmla="*/ 0 h 5601015"/>
              <a:gd name="connsiteX6" fmla="*/ 10515600 w 10515600"/>
              <a:gd name="connsiteY6" fmla="*/ 805890 h 5601015"/>
              <a:gd name="connsiteX7" fmla="*/ 10515600 w 10515600"/>
              <a:gd name="connsiteY7" fmla="*/ 2820560 h 5601015"/>
              <a:gd name="connsiteX8" fmla="*/ 10515600 w 10515600"/>
              <a:gd name="connsiteY8" fmla="*/ 2820560 h 5601015"/>
              <a:gd name="connsiteX9" fmla="*/ 10515600 w 10515600"/>
              <a:gd name="connsiteY9" fmla="*/ 4029371 h 5601015"/>
              <a:gd name="connsiteX10" fmla="*/ 10515600 w 10515600"/>
              <a:gd name="connsiteY10" fmla="*/ 4029355 h 5601015"/>
              <a:gd name="connsiteX11" fmla="*/ 9709710 w 10515600"/>
              <a:gd name="connsiteY11" fmla="*/ 4835245 h 5601015"/>
              <a:gd name="connsiteX12" fmla="*/ 3725283 w 10515600"/>
              <a:gd name="connsiteY12" fmla="*/ 4846003 h 5601015"/>
              <a:gd name="connsiteX13" fmla="*/ 3067085 w 10515600"/>
              <a:gd name="connsiteY13" fmla="*/ 5601015 h 5601015"/>
              <a:gd name="connsiteX14" fmla="*/ 2279725 w 10515600"/>
              <a:gd name="connsiteY14" fmla="*/ 4824487 h 5601015"/>
              <a:gd name="connsiteX15" fmla="*/ 805890 w 10515600"/>
              <a:gd name="connsiteY15" fmla="*/ 4835245 h 5601015"/>
              <a:gd name="connsiteX16" fmla="*/ 0 w 10515600"/>
              <a:gd name="connsiteY16" fmla="*/ 4029355 h 5601015"/>
              <a:gd name="connsiteX17" fmla="*/ 0 w 10515600"/>
              <a:gd name="connsiteY17" fmla="*/ 4029371 h 5601015"/>
              <a:gd name="connsiteX18" fmla="*/ 0 w 10515600"/>
              <a:gd name="connsiteY18" fmla="*/ 2820560 h 5601015"/>
              <a:gd name="connsiteX19" fmla="*/ 0 w 10515600"/>
              <a:gd name="connsiteY19" fmla="*/ 2820560 h 5601015"/>
              <a:gd name="connsiteX20" fmla="*/ 0 w 10515600"/>
              <a:gd name="connsiteY20" fmla="*/ 805890 h 5601015"/>
              <a:gd name="connsiteX0" fmla="*/ 0 w 10515600"/>
              <a:gd name="connsiteY0" fmla="*/ 805890 h 5601015"/>
              <a:gd name="connsiteX1" fmla="*/ 805890 w 10515600"/>
              <a:gd name="connsiteY1" fmla="*/ 0 h 5601015"/>
              <a:gd name="connsiteX2" fmla="*/ 1752600 w 10515600"/>
              <a:gd name="connsiteY2" fmla="*/ 0 h 5601015"/>
              <a:gd name="connsiteX3" fmla="*/ 1752600 w 10515600"/>
              <a:gd name="connsiteY3" fmla="*/ 0 h 5601015"/>
              <a:gd name="connsiteX4" fmla="*/ 4381500 w 10515600"/>
              <a:gd name="connsiteY4" fmla="*/ 0 h 5601015"/>
              <a:gd name="connsiteX5" fmla="*/ 9709710 w 10515600"/>
              <a:gd name="connsiteY5" fmla="*/ 0 h 5601015"/>
              <a:gd name="connsiteX6" fmla="*/ 10515600 w 10515600"/>
              <a:gd name="connsiteY6" fmla="*/ 805890 h 5601015"/>
              <a:gd name="connsiteX7" fmla="*/ 10515600 w 10515600"/>
              <a:gd name="connsiteY7" fmla="*/ 2820560 h 5601015"/>
              <a:gd name="connsiteX8" fmla="*/ 10515600 w 10515600"/>
              <a:gd name="connsiteY8" fmla="*/ 2820560 h 5601015"/>
              <a:gd name="connsiteX9" fmla="*/ 10515600 w 10515600"/>
              <a:gd name="connsiteY9" fmla="*/ 4029371 h 5601015"/>
              <a:gd name="connsiteX10" fmla="*/ 10515600 w 10515600"/>
              <a:gd name="connsiteY10" fmla="*/ 4029355 h 5601015"/>
              <a:gd name="connsiteX11" fmla="*/ 9709710 w 10515600"/>
              <a:gd name="connsiteY11" fmla="*/ 4835245 h 5601015"/>
              <a:gd name="connsiteX12" fmla="*/ 3725283 w 10515600"/>
              <a:gd name="connsiteY12" fmla="*/ 4846003 h 5601015"/>
              <a:gd name="connsiteX13" fmla="*/ 3067085 w 10515600"/>
              <a:gd name="connsiteY13" fmla="*/ 5601015 h 5601015"/>
              <a:gd name="connsiteX14" fmla="*/ 1440628 w 10515600"/>
              <a:gd name="connsiteY14" fmla="*/ 4824487 h 5601015"/>
              <a:gd name="connsiteX15" fmla="*/ 805890 w 10515600"/>
              <a:gd name="connsiteY15" fmla="*/ 4835245 h 5601015"/>
              <a:gd name="connsiteX16" fmla="*/ 0 w 10515600"/>
              <a:gd name="connsiteY16" fmla="*/ 4029355 h 5601015"/>
              <a:gd name="connsiteX17" fmla="*/ 0 w 10515600"/>
              <a:gd name="connsiteY17" fmla="*/ 4029371 h 5601015"/>
              <a:gd name="connsiteX18" fmla="*/ 0 w 10515600"/>
              <a:gd name="connsiteY18" fmla="*/ 2820560 h 5601015"/>
              <a:gd name="connsiteX19" fmla="*/ 0 w 10515600"/>
              <a:gd name="connsiteY19" fmla="*/ 2820560 h 5601015"/>
              <a:gd name="connsiteX20" fmla="*/ 0 w 10515600"/>
              <a:gd name="connsiteY20" fmla="*/ 805890 h 5601015"/>
              <a:gd name="connsiteX0" fmla="*/ 0 w 10515600"/>
              <a:gd name="connsiteY0" fmla="*/ 805890 h 5439651"/>
              <a:gd name="connsiteX1" fmla="*/ 805890 w 10515600"/>
              <a:gd name="connsiteY1" fmla="*/ 0 h 5439651"/>
              <a:gd name="connsiteX2" fmla="*/ 1752600 w 10515600"/>
              <a:gd name="connsiteY2" fmla="*/ 0 h 5439651"/>
              <a:gd name="connsiteX3" fmla="*/ 1752600 w 10515600"/>
              <a:gd name="connsiteY3" fmla="*/ 0 h 5439651"/>
              <a:gd name="connsiteX4" fmla="*/ 4381500 w 10515600"/>
              <a:gd name="connsiteY4" fmla="*/ 0 h 5439651"/>
              <a:gd name="connsiteX5" fmla="*/ 9709710 w 10515600"/>
              <a:gd name="connsiteY5" fmla="*/ 0 h 5439651"/>
              <a:gd name="connsiteX6" fmla="*/ 10515600 w 10515600"/>
              <a:gd name="connsiteY6" fmla="*/ 805890 h 5439651"/>
              <a:gd name="connsiteX7" fmla="*/ 10515600 w 10515600"/>
              <a:gd name="connsiteY7" fmla="*/ 2820560 h 5439651"/>
              <a:gd name="connsiteX8" fmla="*/ 10515600 w 10515600"/>
              <a:gd name="connsiteY8" fmla="*/ 2820560 h 5439651"/>
              <a:gd name="connsiteX9" fmla="*/ 10515600 w 10515600"/>
              <a:gd name="connsiteY9" fmla="*/ 4029371 h 5439651"/>
              <a:gd name="connsiteX10" fmla="*/ 10515600 w 10515600"/>
              <a:gd name="connsiteY10" fmla="*/ 4029355 h 5439651"/>
              <a:gd name="connsiteX11" fmla="*/ 9709710 w 10515600"/>
              <a:gd name="connsiteY11" fmla="*/ 4835245 h 5439651"/>
              <a:gd name="connsiteX12" fmla="*/ 3725283 w 10515600"/>
              <a:gd name="connsiteY12" fmla="*/ 4846003 h 5439651"/>
              <a:gd name="connsiteX13" fmla="*/ 2098897 w 10515600"/>
              <a:gd name="connsiteY13" fmla="*/ 5439651 h 5439651"/>
              <a:gd name="connsiteX14" fmla="*/ 1440628 w 10515600"/>
              <a:gd name="connsiteY14" fmla="*/ 4824487 h 5439651"/>
              <a:gd name="connsiteX15" fmla="*/ 805890 w 10515600"/>
              <a:gd name="connsiteY15" fmla="*/ 4835245 h 5439651"/>
              <a:gd name="connsiteX16" fmla="*/ 0 w 10515600"/>
              <a:gd name="connsiteY16" fmla="*/ 4029355 h 5439651"/>
              <a:gd name="connsiteX17" fmla="*/ 0 w 10515600"/>
              <a:gd name="connsiteY17" fmla="*/ 4029371 h 5439651"/>
              <a:gd name="connsiteX18" fmla="*/ 0 w 10515600"/>
              <a:gd name="connsiteY18" fmla="*/ 2820560 h 5439651"/>
              <a:gd name="connsiteX19" fmla="*/ 0 w 10515600"/>
              <a:gd name="connsiteY19" fmla="*/ 2820560 h 5439651"/>
              <a:gd name="connsiteX20" fmla="*/ 0 w 10515600"/>
              <a:gd name="connsiteY20" fmla="*/ 805890 h 5439651"/>
              <a:gd name="connsiteX0" fmla="*/ 0 w 10515600"/>
              <a:gd name="connsiteY0" fmla="*/ 805890 h 5439651"/>
              <a:gd name="connsiteX1" fmla="*/ 805890 w 10515600"/>
              <a:gd name="connsiteY1" fmla="*/ 0 h 5439651"/>
              <a:gd name="connsiteX2" fmla="*/ 1752600 w 10515600"/>
              <a:gd name="connsiteY2" fmla="*/ 0 h 5439651"/>
              <a:gd name="connsiteX3" fmla="*/ 1752600 w 10515600"/>
              <a:gd name="connsiteY3" fmla="*/ 0 h 5439651"/>
              <a:gd name="connsiteX4" fmla="*/ 4381500 w 10515600"/>
              <a:gd name="connsiteY4" fmla="*/ 0 h 5439651"/>
              <a:gd name="connsiteX5" fmla="*/ 9709710 w 10515600"/>
              <a:gd name="connsiteY5" fmla="*/ 0 h 5439651"/>
              <a:gd name="connsiteX6" fmla="*/ 10515600 w 10515600"/>
              <a:gd name="connsiteY6" fmla="*/ 805890 h 5439651"/>
              <a:gd name="connsiteX7" fmla="*/ 10515600 w 10515600"/>
              <a:gd name="connsiteY7" fmla="*/ 2820560 h 5439651"/>
              <a:gd name="connsiteX8" fmla="*/ 10515600 w 10515600"/>
              <a:gd name="connsiteY8" fmla="*/ 2820560 h 5439651"/>
              <a:gd name="connsiteX9" fmla="*/ 10515600 w 10515600"/>
              <a:gd name="connsiteY9" fmla="*/ 4029371 h 5439651"/>
              <a:gd name="connsiteX10" fmla="*/ 10515600 w 10515600"/>
              <a:gd name="connsiteY10" fmla="*/ 4029355 h 5439651"/>
              <a:gd name="connsiteX11" fmla="*/ 9709710 w 10515600"/>
              <a:gd name="connsiteY11" fmla="*/ 4835245 h 5439651"/>
              <a:gd name="connsiteX12" fmla="*/ 2552700 w 10515600"/>
              <a:gd name="connsiteY12" fmla="*/ 4846003 h 5439651"/>
              <a:gd name="connsiteX13" fmla="*/ 2098897 w 10515600"/>
              <a:gd name="connsiteY13" fmla="*/ 5439651 h 5439651"/>
              <a:gd name="connsiteX14" fmla="*/ 1440628 w 10515600"/>
              <a:gd name="connsiteY14" fmla="*/ 4824487 h 5439651"/>
              <a:gd name="connsiteX15" fmla="*/ 805890 w 10515600"/>
              <a:gd name="connsiteY15" fmla="*/ 4835245 h 5439651"/>
              <a:gd name="connsiteX16" fmla="*/ 0 w 10515600"/>
              <a:gd name="connsiteY16" fmla="*/ 4029355 h 5439651"/>
              <a:gd name="connsiteX17" fmla="*/ 0 w 10515600"/>
              <a:gd name="connsiteY17" fmla="*/ 4029371 h 5439651"/>
              <a:gd name="connsiteX18" fmla="*/ 0 w 10515600"/>
              <a:gd name="connsiteY18" fmla="*/ 2820560 h 5439651"/>
              <a:gd name="connsiteX19" fmla="*/ 0 w 10515600"/>
              <a:gd name="connsiteY19" fmla="*/ 2820560 h 5439651"/>
              <a:gd name="connsiteX20" fmla="*/ 0 w 10515600"/>
              <a:gd name="connsiteY20" fmla="*/ 805890 h 5439651"/>
              <a:gd name="connsiteX0" fmla="*/ 0 w 10515600"/>
              <a:gd name="connsiteY0" fmla="*/ 805890 h 5450408"/>
              <a:gd name="connsiteX1" fmla="*/ 805890 w 10515600"/>
              <a:gd name="connsiteY1" fmla="*/ 0 h 5450408"/>
              <a:gd name="connsiteX2" fmla="*/ 1752600 w 10515600"/>
              <a:gd name="connsiteY2" fmla="*/ 0 h 5450408"/>
              <a:gd name="connsiteX3" fmla="*/ 1752600 w 10515600"/>
              <a:gd name="connsiteY3" fmla="*/ 0 h 5450408"/>
              <a:gd name="connsiteX4" fmla="*/ 4381500 w 10515600"/>
              <a:gd name="connsiteY4" fmla="*/ 0 h 5450408"/>
              <a:gd name="connsiteX5" fmla="*/ 9709710 w 10515600"/>
              <a:gd name="connsiteY5" fmla="*/ 0 h 5450408"/>
              <a:gd name="connsiteX6" fmla="*/ 10515600 w 10515600"/>
              <a:gd name="connsiteY6" fmla="*/ 805890 h 5450408"/>
              <a:gd name="connsiteX7" fmla="*/ 10515600 w 10515600"/>
              <a:gd name="connsiteY7" fmla="*/ 2820560 h 5450408"/>
              <a:gd name="connsiteX8" fmla="*/ 10515600 w 10515600"/>
              <a:gd name="connsiteY8" fmla="*/ 2820560 h 5450408"/>
              <a:gd name="connsiteX9" fmla="*/ 10515600 w 10515600"/>
              <a:gd name="connsiteY9" fmla="*/ 4029371 h 5450408"/>
              <a:gd name="connsiteX10" fmla="*/ 10515600 w 10515600"/>
              <a:gd name="connsiteY10" fmla="*/ 4029355 h 5450408"/>
              <a:gd name="connsiteX11" fmla="*/ 9709710 w 10515600"/>
              <a:gd name="connsiteY11" fmla="*/ 4835245 h 5450408"/>
              <a:gd name="connsiteX12" fmla="*/ 2552700 w 10515600"/>
              <a:gd name="connsiteY12" fmla="*/ 4846003 h 5450408"/>
              <a:gd name="connsiteX13" fmla="*/ 2034351 w 10515600"/>
              <a:gd name="connsiteY13" fmla="*/ 5450408 h 5450408"/>
              <a:gd name="connsiteX14" fmla="*/ 1440628 w 10515600"/>
              <a:gd name="connsiteY14" fmla="*/ 4824487 h 5450408"/>
              <a:gd name="connsiteX15" fmla="*/ 805890 w 10515600"/>
              <a:gd name="connsiteY15" fmla="*/ 4835245 h 5450408"/>
              <a:gd name="connsiteX16" fmla="*/ 0 w 10515600"/>
              <a:gd name="connsiteY16" fmla="*/ 4029355 h 5450408"/>
              <a:gd name="connsiteX17" fmla="*/ 0 w 10515600"/>
              <a:gd name="connsiteY17" fmla="*/ 4029371 h 5450408"/>
              <a:gd name="connsiteX18" fmla="*/ 0 w 10515600"/>
              <a:gd name="connsiteY18" fmla="*/ 2820560 h 5450408"/>
              <a:gd name="connsiteX19" fmla="*/ 0 w 10515600"/>
              <a:gd name="connsiteY19" fmla="*/ 2820560 h 5450408"/>
              <a:gd name="connsiteX20" fmla="*/ 0 w 10515600"/>
              <a:gd name="connsiteY20" fmla="*/ 805890 h 5450408"/>
              <a:gd name="connsiteX0" fmla="*/ 0 w 10515600"/>
              <a:gd name="connsiteY0" fmla="*/ 805890 h 5450408"/>
              <a:gd name="connsiteX1" fmla="*/ 805890 w 10515600"/>
              <a:gd name="connsiteY1" fmla="*/ 0 h 5450408"/>
              <a:gd name="connsiteX2" fmla="*/ 1752600 w 10515600"/>
              <a:gd name="connsiteY2" fmla="*/ 0 h 5450408"/>
              <a:gd name="connsiteX3" fmla="*/ 1752600 w 10515600"/>
              <a:gd name="connsiteY3" fmla="*/ 0 h 5450408"/>
              <a:gd name="connsiteX4" fmla="*/ 4381500 w 10515600"/>
              <a:gd name="connsiteY4" fmla="*/ 0 h 5450408"/>
              <a:gd name="connsiteX5" fmla="*/ 9709710 w 10515600"/>
              <a:gd name="connsiteY5" fmla="*/ 0 h 5450408"/>
              <a:gd name="connsiteX6" fmla="*/ 10515600 w 10515600"/>
              <a:gd name="connsiteY6" fmla="*/ 805890 h 5450408"/>
              <a:gd name="connsiteX7" fmla="*/ 10515600 w 10515600"/>
              <a:gd name="connsiteY7" fmla="*/ 2820560 h 5450408"/>
              <a:gd name="connsiteX8" fmla="*/ 10515600 w 10515600"/>
              <a:gd name="connsiteY8" fmla="*/ 2820560 h 5450408"/>
              <a:gd name="connsiteX9" fmla="*/ 10515600 w 10515600"/>
              <a:gd name="connsiteY9" fmla="*/ 4029371 h 5450408"/>
              <a:gd name="connsiteX10" fmla="*/ 10515600 w 10515600"/>
              <a:gd name="connsiteY10" fmla="*/ 4029355 h 5450408"/>
              <a:gd name="connsiteX11" fmla="*/ 9709710 w 10515600"/>
              <a:gd name="connsiteY11" fmla="*/ 4835245 h 5450408"/>
              <a:gd name="connsiteX12" fmla="*/ 2552700 w 10515600"/>
              <a:gd name="connsiteY12" fmla="*/ 4846003 h 5450408"/>
              <a:gd name="connsiteX13" fmla="*/ 2002078 w 10515600"/>
              <a:gd name="connsiteY13" fmla="*/ 5450408 h 5450408"/>
              <a:gd name="connsiteX14" fmla="*/ 1440628 w 10515600"/>
              <a:gd name="connsiteY14" fmla="*/ 4824487 h 5450408"/>
              <a:gd name="connsiteX15" fmla="*/ 805890 w 10515600"/>
              <a:gd name="connsiteY15" fmla="*/ 4835245 h 5450408"/>
              <a:gd name="connsiteX16" fmla="*/ 0 w 10515600"/>
              <a:gd name="connsiteY16" fmla="*/ 4029355 h 5450408"/>
              <a:gd name="connsiteX17" fmla="*/ 0 w 10515600"/>
              <a:gd name="connsiteY17" fmla="*/ 4029371 h 5450408"/>
              <a:gd name="connsiteX18" fmla="*/ 0 w 10515600"/>
              <a:gd name="connsiteY18" fmla="*/ 2820560 h 5450408"/>
              <a:gd name="connsiteX19" fmla="*/ 0 w 10515600"/>
              <a:gd name="connsiteY19" fmla="*/ 2820560 h 5450408"/>
              <a:gd name="connsiteX20" fmla="*/ 0 w 10515600"/>
              <a:gd name="connsiteY20" fmla="*/ 805890 h 545040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</a:cxnLst>
            <a:rect l="l" t="t" r="r" b="b"/>
            <a:pathLst>
              <a:path w="10515600" h="5450408">
                <a:moveTo>
                  <a:pt x="0" y="805890"/>
                </a:moveTo>
                <a:cubicBezTo>
                  <a:pt x="0" y="360809"/>
                  <a:pt x="360809" y="0"/>
                  <a:pt x="805890" y="0"/>
                </a:cubicBezTo>
                <a:lnTo>
                  <a:pt x="1752600" y="0"/>
                </a:lnTo>
                <a:lnTo>
                  <a:pt x="1752600" y="0"/>
                </a:lnTo>
                <a:lnTo>
                  <a:pt x="4381500" y="0"/>
                </a:lnTo>
                <a:lnTo>
                  <a:pt x="9709710" y="0"/>
                </a:lnTo>
                <a:cubicBezTo>
                  <a:pt x="10154791" y="0"/>
                  <a:pt x="10515600" y="360809"/>
                  <a:pt x="10515600" y="805890"/>
                </a:cubicBezTo>
                <a:lnTo>
                  <a:pt x="10515600" y="2820560"/>
                </a:lnTo>
                <a:lnTo>
                  <a:pt x="10515600" y="2820560"/>
                </a:lnTo>
                <a:lnTo>
                  <a:pt x="10515600" y="4029371"/>
                </a:lnTo>
                <a:lnTo>
                  <a:pt x="10515600" y="4029355"/>
                </a:lnTo>
                <a:cubicBezTo>
                  <a:pt x="10515600" y="4474436"/>
                  <a:pt x="10154791" y="4835245"/>
                  <a:pt x="9709710" y="4835245"/>
                </a:cubicBezTo>
                <a:lnTo>
                  <a:pt x="2552700" y="4846003"/>
                </a:lnTo>
                <a:lnTo>
                  <a:pt x="2002078" y="5450408"/>
                </a:lnTo>
                <a:lnTo>
                  <a:pt x="1440628" y="4824487"/>
                </a:lnTo>
                <a:lnTo>
                  <a:pt x="805890" y="4835245"/>
                </a:lnTo>
                <a:cubicBezTo>
                  <a:pt x="360809" y="4835245"/>
                  <a:pt x="0" y="4474436"/>
                  <a:pt x="0" y="4029355"/>
                </a:cubicBezTo>
                <a:lnTo>
                  <a:pt x="0" y="4029371"/>
                </a:lnTo>
                <a:lnTo>
                  <a:pt x="0" y="2820560"/>
                </a:lnTo>
                <a:lnTo>
                  <a:pt x="0" y="2820560"/>
                </a:lnTo>
                <a:lnTo>
                  <a:pt x="0" y="805890"/>
                </a:lnTo>
                <a:close/>
              </a:path>
            </a:pathLst>
          </a:cu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800"/>
          </a:p>
        </p:txBody>
      </p:sp>
      <p:sp>
        <p:nvSpPr>
          <p:cNvPr id="7" name="Title 1"/>
          <p:cNvSpPr>
            <a:spLocks noGrp="1"/>
          </p:cNvSpPr>
          <p:nvPr>
            <p:ph type="title" hasCustomPrompt="1"/>
          </p:nvPr>
        </p:nvSpPr>
        <p:spPr>
          <a:xfrm>
            <a:off x="1040802" y="1438510"/>
            <a:ext cx="7116184" cy="2219093"/>
          </a:xfrm>
        </p:spPr>
        <p:txBody>
          <a:bodyPr>
            <a:noAutofit/>
          </a:bodyPr>
          <a:lstStyle>
            <a:lvl1pPr algn="ctr">
              <a:tabLst>
                <a:tab pos="3770219" algn="l"/>
              </a:tabLst>
              <a:defRPr sz="5000" baseline="0">
                <a:solidFill>
                  <a:schemeClr val="accent1"/>
                </a:solidFill>
              </a:defRPr>
            </a:lvl1pPr>
          </a:lstStyle>
          <a:p>
            <a:r>
              <a:rPr lang="en-US" dirty="0" smtClean="0"/>
              <a:t>“Click to edit quote.”</a:t>
            </a:r>
            <a:endParaRPr lang="en-US" dirty="0"/>
          </a:p>
        </p:txBody>
      </p:sp>
      <p:sp>
        <p:nvSpPr>
          <p:cNvPr id="8" name="Text Placeholder 6"/>
          <p:cNvSpPr>
            <a:spLocks noGrp="1"/>
          </p:cNvSpPr>
          <p:nvPr>
            <p:ph type="body" sz="quarter" idx="13" hasCustomPrompt="1"/>
          </p:nvPr>
        </p:nvSpPr>
        <p:spPr>
          <a:xfrm>
            <a:off x="1040802" y="4126419"/>
            <a:ext cx="7116184" cy="1015739"/>
          </a:xfrm>
        </p:spPr>
        <p:txBody>
          <a:bodyPr anchor="ctr">
            <a:normAutofit/>
          </a:bodyPr>
          <a:lstStyle>
            <a:lvl1pPr marL="0" indent="0" algn="ctr">
              <a:buNone/>
              <a:defRPr sz="2400" i="1" baseline="0">
                <a:solidFill>
                  <a:schemeClr val="tx2"/>
                </a:solidFill>
              </a:defRPr>
            </a:lvl1pPr>
          </a:lstStyle>
          <a:p>
            <a:pPr lvl="0"/>
            <a:r>
              <a:rPr lang="en-US" dirty="0" smtClean="0"/>
              <a:t>- Click to edit name or subtext</a:t>
            </a:r>
            <a:endParaRPr lang="en-US" dirty="0"/>
          </a:p>
        </p:txBody>
      </p:sp>
      <p:sp>
        <p:nvSpPr>
          <p:cNvPr id="10" name="Date Placeholder 4"/>
          <p:cNvSpPr>
            <a:spLocks noGrp="1"/>
          </p:cNvSpPr>
          <p:nvPr>
            <p:ph type="dt" sz="half" idx="11"/>
          </p:nvPr>
        </p:nvSpPr>
        <p:spPr>
          <a:xfrm>
            <a:off x="628651" y="6356353"/>
            <a:ext cx="1018943" cy="365125"/>
          </a:xfrm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fld id="{276FB33B-BCEE-4E25-B97B-A564B0E1024B}" type="datetime1">
              <a:rPr lang="en-US" smtClean="0"/>
              <a:t>11/7/2019</a:t>
            </a:fld>
            <a:endParaRPr lang="en-US" dirty="0"/>
          </a:p>
        </p:txBody>
      </p:sp>
      <p:sp>
        <p:nvSpPr>
          <p:cNvPr id="9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2476634" y="6356352"/>
            <a:ext cx="4190735" cy="365125"/>
          </a:xfrm>
          <a:prstGeom prst="rect">
            <a:avLst/>
          </a:prstGeom>
        </p:spPr>
        <p:txBody>
          <a:bodyPr anchor="ctr"/>
          <a:lstStyle>
            <a:lvl1pPr algn="ctr">
              <a:defRPr sz="1200">
                <a:solidFill>
                  <a:schemeClr val="bg1"/>
                </a:solidFill>
              </a:defRPr>
            </a:lvl1pPr>
          </a:lstStyle>
          <a:p>
            <a:r>
              <a:rPr lang="en-US" dirty="0" smtClean="0"/>
              <a:t>mndot.gov</a:t>
            </a:r>
            <a:endParaRPr lang="en-US" dirty="0"/>
          </a:p>
        </p:txBody>
      </p:sp>
      <p:sp>
        <p:nvSpPr>
          <p:cNvPr id="11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7418350" y="6356353"/>
            <a:ext cx="1097001" cy="365125"/>
          </a:xfrm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fld id="{48F63A3B-78C7-47BE-AE5E-E10140E04643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253966298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3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8_Title and Content (Solid Dark)">
    <p:bg>
      <p:bgPr>
        <a:gradFill>
          <a:gsLst>
            <a:gs pos="100000">
              <a:schemeClr val="tx2">
                <a:lumMod val="95000"/>
                <a:lumOff val="5000"/>
              </a:schemeClr>
            </a:gs>
            <a:gs pos="45000">
              <a:schemeClr val="tx2">
                <a:lumMod val="85000"/>
                <a:lumOff val="15000"/>
              </a:schemeClr>
            </a:gs>
            <a:gs pos="86000">
              <a:schemeClr val="tx2">
                <a:lumMod val="90000"/>
                <a:lumOff val="10000"/>
              </a:schemeClr>
            </a:gs>
          </a:gsLst>
          <a:path path="circle">
            <a:fillToRect l="50000" t="50000" r="50000" b="50000"/>
          </a:path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Rounded Rectangular Callout 11"/>
          <p:cNvSpPr/>
          <p:nvPr userDrawn="1"/>
        </p:nvSpPr>
        <p:spPr>
          <a:xfrm>
            <a:off x="650165" y="601818"/>
            <a:ext cx="7886700" cy="5450408"/>
          </a:xfrm>
          <a:custGeom>
            <a:avLst/>
            <a:gdLst>
              <a:gd name="connsiteX0" fmla="*/ 0 w 10515600"/>
              <a:gd name="connsiteY0" fmla="*/ 805890 h 4835245"/>
              <a:gd name="connsiteX1" fmla="*/ 805890 w 10515600"/>
              <a:gd name="connsiteY1" fmla="*/ 0 h 4835245"/>
              <a:gd name="connsiteX2" fmla="*/ 1752600 w 10515600"/>
              <a:gd name="connsiteY2" fmla="*/ 0 h 4835245"/>
              <a:gd name="connsiteX3" fmla="*/ 1752600 w 10515600"/>
              <a:gd name="connsiteY3" fmla="*/ 0 h 4835245"/>
              <a:gd name="connsiteX4" fmla="*/ 4381500 w 10515600"/>
              <a:gd name="connsiteY4" fmla="*/ 0 h 4835245"/>
              <a:gd name="connsiteX5" fmla="*/ 9709710 w 10515600"/>
              <a:gd name="connsiteY5" fmla="*/ 0 h 4835245"/>
              <a:gd name="connsiteX6" fmla="*/ 10515600 w 10515600"/>
              <a:gd name="connsiteY6" fmla="*/ 805890 h 4835245"/>
              <a:gd name="connsiteX7" fmla="*/ 10515600 w 10515600"/>
              <a:gd name="connsiteY7" fmla="*/ 2820560 h 4835245"/>
              <a:gd name="connsiteX8" fmla="*/ 10515600 w 10515600"/>
              <a:gd name="connsiteY8" fmla="*/ 2820560 h 4835245"/>
              <a:gd name="connsiteX9" fmla="*/ 10515600 w 10515600"/>
              <a:gd name="connsiteY9" fmla="*/ 4029371 h 4835245"/>
              <a:gd name="connsiteX10" fmla="*/ 10515600 w 10515600"/>
              <a:gd name="connsiteY10" fmla="*/ 4029355 h 4835245"/>
              <a:gd name="connsiteX11" fmla="*/ 9709710 w 10515600"/>
              <a:gd name="connsiteY11" fmla="*/ 4835245 h 4835245"/>
              <a:gd name="connsiteX12" fmla="*/ 4381500 w 10515600"/>
              <a:gd name="connsiteY12" fmla="*/ 4835245 h 4835245"/>
              <a:gd name="connsiteX13" fmla="*/ 3067085 w 10515600"/>
              <a:gd name="connsiteY13" fmla="*/ 5439651 h 4835245"/>
              <a:gd name="connsiteX14" fmla="*/ 1752600 w 10515600"/>
              <a:gd name="connsiteY14" fmla="*/ 4835245 h 4835245"/>
              <a:gd name="connsiteX15" fmla="*/ 805890 w 10515600"/>
              <a:gd name="connsiteY15" fmla="*/ 4835245 h 4835245"/>
              <a:gd name="connsiteX16" fmla="*/ 0 w 10515600"/>
              <a:gd name="connsiteY16" fmla="*/ 4029355 h 4835245"/>
              <a:gd name="connsiteX17" fmla="*/ 0 w 10515600"/>
              <a:gd name="connsiteY17" fmla="*/ 4029371 h 4835245"/>
              <a:gd name="connsiteX18" fmla="*/ 0 w 10515600"/>
              <a:gd name="connsiteY18" fmla="*/ 2820560 h 4835245"/>
              <a:gd name="connsiteX19" fmla="*/ 0 w 10515600"/>
              <a:gd name="connsiteY19" fmla="*/ 2820560 h 4835245"/>
              <a:gd name="connsiteX20" fmla="*/ 0 w 10515600"/>
              <a:gd name="connsiteY20" fmla="*/ 805890 h 4835245"/>
              <a:gd name="connsiteX0" fmla="*/ 0 w 10515600"/>
              <a:gd name="connsiteY0" fmla="*/ 805890 h 5439651"/>
              <a:gd name="connsiteX1" fmla="*/ 805890 w 10515600"/>
              <a:gd name="connsiteY1" fmla="*/ 0 h 5439651"/>
              <a:gd name="connsiteX2" fmla="*/ 1752600 w 10515600"/>
              <a:gd name="connsiteY2" fmla="*/ 0 h 5439651"/>
              <a:gd name="connsiteX3" fmla="*/ 1752600 w 10515600"/>
              <a:gd name="connsiteY3" fmla="*/ 0 h 5439651"/>
              <a:gd name="connsiteX4" fmla="*/ 4381500 w 10515600"/>
              <a:gd name="connsiteY4" fmla="*/ 0 h 5439651"/>
              <a:gd name="connsiteX5" fmla="*/ 9709710 w 10515600"/>
              <a:gd name="connsiteY5" fmla="*/ 0 h 5439651"/>
              <a:gd name="connsiteX6" fmla="*/ 10515600 w 10515600"/>
              <a:gd name="connsiteY6" fmla="*/ 805890 h 5439651"/>
              <a:gd name="connsiteX7" fmla="*/ 10515600 w 10515600"/>
              <a:gd name="connsiteY7" fmla="*/ 2820560 h 5439651"/>
              <a:gd name="connsiteX8" fmla="*/ 10515600 w 10515600"/>
              <a:gd name="connsiteY8" fmla="*/ 2820560 h 5439651"/>
              <a:gd name="connsiteX9" fmla="*/ 10515600 w 10515600"/>
              <a:gd name="connsiteY9" fmla="*/ 4029371 h 5439651"/>
              <a:gd name="connsiteX10" fmla="*/ 10515600 w 10515600"/>
              <a:gd name="connsiteY10" fmla="*/ 4029355 h 5439651"/>
              <a:gd name="connsiteX11" fmla="*/ 9709710 w 10515600"/>
              <a:gd name="connsiteY11" fmla="*/ 4835245 h 5439651"/>
              <a:gd name="connsiteX12" fmla="*/ 4381500 w 10515600"/>
              <a:gd name="connsiteY12" fmla="*/ 4835245 h 5439651"/>
              <a:gd name="connsiteX13" fmla="*/ 3067085 w 10515600"/>
              <a:gd name="connsiteY13" fmla="*/ 5439651 h 5439651"/>
              <a:gd name="connsiteX14" fmla="*/ 2279725 w 10515600"/>
              <a:gd name="connsiteY14" fmla="*/ 4824487 h 5439651"/>
              <a:gd name="connsiteX15" fmla="*/ 805890 w 10515600"/>
              <a:gd name="connsiteY15" fmla="*/ 4835245 h 5439651"/>
              <a:gd name="connsiteX16" fmla="*/ 0 w 10515600"/>
              <a:gd name="connsiteY16" fmla="*/ 4029355 h 5439651"/>
              <a:gd name="connsiteX17" fmla="*/ 0 w 10515600"/>
              <a:gd name="connsiteY17" fmla="*/ 4029371 h 5439651"/>
              <a:gd name="connsiteX18" fmla="*/ 0 w 10515600"/>
              <a:gd name="connsiteY18" fmla="*/ 2820560 h 5439651"/>
              <a:gd name="connsiteX19" fmla="*/ 0 w 10515600"/>
              <a:gd name="connsiteY19" fmla="*/ 2820560 h 5439651"/>
              <a:gd name="connsiteX20" fmla="*/ 0 w 10515600"/>
              <a:gd name="connsiteY20" fmla="*/ 805890 h 5439651"/>
              <a:gd name="connsiteX0" fmla="*/ 0 w 10515600"/>
              <a:gd name="connsiteY0" fmla="*/ 805890 h 5439651"/>
              <a:gd name="connsiteX1" fmla="*/ 805890 w 10515600"/>
              <a:gd name="connsiteY1" fmla="*/ 0 h 5439651"/>
              <a:gd name="connsiteX2" fmla="*/ 1752600 w 10515600"/>
              <a:gd name="connsiteY2" fmla="*/ 0 h 5439651"/>
              <a:gd name="connsiteX3" fmla="*/ 1752600 w 10515600"/>
              <a:gd name="connsiteY3" fmla="*/ 0 h 5439651"/>
              <a:gd name="connsiteX4" fmla="*/ 4381500 w 10515600"/>
              <a:gd name="connsiteY4" fmla="*/ 0 h 5439651"/>
              <a:gd name="connsiteX5" fmla="*/ 9709710 w 10515600"/>
              <a:gd name="connsiteY5" fmla="*/ 0 h 5439651"/>
              <a:gd name="connsiteX6" fmla="*/ 10515600 w 10515600"/>
              <a:gd name="connsiteY6" fmla="*/ 805890 h 5439651"/>
              <a:gd name="connsiteX7" fmla="*/ 10515600 w 10515600"/>
              <a:gd name="connsiteY7" fmla="*/ 2820560 h 5439651"/>
              <a:gd name="connsiteX8" fmla="*/ 10515600 w 10515600"/>
              <a:gd name="connsiteY8" fmla="*/ 2820560 h 5439651"/>
              <a:gd name="connsiteX9" fmla="*/ 10515600 w 10515600"/>
              <a:gd name="connsiteY9" fmla="*/ 4029371 h 5439651"/>
              <a:gd name="connsiteX10" fmla="*/ 10515600 w 10515600"/>
              <a:gd name="connsiteY10" fmla="*/ 4029355 h 5439651"/>
              <a:gd name="connsiteX11" fmla="*/ 9709710 w 10515600"/>
              <a:gd name="connsiteY11" fmla="*/ 4835245 h 5439651"/>
              <a:gd name="connsiteX12" fmla="*/ 3725283 w 10515600"/>
              <a:gd name="connsiteY12" fmla="*/ 4846003 h 5439651"/>
              <a:gd name="connsiteX13" fmla="*/ 3067085 w 10515600"/>
              <a:gd name="connsiteY13" fmla="*/ 5439651 h 5439651"/>
              <a:gd name="connsiteX14" fmla="*/ 2279725 w 10515600"/>
              <a:gd name="connsiteY14" fmla="*/ 4824487 h 5439651"/>
              <a:gd name="connsiteX15" fmla="*/ 805890 w 10515600"/>
              <a:gd name="connsiteY15" fmla="*/ 4835245 h 5439651"/>
              <a:gd name="connsiteX16" fmla="*/ 0 w 10515600"/>
              <a:gd name="connsiteY16" fmla="*/ 4029355 h 5439651"/>
              <a:gd name="connsiteX17" fmla="*/ 0 w 10515600"/>
              <a:gd name="connsiteY17" fmla="*/ 4029371 h 5439651"/>
              <a:gd name="connsiteX18" fmla="*/ 0 w 10515600"/>
              <a:gd name="connsiteY18" fmla="*/ 2820560 h 5439651"/>
              <a:gd name="connsiteX19" fmla="*/ 0 w 10515600"/>
              <a:gd name="connsiteY19" fmla="*/ 2820560 h 5439651"/>
              <a:gd name="connsiteX20" fmla="*/ 0 w 10515600"/>
              <a:gd name="connsiteY20" fmla="*/ 805890 h 5439651"/>
              <a:gd name="connsiteX0" fmla="*/ 0 w 10515600"/>
              <a:gd name="connsiteY0" fmla="*/ 805890 h 5601015"/>
              <a:gd name="connsiteX1" fmla="*/ 805890 w 10515600"/>
              <a:gd name="connsiteY1" fmla="*/ 0 h 5601015"/>
              <a:gd name="connsiteX2" fmla="*/ 1752600 w 10515600"/>
              <a:gd name="connsiteY2" fmla="*/ 0 h 5601015"/>
              <a:gd name="connsiteX3" fmla="*/ 1752600 w 10515600"/>
              <a:gd name="connsiteY3" fmla="*/ 0 h 5601015"/>
              <a:gd name="connsiteX4" fmla="*/ 4381500 w 10515600"/>
              <a:gd name="connsiteY4" fmla="*/ 0 h 5601015"/>
              <a:gd name="connsiteX5" fmla="*/ 9709710 w 10515600"/>
              <a:gd name="connsiteY5" fmla="*/ 0 h 5601015"/>
              <a:gd name="connsiteX6" fmla="*/ 10515600 w 10515600"/>
              <a:gd name="connsiteY6" fmla="*/ 805890 h 5601015"/>
              <a:gd name="connsiteX7" fmla="*/ 10515600 w 10515600"/>
              <a:gd name="connsiteY7" fmla="*/ 2820560 h 5601015"/>
              <a:gd name="connsiteX8" fmla="*/ 10515600 w 10515600"/>
              <a:gd name="connsiteY8" fmla="*/ 2820560 h 5601015"/>
              <a:gd name="connsiteX9" fmla="*/ 10515600 w 10515600"/>
              <a:gd name="connsiteY9" fmla="*/ 4029371 h 5601015"/>
              <a:gd name="connsiteX10" fmla="*/ 10515600 w 10515600"/>
              <a:gd name="connsiteY10" fmla="*/ 4029355 h 5601015"/>
              <a:gd name="connsiteX11" fmla="*/ 9709710 w 10515600"/>
              <a:gd name="connsiteY11" fmla="*/ 4835245 h 5601015"/>
              <a:gd name="connsiteX12" fmla="*/ 3725283 w 10515600"/>
              <a:gd name="connsiteY12" fmla="*/ 4846003 h 5601015"/>
              <a:gd name="connsiteX13" fmla="*/ 3067085 w 10515600"/>
              <a:gd name="connsiteY13" fmla="*/ 5601015 h 5601015"/>
              <a:gd name="connsiteX14" fmla="*/ 2279725 w 10515600"/>
              <a:gd name="connsiteY14" fmla="*/ 4824487 h 5601015"/>
              <a:gd name="connsiteX15" fmla="*/ 805890 w 10515600"/>
              <a:gd name="connsiteY15" fmla="*/ 4835245 h 5601015"/>
              <a:gd name="connsiteX16" fmla="*/ 0 w 10515600"/>
              <a:gd name="connsiteY16" fmla="*/ 4029355 h 5601015"/>
              <a:gd name="connsiteX17" fmla="*/ 0 w 10515600"/>
              <a:gd name="connsiteY17" fmla="*/ 4029371 h 5601015"/>
              <a:gd name="connsiteX18" fmla="*/ 0 w 10515600"/>
              <a:gd name="connsiteY18" fmla="*/ 2820560 h 5601015"/>
              <a:gd name="connsiteX19" fmla="*/ 0 w 10515600"/>
              <a:gd name="connsiteY19" fmla="*/ 2820560 h 5601015"/>
              <a:gd name="connsiteX20" fmla="*/ 0 w 10515600"/>
              <a:gd name="connsiteY20" fmla="*/ 805890 h 5601015"/>
              <a:gd name="connsiteX0" fmla="*/ 0 w 10515600"/>
              <a:gd name="connsiteY0" fmla="*/ 805890 h 5601015"/>
              <a:gd name="connsiteX1" fmla="*/ 805890 w 10515600"/>
              <a:gd name="connsiteY1" fmla="*/ 0 h 5601015"/>
              <a:gd name="connsiteX2" fmla="*/ 1752600 w 10515600"/>
              <a:gd name="connsiteY2" fmla="*/ 0 h 5601015"/>
              <a:gd name="connsiteX3" fmla="*/ 1752600 w 10515600"/>
              <a:gd name="connsiteY3" fmla="*/ 0 h 5601015"/>
              <a:gd name="connsiteX4" fmla="*/ 4381500 w 10515600"/>
              <a:gd name="connsiteY4" fmla="*/ 0 h 5601015"/>
              <a:gd name="connsiteX5" fmla="*/ 9709710 w 10515600"/>
              <a:gd name="connsiteY5" fmla="*/ 0 h 5601015"/>
              <a:gd name="connsiteX6" fmla="*/ 10515600 w 10515600"/>
              <a:gd name="connsiteY6" fmla="*/ 805890 h 5601015"/>
              <a:gd name="connsiteX7" fmla="*/ 10515600 w 10515600"/>
              <a:gd name="connsiteY7" fmla="*/ 2820560 h 5601015"/>
              <a:gd name="connsiteX8" fmla="*/ 10515600 w 10515600"/>
              <a:gd name="connsiteY8" fmla="*/ 2820560 h 5601015"/>
              <a:gd name="connsiteX9" fmla="*/ 10515600 w 10515600"/>
              <a:gd name="connsiteY9" fmla="*/ 4029371 h 5601015"/>
              <a:gd name="connsiteX10" fmla="*/ 10515600 w 10515600"/>
              <a:gd name="connsiteY10" fmla="*/ 4029355 h 5601015"/>
              <a:gd name="connsiteX11" fmla="*/ 9709710 w 10515600"/>
              <a:gd name="connsiteY11" fmla="*/ 4835245 h 5601015"/>
              <a:gd name="connsiteX12" fmla="*/ 3725283 w 10515600"/>
              <a:gd name="connsiteY12" fmla="*/ 4846003 h 5601015"/>
              <a:gd name="connsiteX13" fmla="*/ 3067085 w 10515600"/>
              <a:gd name="connsiteY13" fmla="*/ 5601015 h 5601015"/>
              <a:gd name="connsiteX14" fmla="*/ 1440628 w 10515600"/>
              <a:gd name="connsiteY14" fmla="*/ 4824487 h 5601015"/>
              <a:gd name="connsiteX15" fmla="*/ 805890 w 10515600"/>
              <a:gd name="connsiteY15" fmla="*/ 4835245 h 5601015"/>
              <a:gd name="connsiteX16" fmla="*/ 0 w 10515600"/>
              <a:gd name="connsiteY16" fmla="*/ 4029355 h 5601015"/>
              <a:gd name="connsiteX17" fmla="*/ 0 w 10515600"/>
              <a:gd name="connsiteY17" fmla="*/ 4029371 h 5601015"/>
              <a:gd name="connsiteX18" fmla="*/ 0 w 10515600"/>
              <a:gd name="connsiteY18" fmla="*/ 2820560 h 5601015"/>
              <a:gd name="connsiteX19" fmla="*/ 0 w 10515600"/>
              <a:gd name="connsiteY19" fmla="*/ 2820560 h 5601015"/>
              <a:gd name="connsiteX20" fmla="*/ 0 w 10515600"/>
              <a:gd name="connsiteY20" fmla="*/ 805890 h 5601015"/>
              <a:gd name="connsiteX0" fmla="*/ 0 w 10515600"/>
              <a:gd name="connsiteY0" fmla="*/ 805890 h 5439651"/>
              <a:gd name="connsiteX1" fmla="*/ 805890 w 10515600"/>
              <a:gd name="connsiteY1" fmla="*/ 0 h 5439651"/>
              <a:gd name="connsiteX2" fmla="*/ 1752600 w 10515600"/>
              <a:gd name="connsiteY2" fmla="*/ 0 h 5439651"/>
              <a:gd name="connsiteX3" fmla="*/ 1752600 w 10515600"/>
              <a:gd name="connsiteY3" fmla="*/ 0 h 5439651"/>
              <a:gd name="connsiteX4" fmla="*/ 4381500 w 10515600"/>
              <a:gd name="connsiteY4" fmla="*/ 0 h 5439651"/>
              <a:gd name="connsiteX5" fmla="*/ 9709710 w 10515600"/>
              <a:gd name="connsiteY5" fmla="*/ 0 h 5439651"/>
              <a:gd name="connsiteX6" fmla="*/ 10515600 w 10515600"/>
              <a:gd name="connsiteY6" fmla="*/ 805890 h 5439651"/>
              <a:gd name="connsiteX7" fmla="*/ 10515600 w 10515600"/>
              <a:gd name="connsiteY7" fmla="*/ 2820560 h 5439651"/>
              <a:gd name="connsiteX8" fmla="*/ 10515600 w 10515600"/>
              <a:gd name="connsiteY8" fmla="*/ 2820560 h 5439651"/>
              <a:gd name="connsiteX9" fmla="*/ 10515600 w 10515600"/>
              <a:gd name="connsiteY9" fmla="*/ 4029371 h 5439651"/>
              <a:gd name="connsiteX10" fmla="*/ 10515600 w 10515600"/>
              <a:gd name="connsiteY10" fmla="*/ 4029355 h 5439651"/>
              <a:gd name="connsiteX11" fmla="*/ 9709710 w 10515600"/>
              <a:gd name="connsiteY11" fmla="*/ 4835245 h 5439651"/>
              <a:gd name="connsiteX12" fmla="*/ 3725283 w 10515600"/>
              <a:gd name="connsiteY12" fmla="*/ 4846003 h 5439651"/>
              <a:gd name="connsiteX13" fmla="*/ 2098897 w 10515600"/>
              <a:gd name="connsiteY13" fmla="*/ 5439651 h 5439651"/>
              <a:gd name="connsiteX14" fmla="*/ 1440628 w 10515600"/>
              <a:gd name="connsiteY14" fmla="*/ 4824487 h 5439651"/>
              <a:gd name="connsiteX15" fmla="*/ 805890 w 10515600"/>
              <a:gd name="connsiteY15" fmla="*/ 4835245 h 5439651"/>
              <a:gd name="connsiteX16" fmla="*/ 0 w 10515600"/>
              <a:gd name="connsiteY16" fmla="*/ 4029355 h 5439651"/>
              <a:gd name="connsiteX17" fmla="*/ 0 w 10515600"/>
              <a:gd name="connsiteY17" fmla="*/ 4029371 h 5439651"/>
              <a:gd name="connsiteX18" fmla="*/ 0 w 10515600"/>
              <a:gd name="connsiteY18" fmla="*/ 2820560 h 5439651"/>
              <a:gd name="connsiteX19" fmla="*/ 0 w 10515600"/>
              <a:gd name="connsiteY19" fmla="*/ 2820560 h 5439651"/>
              <a:gd name="connsiteX20" fmla="*/ 0 w 10515600"/>
              <a:gd name="connsiteY20" fmla="*/ 805890 h 5439651"/>
              <a:gd name="connsiteX0" fmla="*/ 0 w 10515600"/>
              <a:gd name="connsiteY0" fmla="*/ 805890 h 5439651"/>
              <a:gd name="connsiteX1" fmla="*/ 805890 w 10515600"/>
              <a:gd name="connsiteY1" fmla="*/ 0 h 5439651"/>
              <a:gd name="connsiteX2" fmla="*/ 1752600 w 10515600"/>
              <a:gd name="connsiteY2" fmla="*/ 0 h 5439651"/>
              <a:gd name="connsiteX3" fmla="*/ 1752600 w 10515600"/>
              <a:gd name="connsiteY3" fmla="*/ 0 h 5439651"/>
              <a:gd name="connsiteX4" fmla="*/ 4381500 w 10515600"/>
              <a:gd name="connsiteY4" fmla="*/ 0 h 5439651"/>
              <a:gd name="connsiteX5" fmla="*/ 9709710 w 10515600"/>
              <a:gd name="connsiteY5" fmla="*/ 0 h 5439651"/>
              <a:gd name="connsiteX6" fmla="*/ 10515600 w 10515600"/>
              <a:gd name="connsiteY6" fmla="*/ 805890 h 5439651"/>
              <a:gd name="connsiteX7" fmla="*/ 10515600 w 10515600"/>
              <a:gd name="connsiteY7" fmla="*/ 2820560 h 5439651"/>
              <a:gd name="connsiteX8" fmla="*/ 10515600 w 10515600"/>
              <a:gd name="connsiteY8" fmla="*/ 2820560 h 5439651"/>
              <a:gd name="connsiteX9" fmla="*/ 10515600 w 10515600"/>
              <a:gd name="connsiteY9" fmla="*/ 4029371 h 5439651"/>
              <a:gd name="connsiteX10" fmla="*/ 10515600 w 10515600"/>
              <a:gd name="connsiteY10" fmla="*/ 4029355 h 5439651"/>
              <a:gd name="connsiteX11" fmla="*/ 9709710 w 10515600"/>
              <a:gd name="connsiteY11" fmla="*/ 4835245 h 5439651"/>
              <a:gd name="connsiteX12" fmla="*/ 2552700 w 10515600"/>
              <a:gd name="connsiteY12" fmla="*/ 4846003 h 5439651"/>
              <a:gd name="connsiteX13" fmla="*/ 2098897 w 10515600"/>
              <a:gd name="connsiteY13" fmla="*/ 5439651 h 5439651"/>
              <a:gd name="connsiteX14" fmla="*/ 1440628 w 10515600"/>
              <a:gd name="connsiteY14" fmla="*/ 4824487 h 5439651"/>
              <a:gd name="connsiteX15" fmla="*/ 805890 w 10515600"/>
              <a:gd name="connsiteY15" fmla="*/ 4835245 h 5439651"/>
              <a:gd name="connsiteX16" fmla="*/ 0 w 10515600"/>
              <a:gd name="connsiteY16" fmla="*/ 4029355 h 5439651"/>
              <a:gd name="connsiteX17" fmla="*/ 0 w 10515600"/>
              <a:gd name="connsiteY17" fmla="*/ 4029371 h 5439651"/>
              <a:gd name="connsiteX18" fmla="*/ 0 w 10515600"/>
              <a:gd name="connsiteY18" fmla="*/ 2820560 h 5439651"/>
              <a:gd name="connsiteX19" fmla="*/ 0 w 10515600"/>
              <a:gd name="connsiteY19" fmla="*/ 2820560 h 5439651"/>
              <a:gd name="connsiteX20" fmla="*/ 0 w 10515600"/>
              <a:gd name="connsiteY20" fmla="*/ 805890 h 5439651"/>
              <a:gd name="connsiteX0" fmla="*/ 0 w 10515600"/>
              <a:gd name="connsiteY0" fmla="*/ 805890 h 5450408"/>
              <a:gd name="connsiteX1" fmla="*/ 805890 w 10515600"/>
              <a:gd name="connsiteY1" fmla="*/ 0 h 5450408"/>
              <a:gd name="connsiteX2" fmla="*/ 1752600 w 10515600"/>
              <a:gd name="connsiteY2" fmla="*/ 0 h 5450408"/>
              <a:gd name="connsiteX3" fmla="*/ 1752600 w 10515600"/>
              <a:gd name="connsiteY3" fmla="*/ 0 h 5450408"/>
              <a:gd name="connsiteX4" fmla="*/ 4381500 w 10515600"/>
              <a:gd name="connsiteY4" fmla="*/ 0 h 5450408"/>
              <a:gd name="connsiteX5" fmla="*/ 9709710 w 10515600"/>
              <a:gd name="connsiteY5" fmla="*/ 0 h 5450408"/>
              <a:gd name="connsiteX6" fmla="*/ 10515600 w 10515600"/>
              <a:gd name="connsiteY6" fmla="*/ 805890 h 5450408"/>
              <a:gd name="connsiteX7" fmla="*/ 10515600 w 10515600"/>
              <a:gd name="connsiteY7" fmla="*/ 2820560 h 5450408"/>
              <a:gd name="connsiteX8" fmla="*/ 10515600 w 10515600"/>
              <a:gd name="connsiteY8" fmla="*/ 2820560 h 5450408"/>
              <a:gd name="connsiteX9" fmla="*/ 10515600 w 10515600"/>
              <a:gd name="connsiteY9" fmla="*/ 4029371 h 5450408"/>
              <a:gd name="connsiteX10" fmla="*/ 10515600 w 10515600"/>
              <a:gd name="connsiteY10" fmla="*/ 4029355 h 5450408"/>
              <a:gd name="connsiteX11" fmla="*/ 9709710 w 10515600"/>
              <a:gd name="connsiteY11" fmla="*/ 4835245 h 5450408"/>
              <a:gd name="connsiteX12" fmla="*/ 2552700 w 10515600"/>
              <a:gd name="connsiteY12" fmla="*/ 4846003 h 5450408"/>
              <a:gd name="connsiteX13" fmla="*/ 2034351 w 10515600"/>
              <a:gd name="connsiteY13" fmla="*/ 5450408 h 5450408"/>
              <a:gd name="connsiteX14" fmla="*/ 1440628 w 10515600"/>
              <a:gd name="connsiteY14" fmla="*/ 4824487 h 5450408"/>
              <a:gd name="connsiteX15" fmla="*/ 805890 w 10515600"/>
              <a:gd name="connsiteY15" fmla="*/ 4835245 h 5450408"/>
              <a:gd name="connsiteX16" fmla="*/ 0 w 10515600"/>
              <a:gd name="connsiteY16" fmla="*/ 4029355 h 5450408"/>
              <a:gd name="connsiteX17" fmla="*/ 0 w 10515600"/>
              <a:gd name="connsiteY17" fmla="*/ 4029371 h 5450408"/>
              <a:gd name="connsiteX18" fmla="*/ 0 w 10515600"/>
              <a:gd name="connsiteY18" fmla="*/ 2820560 h 5450408"/>
              <a:gd name="connsiteX19" fmla="*/ 0 w 10515600"/>
              <a:gd name="connsiteY19" fmla="*/ 2820560 h 5450408"/>
              <a:gd name="connsiteX20" fmla="*/ 0 w 10515600"/>
              <a:gd name="connsiteY20" fmla="*/ 805890 h 5450408"/>
              <a:gd name="connsiteX0" fmla="*/ 0 w 10515600"/>
              <a:gd name="connsiteY0" fmla="*/ 805890 h 5450408"/>
              <a:gd name="connsiteX1" fmla="*/ 805890 w 10515600"/>
              <a:gd name="connsiteY1" fmla="*/ 0 h 5450408"/>
              <a:gd name="connsiteX2" fmla="*/ 1752600 w 10515600"/>
              <a:gd name="connsiteY2" fmla="*/ 0 h 5450408"/>
              <a:gd name="connsiteX3" fmla="*/ 1752600 w 10515600"/>
              <a:gd name="connsiteY3" fmla="*/ 0 h 5450408"/>
              <a:gd name="connsiteX4" fmla="*/ 4381500 w 10515600"/>
              <a:gd name="connsiteY4" fmla="*/ 0 h 5450408"/>
              <a:gd name="connsiteX5" fmla="*/ 9709710 w 10515600"/>
              <a:gd name="connsiteY5" fmla="*/ 0 h 5450408"/>
              <a:gd name="connsiteX6" fmla="*/ 10515600 w 10515600"/>
              <a:gd name="connsiteY6" fmla="*/ 805890 h 5450408"/>
              <a:gd name="connsiteX7" fmla="*/ 10515600 w 10515600"/>
              <a:gd name="connsiteY7" fmla="*/ 2820560 h 5450408"/>
              <a:gd name="connsiteX8" fmla="*/ 10515600 w 10515600"/>
              <a:gd name="connsiteY8" fmla="*/ 2820560 h 5450408"/>
              <a:gd name="connsiteX9" fmla="*/ 10515600 w 10515600"/>
              <a:gd name="connsiteY9" fmla="*/ 4029371 h 5450408"/>
              <a:gd name="connsiteX10" fmla="*/ 10515600 w 10515600"/>
              <a:gd name="connsiteY10" fmla="*/ 4029355 h 5450408"/>
              <a:gd name="connsiteX11" fmla="*/ 9709710 w 10515600"/>
              <a:gd name="connsiteY11" fmla="*/ 4835245 h 5450408"/>
              <a:gd name="connsiteX12" fmla="*/ 2552700 w 10515600"/>
              <a:gd name="connsiteY12" fmla="*/ 4846003 h 5450408"/>
              <a:gd name="connsiteX13" fmla="*/ 2002078 w 10515600"/>
              <a:gd name="connsiteY13" fmla="*/ 5450408 h 5450408"/>
              <a:gd name="connsiteX14" fmla="*/ 1440628 w 10515600"/>
              <a:gd name="connsiteY14" fmla="*/ 4824487 h 5450408"/>
              <a:gd name="connsiteX15" fmla="*/ 805890 w 10515600"/>
              <a:gd name="connsiteY15" fmla="*/ 4835245 h 5450408"/>
              <a:gd name="connsiteX16" fmla="*/ 0 w 10515600"/>
              <a:gd name="connsiteY16" fmla="*/ 4029355 h 5450408"/>
              <a:gd name="connsiteX17" fmla="*/ 0 w 10515600"/>
              <a:gd name="connsiteY17" fmla="*/ 4029371 h 5450408"/>
              <a:gd name="connsiteX18" fmla="*/ 0 w 10515600"/>
              <a:gd name="connsiteY18" fmla="*/ 2820560 h 5450408"/>
              <a:gd name="connsiteX19" fmla="*/ 0 w 10515600"/>
              <a:gd name="connsiteY19" fmla="*/ 2820560 h 5450408"/>
              <a:gd name="connsiteX20" fmla="*/ 0 w 10515600"/>
              <a:gd name="connsiteY20" fmla="*/ 805890 h 545040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</a:cxnLst>
            <a:rect l="l" t="t" r="r" b="b"/>
            <a:pathLst>
              <a:path w="10515600" h="5450408">
                <a:moveTo>
                  <a:pt x="0" y="805890"/>
                </a:moveTo>
                <a:cubicBezTo>
                  <a:pt x="0" y="360809"/>
                  <a:pt x="360809" y="0"/>
                  <a:pt x="805890" y="0"/>
                </a:cubicBezTo>
                <a:lnTo>
                  <a:pt x="1752600" y="0"/>
                </a:lnTo>
                <a:lnTo>
                  <a:pt x="1752600" y="0"/>
                </a:lnTo>
                <a:lnTo>
                  <a:pt x="4381500" y="0"/>
                </a:lnTo>
                <a:lnTo>
                  <a:pt x="9709710" y="0"/>
                </a:lnTo>
                <a:cubicBezTo>
                  <a:pt x="10154791" y="0"/>
                  <a:pt x="10515600" y="360809"/>
                  <a:pt x="10515600" y="805890"/>
                </a:cubicBezTo>
                <a:lnTo>
                  <a:pt x="10515600" y="2820560"/>
                </a:lnTo>
                <a:lnTo>
                  <a:pt x="10515600" y="2820560"/>
                </a:lnTo>
                <a:lnTo>
                  <a:pt x="10515600" y="4029371"/>
                </a:lnTo>
                <a:lnTo>
                  <a:pt x="10515600" y="4029355"/>
                </a:lnTo>
                <a:cubicBezTo>
                  <a:pt x="10515600" y="4474436"/>
                  <a:pt x="10154791" y="4835245"/>
                  <a:pt x="9709710" y="4835245"/>
                </a:cubicBezTo>
                <a:lnTo>
                  <a:pt x="2552700" y="4846003"/>
                </a:lnTo>
                <a:lnTo>
                  <a:pt x="2002078" y="5450408"/>
                </a:lnTo>
                <a:lnTo>
                  <a:pt x="1440628" y="4824487"/>
                </a:lnTo>
                <a:lnTo>
                  <a:pt x="805890" y="4835245"/>
                </a:lnTo>
                <a:cubicBezTo>
                  <a:pt x="360809" y="4835245"/>
                  <a:pt x="0" y="4474436"/>
                  <a:pt x="0" y="4029355"/>
                </a:cubicBezTo>
                <a:lnTo>
                  <a:pt x="0" y="4029371"/>
                </a:lnTo>
                <a:lnTo>
                  <a:pt x="0" y="2820560"/>
                </a:lnTo>
                <a:lnTo>
                  <a:pt x="0" y="2820560"/>
                </a:lnTo>
                <a:lnTo>
                  <a:pt x="0" y="805890"/>
                </a:lnTo>
                <a:close/>
              </a:path>
            </a:pathLst>
          </a:cu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800"/>
          </a:p>
        </p:txBody>
      </p:sp>
      <p:sp>
        <p:nvSpPr>
          <p:cNvPr id="14" name="Title 1"/>
          <p:cNvSpPr>
            <a:spLocks noGrp="1"/>
          </p:cNvSpPr>
          <p:nvPr>
            <p:ph type="title" hasCustomPrompt="1"/>
          </p:nvPr>
        </p:nvSpPr>
        <p:spPr>
          <a:xfrm>
            <a:off x="1040802" y="1438510"/>
            <a:ext cx="7116184" cy="2219093"/>
          </a:xfrm>
        </p:spPr>
        <p:txBody>
          <a:bodyPr>
            <a:noAutofit/>
          </a:bodyPr>
          <a:lstStyle>
            <a:lvl1pPr algn="ctr">
              <a:tabLst>
                <a:tab pos="3770219" algn="l"/>
              </a:tabLst>
              <a:defRPr sz="5000" baseline="0">
                <a:solidFill>
                  <a:schemeClr val="accent1"/>
                </a:solidFill>
              </a:defRPr>
            </a:lvl1pPr>
          </a:lstStyle>
          <a:p>
            <a:r>
              <a:rPr lang="en-US" dirty="0" smtClean="0"/>
              <a:t>“Click to edit quote.”</a:t>
            </a:r>
            <a:endParaRPr lang="en-US" dirty="0"/>
          </a:p>
        </p:txBody>
      </p:sp>
      <p:sp>
        <p:nvSpPr>
          <p:cNvPr id="15" name="Text Placeholder 6"/>
          <p:cNvSpPr>
            <a:spLocks noGrp="1"/>
          </p:cNvSpPr>
          <p:nvPr>
            <p:ph type="body" sz="quarter" idx="13" hasCustomPrompt="1"/>
          </p:nvPr>
        </p:nvSpPr>
        <p:spPr>
          <a:xfrm>
            <a:off x="1040802" y="4126419"/>
            <a:ext cx="7116184" cy="1015739"/>
          </a:xfrm>
        </p:spPr>
        <p:txBody>
          <a:bodyPr anchor="ctr">
            <a:normAutofit/>
          </a:bodyPr>
          <a:lstStyle>
            <a:lvl1pPr marL="0" indent="0" algn="ctr">
              <a:buNone/>
              <a:defRPr sz="2400" i="1" baseline="0">
                <a:solidFill>
                  <a:schemeClr val="tx2"/>
                </a:solidFill>
              </a:defRPr>
            </a:lvl1pPr>
          </a:lstStyle>
          <a:p>
            <a:pPr lvl="0"/>
            <a:r>
              <a:rPr lang="en-US" dirty="0" smtClean="0"/>
              <a:t>- Click to edit name or subtext</a:t>
            </a:r>
            <a:endParaRPr lang="en-US" dirty="0"/>
          </a:p>
        </p:txBody>
      </p:sp>
      <p:sp>
        <p:nvSpPr>
          <p:cNvPr id="16" name="Date Placeholder 4"/>
          <p:cNvSpPr>
            <a:spLocks noGrp="1"/>
          </p:cNvSpPr>
          <p:nvPr>
            <p:ph type="dt" sz="half" idx="11"/>
          </p:nvPr>
        </p:nvSpPr>
        <p:spPr>
          <a:xfrm>
            <a:off x="628651" y="6356353"/>
            <a:ext cx="1018943" cy="365125"/>
          </a:xfrm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fld id="{276FB33B-BCEE-4E25-B97B-A564B0E1024B}" type="datetime1">
              <a:rPr lang="en-US" smtClean="0"/>
              <a:t>11/7/2019</a:t>
            </a:fld>
            <a:endParaRPr lang="en-US" dirty="0"/>
          </a:p>
        </p:txBody>
      </p:sp>
      <p:sp>
        <p:nvSpPr>
          <p:cNvPr id="18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2476634" y="6356352"/>
            <a:ext cx="4190735" cy="365125"/>
          </a:xfrm>
          <a:prstGeom prst="rect">
            <a:avLst/>
          </a:prstGeom>
        </p:spPr>
        <p:txBody>
          <a:bodyPr anchor="ctr"/>
          <a:lstStyle>
            <a:lvl1pPr algn="ctr">
              <a:defRPr sz="1200">
                <a:solidFill>
                  <a:schemeClr val="bg1"/>
                </a:solidFill>
              </a:defRPr>
            </a:lvl1pPr>
          </a:lstStyle>
          <a:p>
            <a:r>
              <a:rPr lang="en-US" dirty="0" smtClean="0"/>
              <a:t>mndot.gov</a:t>
            </a:r>
            <a:endParaRPr lang="en-US" dirty="0"/>
          </a:p>
        </p:txBody>
      </p:sp>
      <p:sp>
        <p:nvSpPr>
          <p:cNvPr id="19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7418350" y="6356353"/>
            <a:ext cx="1097001" cy="365125"/>
          </a:xfrm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fld id="{48F63A3B-78C7-47BE-AE5E-E10140E04643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43441170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4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Full Image Black Circle Overlay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Picture Placeholder 6"/>
          <p:cNvSpPr>
            <a:spLocks noGrp="1"/>
          </p:cNvSpPr>
          <p:nvPr>
            <p:ph type="pic" sz="quarter" idx="13"/>
          </p:nvPr>
        </p:nvSpPr>
        <p:spPr>
          <a:xfrm>
            <a:off x="0" y="0"/>
            <a:ext cx="9144000" cy="6858000"/>
          </a:xfrm>
        </p:spPr>
        <p:txBody>
          <a:bodyPr/>
          <a:lstStyle/>
          <a:p>
            <a:r>
              <a:rPr lang="en-US" smtClean="0"/>
              <a:t>Click icon to add picture</a:t>
            </a:r>
            <a:endParaRPr lang="en-US" dirty="0"/>
          </a:p>
        </p:txBody>
      </p:sp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>
          <a:xfrm>
            <a:off x="4609968" y="685800"/>
            <a:ext cx="4114800" cy="3959352"/>
          </a:xfrm>
          <a:prstGeom prst="ellipse">
            <a:avLst/>
          </a:prstGeom>
          <a:solidFill>
            <a:srgbClr val="003865">
              <a:alpha val="87843"/>
            </a:srgbClr>
          </a:solidFill>
        </p:spPr>
        <p:txBody>
          <a:bodyPr>
            <a:noAutofit/>
          </a:bodyPr>
          <a:lstStyle>
            <a:lvl1pPr algn="ctr">
              <a:tabLst>
                <a:tab pos="2341504" algn="l"/>
                <a:tab pos="3770219" algn="l"/>
              </a:tabLst>
              <a:defRPr sz="5500" baseline="0">
                <a:solidFill>
                  <a:schemeClr val="bg1"/>
                </a:solidFill>
              </a:defRPr>
            </a:lvl1pPr>
          </a:lstStyle>
          <a:p>
            <a:r>
              <a:rPr lang="en-US" dirty="0" smtClean="0"/>
              <a:t>Click to edit title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fld id="{37C3B6E0-E413-4EA2-9B23-AF69A1623F89}" type="datetime1">
              <a:rPr lang="en-US" smtClean="0"/>
              <a:t>11/7/2019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2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r>
              <a:rPr lang="en-US" dirty="0" smtClean="0"/>
              <a:t>mndot.gov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1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fld id="{48F63A3B-78C7-47BE-AE5E-E10140E04643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092258399"/>
      </p:ext>
    </p:extLst>
  </p:cSld>
  <p:clrMapOvr>
    <a:masterClrMapping/>
  </p:clrMapOvr>
  <p:timing>
    <p:tnLst>
      <p:par>
        <p:cTn id="1" dur="indefinite" restart="never" nodeType="tmRoot"/>
      </p:par>
    </p:tnLst>
  </p:timing>
  <p:hf sldNum="0" hdr="0" ftr="0" dt="0"/>
</p:sldLayout>
</file>

<file path=ppt/slideLayouts/slideLayout4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Full Image Multiple Circle Overlay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Picture Placeholder 6"/>
          <p:cNvSpPr>
            <a:spLocks noGrp="1"/>
          </p:cNvSpPr>
          <p:nvPr>
            <p:ph type="pic" sz="quarter" idx="15"/>
          </p:nvPr>
        </p:nvSpPr>
        <p:spPr>
          <a:xfrm>
            <a:off x="0" y="0"/>
            <a:ext cx="9144000" cy="6858000"/>
          </a:xfrm>
        </p:spPr>
        <p:txBody>
          <a:bodyPr/>
          <a:lstStyle/>
          <a:p>
            <a:r>
              <a:rPr lang="en-US" smtClean="0"/>
              <a:t>Click icon to add picture</a:t>
            </a:r>
            <a:endParaRPr lang="en-US" dirty="0"/>
          </a:p>
        </p:txBody>
      </p:sp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>
          <a:xfrm>
            <a:off x="4267199" y="912530"/>
            <a:ext cx="3519141" cy="3403438"/>
          </a:xfrm>
          <a:prstGeom prst="ellipse">
            <a:avLst/>
          </a:prstGeom>
          <a:solidFill>
            <a:srgbClr val="003865">
              <a:alpha val="87843"/>
            </a:srgbClr>
          </a:solidFill>
        </p:spPr>
        <p:txBody>
          <a:bodyPr>
            <a:noAutofit/>
          </a:bodyPr>
          <a:lstStyle>
            <a:lvl1pPr algn="ctr">
              <a:tabLst>
                <a:tab pos="3770219" algn="l"/>
              </a:tabLst>
              <a:defRPr sz="4500" baseline="0">
                <a:solidFill>
                  <a:schemeClr val="bg1"/>
                </a:solidFill>
              </a:defRPr>
            </a:lvl1pPr>
          </a:lstStyle>
          <a:p>
            <a:r>
              <a:rPr lang="en-US" dirty="0" smtClean="0"/>
              <a:t>Click to edit title</a:t>
            </a:r>
            <a:endParaRPr lang="en-US" dirty="0"/>
          </a:p>
        </p:txBody>
      </p:sp>
      <p:sp>
        <p:nvSpPr>
          <p:cNvPr id="9" name="Text Placeholder 7"/>
          <p:cNvSpPr>
            <a:spLocks noGrp="1"/>
          </p:cNvSpPr>
          <p:nvPr>
            <p:ph type="body" sz="quarter" idx="14" hasCustomPrompt="1"/>
          </p:nvPr>
        </p:nvSpPr>
        <p:spPr>
          <a:xfrm>
            <a:off x="7158613" y="524007"/>
            <a:ext cx="1616475" cy="1521646"/>
          </a:xfrm>
          <a:prstGeom prst="ellipse">
            <a:avLst/>
          </a:prstGeom>
          <a:solidFill>
            <a:srgbClr val="78BE21">
              <a:alpha val="87843"/>
            </a:srgbClr>
          </a:solidFill>
        </p:spPr>
        <p:txBody>
          <a:bodyPr anchor="ctr">
            <a:normAutofit/>
          </a:bodyPr>
          <a:lstStyle>
            <a:lvl1pPr marL="0" indent="0" algn="ctr">
              <a:buNone/>
              <a:defRPr sz="2500" baseline="0">
                <a:solidFill>
                  <a:schemeClr val="tx2"/>
                </a:solidFill>
                <a:latin typeface="+mn-lt"/>
              </a:defRPr>
            </a:lvl1pPr>
          </a:lstStyle>
          <a:p>
            <a:pPr lvl="0"/>
            <a:r>
              <a:rPr lang="en-US" dirty="0" smtClean="0"/>
              <a:t>Second Point</a:t>
            </a:r>
            <a:endParaRPr lang="en-US" dirty="0"/>
          </a:p>
        </p:txBody>
      </p:sp>
      <p:sp>
        <p:nvSpPr>
          <p:cNvPr id="8" name="Text Placeholder 7"/>
          <p:cNvSpPr>
            <a:spLocks noGrp="1"/>
          </p:cNvSpPr>
          <p:nvPr>
            <p:ph type="body" sz="quarter" idx="13" hasCustomPrompt="1"/>
          </p:nvPr>
        </p:nvSpPr>
        <p:spPr>
          <a:xfrm>
            <a:off x="6667369" y="3298351"/>
            <a:ext cx="1978484" cy="1916747"/>
          </a:xfrm>
          <a:prstGeom prst="ellipse">
            <a:avLst/>
          </a:prstGeom>
          <a:solidFill>
            <a:srgbClr val="000000">
              <a:alpha val="87843"/>
            </a:srgbClr>
          </a:solidFill>
        </p:spPr>
        <p:txBody>
          <a:bodyPr anchor="ctr">
            <a:normAutofit/>
          </a:bodyPr>
          <a:lstStyle>
            <a:lvl1pPr marL="0" indent="0" algn="ctr">
              <a:buNone/>
              <a:defRPr sz="2500" baseline="0">
                <a:solidFill>
                  <a:schemeClr val="bg1"/>
                </a:solidFill>
                <a:latin typeface="+mn-lt"/>
              </a:defRPr>
            </a:lvl1pPr>
          </a:lstStyle>
          <a:p>
            <a:pPr lvl="0"/>
            <a:r>
              <a:rPr lang="en-US" dirty="0" smtClean="0"/>
              <a:t>Third Point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fld id="{438A7556-21FA-4204-9DD6-1F6FDEC2C796}" type="datetime1">
              <a:rPr lang="en-US" smtClean="0"/>
              <a:t>11/7/2019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2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r>
              <a:rPr lang="en-US" dirty="0" smtClean="0"/>
              <a:t>mndot.gov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1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fld id="{48F63A3B-78C7-47BE-AE5E-E10140E04643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11004216"/>
      </p:ext>
    </p:extLst>
  </p:cSld>
  <p:clrMapOvr>
    <a:masterClrMapping/>
  </p:clrMapOvr>
  <p:timing>
    <p:tnLst>
      <p:par>
        <p:cTn id="1" dur="indefinite" restart="never" nodeType="tmRoot"/>
      </p:par>
    </p:tnLst>
  </p:timing>
  <p:hf sldNum="0" hdr="0" ftr="0" dt="0"/>
</p:sldLayout>
</file>

<file path=ppt/slideLayouts/slideLayout4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Quote Black Box Overlay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Picture Placeholder 6"/>
          <p:cNvSpPr>
            <a:spLocks noGrp="1"/>
          </p:cNvSpPr>
          <p:nvPr>
            <p:ph type="pic" sz="quarter" idx="13"/>
          </p:nvPr>
        </p:nvSpPr>
        <p:spPr>
          <a:xfrm>
            <a:off x="0" y="0"/>
            <a:ext cx="9144000" cy="6858000"/>
          </a:xfrm>
        </p:spPr>
        <p:txBody>
          <a:bodyPr/>
          <a:lstStyle/>
          <a:p>
            <a:r>
              <a:rPr lang="en-US" smtClean="0"/>
              <a:t>Click icon to add picture</a:t>
            </a:r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>
          <a:xfrm>
            <a:off x="1724608" y="1609867"/>
            <a:ext cx="5694788" cy="3638266"/>
          </a:xfrm>
          <a:solidFill>
            <a:srgbClr val="003865">
              <a:alpha val="87843"/>
            </a:srgbClr>
          </a:solidFill>
        </p:spPr>
        <p:txBody>
          <a:bodyPr>
            <a:noAutofit/>
          </a:bodyPr>
          <a:lstStyle>
            <a:lvl1pPr algn="ctr">
              <a:spcAft>
                <a:spcPts val="1000"/>
              </a:spcAft>
              <a:tabLst>
                <a:tab pos="3770219" algn="l"/>
              </a:tabLst>
              <a:defRPr sz="7000" baseline="0">
                <a:solidFill>
                  <a:schemeClr val="bg1"/>
                </a:solidFill>
              </a:defRPr>
            </a:lvl1pPr>
          </a:lstStyle>
          <a:p>
            <a:r>
              <a:rPr lang="en-US" dirty="0" smtClean="0"/>
              <a:t>Quote or </a:t>
            </a:r>
            <a:br>
              <a:rPr lang="en-US" dirty="0" smtClean="0"/>
            </a:br>
            <a:r>
              <a:rPr lang="en-US" dirty="0" smtClean="0"/>
              <a:t>Statement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fld id="{0EB49D9C-C4C1-46A9-AED8-599F8B47287F}" type="datetime1">
              <a:rPr lang="en-US" smtClean="0"/>
              <a:t>11/7/2019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2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r>
              <a:rPr lang="en-US" dirty="0" smtClean="0"/>
              <a:t>mndot.gov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1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fld id="{48F63A3B-78C7-47BE-AE5E-E10140E04643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06771762"/>
      </p:ext>
    </p:extLst>
  </p:cSld>
  <p:clrMapOvr>
    <a:masterClrMapping/>
  </p:clrMapOvr>
  <p:timing>
    <p:tnLst>
      <p:par>
        <p:cTn id="1" dur="indefinite" restart="never" nodeType="tmRoot"/>
      </p:par>
    </p:tnLst>
  </p:timing>
  <p:hf sldNum="0" hdr="0" ftr="0" dt="0"/>
</p:sldLayout>
</file>

<file path=ppt/slideLayouts/slideLayout4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Quote Solid Red Background">
    <p:bg>
      <p:bgPr>
        <a:gradFill>
          <a:gsLst>
            <a:gs pos="100000">
              <a:schemeClr val="accent1">
                <a:lumMod val="50000"/>
              </a:schemeClr>
            </a:gs>
            <a:gs pos="20000">
              <a:schemeClr val="accent1"/>
            </a:gs>
          </a:gsLst>
          <a:path path="circle">
            <a:fillToRect l="50000" t="50000" r="50000" b="50000"/>
          </a:path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1"/>
          <p:cNvSpPr>
            <a:spLocks noGrp="1"/>
          </p:cNvSpPr>
          <p:nvPr>
            <p:ph type="title" hasCustomPrompt="1"/>
          </p:nvPr>
        </p:nvSpPr>
        <p:spPr>
          <a:xfrm>
            <a:off x="628650" y="1389686"/>
            <a:ext cx="7886700" cy="1340989"/>
          </a:xfrm>
        </p:spPr>
        <p:txBody>
          <a:bodyPr>
            <a:noAutofit/>
          </a:bodyPr>
          <a:lstStyle>
            <a:lvl1pPr algn="ctr">
              <a:tabLst>
                <a:tab pos="3770219" algn="l"/>
              </a:tabLst>
              <a:defRPr sz="7000">
                <a:solidFill>
                  <a:schemeClr val="accent2"/>
                </a:solidFill>
              </a:defRPr>
            </a:lvl1pPr>
          </a:lstStyle>
          <a:p>
            <a:r>
              <a:rPr lang="en-US" dirty="0" smtClean="0"/>
              <a:t>Quote or Statement</a:t>
            </a:r>
            <a:endParaRPr lang="en-US" dirty="0"/>
          </a:p>
        </p:txBody>
      </p:sp>
      <p:sp>
        <p:nvSpPr>
          <p:cNvPr id="10" name="Text Placeholder 6"/>
          <p:cNvSpPr>
            <a:spLocks noGrp="1"/>
          </p:cNvSpPr>
          <p:nvPr>
            <p:ph type="body" sz="quarter" idx="13" hasCustomPrompt="1"/>
          </p:nvPr>
        </p:nvSpPr>
        <p:spPr>
          <a:xfrm>
            <a:off x="628650" y="2925702"/>
            <a:ext cx="7886700" cy="2673435"/>
          </a:xfrm>
        </p:spPr>
        <p:txBody>
          <a:bodyPr anchor="ctr"/>
          <a:lstStyle>
            <a:lvl1pPr marL="0" indent="0" algn="ctr">
              <a:lnSpc>
                <a:spcPct val="100000"/>
              </a:lnSpc>
              <a:spcBef>
                <a:spcPts val="0"/>
              </a:spcBef>
              <a:buClr>
                <a:schemeClr val="bg1"/>
              </a:buClr>
              <a:buFont typeface="Arial" panose="020B0604020202020204" pitchFamily="34" charset="0"/>
              <a:buNone/>
              <a:defRPr>
                <a:solidFill>
                  <a:schemeClr val="bg1"/>
                </a:solidFill>
              </a:defRPr>
            </a:lvl1pPr>
          </a:lstStyle>
          <a:p>
            <a:pPr lvl="0"/>
            <a:r>
              <a:rPr lang="en-US" dirty="0" smtClean="0"/>
              <a:t>Make a secondary statement here.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fld id="{D094F804-653A-41F1-A565-1098D9DEB37A}" type="datetime1">
              <a:rPr lang="en-US" smtClean="0"/>
              <a:t>11/7/2019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2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r>
              <a:rPr lang="en-US" dirty="0" smtClean="0"/>
              <a:t>mndot.gov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1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fld id="{48F63A3B-78C7-47BE-AE5E-E10140E04643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979537020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4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Quote Solid Light Background">
    <p:bg>
      <p:bgPr>
        <a:gradFill>
          <a:gsLst>
            <a:gs pos="100000">
              <a:srgbClr val="BFBFBF"/>
            </a:gs>
            <a:gs pos="53000">
              <a:srgbClr val="F5F5F5"/>
            </a:gs>
            <a:gs pos="78000">
              <a:srgbClr val="E8E8E8"/>
            </a:gs>
          </a:gsLst>
          <a:path path="circle">
            <a:fillToRect l="50000" t="50000" r="50000" b="50000"/>
          </a:path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le 1"/>
          <p:cNvSpPr>
            <a:spLocks noGrp="1"/>
          </p:cNvSpPr>
          <p:nvPr>
            <p:ph type="title" hasCustomPrompt="1"/>
          </p:nvPr>
        </p:nvSpPr>
        <p:spPr>
          <a:xfrm>
            <a:off x="0" y="1389686"/>
            <a:ext cx="9144000" cy="1340989"/>
          </a:xfrm>
          <a:solidFill>
            <a:schemeClr val="tx1"/>
          </a:solidFill>
        </p:spPr>
        <p:txBody>
          <a:bodyPr>
            <a:noAutofit/>
          </a:bodyPr>
          <a:lstStyle>
            <a:lvl1pPr algn="ctr">
              <a:tabLst>
                <a:tab pos="3770219" algn="l"/>
              </a:tabLst>
              <a:defRPr sz="7000">
                <a:solidFill>
                  <a:schemeClr val="accent2"/>
                </a:solidFill>
              </a:defRPr>
            </a:lvl1pPr>
          </a:lstStyle>
          <a:p>
            <a:r>
              <a:rPr lang="en-US" dirty="0" smtClean="0"/>
              <a:t>Quote or Statement</a:t>
            </a:r>
            <a:endParaRPr lang="en-US" dirty="0"/>
          </a:p>
        </p:txBody>
      </p:sp>
      <p:sp>
        <p:nvSpPr>
          <p:cNvPr id="8" name="Text Placeholder 6"/>
          <p:cNvSpPr>
            <a:spLocks noGrp="1"/>
          </p:cNvSpPr>
          <p:nvPr>
            <p:ph type="body" sz="quarter" idx="13" hasCustomPrompt="1"/>
          </p:nvPr>
        </p:nvSpPr>
        <p:spPr>
          <a:xfrm>
            <a:off x="628650" y="2925702"/>
            <a:ext cx="7886700" cy="2673435"/>
          </a:xfrm>
        </p:spPr>
        <p:txBody>
          <a:bodyPr anchor="ctr"/>
          <a:lstStyle>
            <a:lvl1pPr marL="0" indent="0" algn="ctr">
              <a:lnSpc>
                <a:spcPct val="100000"/>
              </a:lnSpc>
              <a:spcBef>
                <a:spcPts val="0"/>
              </a:spcBef>
              <a:buFont typeface="Arial" panose="020B0604020202020204" pitchFamily="34" charset="0"/>
              <a:buNone/>
              <a:defRPr>
                <a:solidFill>
                  <a:schemeClr val="tx1"/>
                </a:solidFill>
              </a:defRPr>
            </a:lvl1pPr>
          </a:lstStyle>
          <a:p>
            <a:pPr lvl="0"/>
            <a:r>
              <a:rPr lang="en-US" dirty="0" smtClean="0"/>
              <a:t>Make a secondary statement here.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66A75E6-E45B-4C5D-981E-7C8ED0C72F5D}" type="datetime1">
              <a:rPr lang="en-US" smtClean="0"/>
              <a:t>11/7/2019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2"/>
          </p:nvPr>
        </p:nvSpPr>
        <p:spPr/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r>
              <a:rPr lang="en-US" dirty="0" smtClean="0"/>
              <a:t>mndot.gov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48F63A3B-78C7-47BE-AE5E-E10140E04643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930915580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4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Quote Full Image Background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Picture Placeholder 6"/>
          <p:cNvSpPr>
            <a:spLocks noGrp="1"/>
          </p:cNvSpPr>
          <p:nvPr>
            <p:ph type="pic" sz="quarter" idx="14" hasCustomPrompt="1"/>
          </p:nvPr>
        </p:nvSpPr>
        <p:spPr>
          <a:xfrm>
            <a:off x="0" y="0"/>
            <a:ext cx="9144000" cy="6858000"/>
          </a:xfrm>
        </p:spPr>
        <p:txBody>
          <a:bodyPr/>
          <a:lstStyle>
            <a:lvl1pPr>
              <a:defRPr/>
            </a:lvl1pPr>
          </a:lstStyle>
          <a:p>
            <a:r>
              <a:rPr lang="en-US" dirty="0" smtClean="0"/>
              <a:t>Click icon to edit background picture</a:t>
            </a:r>
            <a:endParaRPr lang="en-US" dirty="0"/>
          </a:p>
        </p:txBody>
      </p:sp>
      <p:sp>
        <p:nvSpPr>
          <p:cNvPr id="12" name="Title 1"/>
          <p:cNvSpPr>
            <a:spLocks noGrp="1"/>
          </p:cNvSpPr>
          <p:nvPr>
            <p:ph type="title" hasCustomPrompt="1"/>
          </p:nvPr>
        </p:nvSpPr>
        <p:spPr>
          <a:xfrm>
            <a:off x="628650" y="1389686"/>
            <a:ext cx="7886700" cy="1340989"/>
          </a:xfrm>
        </p:spPr>
        <p:txBody>
          <a:bodyPr>
            <a:noAutofit/>
          </a:bodyPr>
          <a:lstStyle>
            <a:lvl1pPr algn="ctr">
              <a:tabLst>
                <a:tab pos="3770219" algn="l"/>
              </a:tabLst>
              <a:defRPr sz="7000">
                <a:solidFill>
                  <a:schemeClr val="bg1"/>
                </a:solidFill>
              </a:defRPr>
            </a:lvl1pPr>
          </a:lstStyle>
          <a:p>
            <a:r>
              <a:rPr lang="en-US" dirty="0" smtClean="0"/>
              <a:t>Quote or Statement</a:t>
            </a:r>
            <a:endParaRPr lang="en-US" dirty="0"/>
          </a:p>
        </p:txBody>
      </p:sp>
      <p:sp>
        <p:nvSpPr>
          <p:cNvPr id="13" name="Text Placeholder 6"/>
          <p:cNvSpPr>
            <a:spLocks noGrp="1"/>
          </p:cNvSpPr>
          <p:nvPr>
            <p:ph type="body" sz="quarter" idx="13" hasCustomPrompt="1"/>
          </p:nvPr>
        </p:nvSpPr>
        <p:spPr>
          <a:xfrm>
            <a:off x="628650" y="2925702"/>
            <a:ext cx="7886700" cy="2673435"/>
          </a:xfrm>
        </p:spPr>
        <p:txBody>
          <a:bodyPr anchor="ctr"/>
          <a:lstStyle>
            <a:lvl1pPr marL="0" indent="0" algn="ctr">
              <a:lnSpc>
                <a:spcPct val="100000"/>
              </a:lnSpc>
              <a:spcBef>
                <a:spcPts val="0"/>
              </a:spcBef>
              <a:buNone/>
              <a:defRPr>
                <a:solidFill>
                  <a:schemeClr val="bg1"/>
                </a:solidFill>
              </a:defRPr>
            </a:lvl1pPr>
          </a:lstStyle>
          <a:p>
            <a:pPr lvl="0"/>
            <a:r>
              <a:rPr lang="en-US" dirty="0" smtClean="0"/>
              <a:t>Make a secondary statement here.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fld id="{F8B25D9D-5365-41CD-BF43-4FFFCBF4BBDA}" type="datetime1">
              <a:rPr lang="en-US" smtClean="0"/>
              <a:t>11/7/2019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2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r>
              <a:rPr lang="en-US" dirty="0" smtClean="0"/>
              <a:t>mndot.gov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1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fld id="{48F63A3B-78C7-47BE-AE5E-E10140E04643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947260539"/>
      </p:ext>
    </p:extLst>
  </p:cSld>
  <p:clrMapOvr>
    <a:masterClrMapping/>
  </p:clrMapOvr>
  <p:timing>
    <p:tnLst>
      <p:par>
        <p:cTn id="1" dur="indefinite" restart="never" nodeType="tmRoot"/>
      </p:par>
    </p:tnLst>
  </p:timing>
  <p:hf sldNum="0" hdr="0" ftr="0" dt="0"/>
</p:sldLayout>
</file>

<file path=ppt/slideLayouts/slideLayout4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Big Number - Image Background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Picture Placeholder 7"/>
          <p:cNvSpPr>
            <a:spLocks noGrp="1"/>
          </p:cNvSpPr>
          <p:nvPr>
            <p:ph type="pic" sz="quarter" idx="14"/>
          </p:nvPr>
        </p:nvSpPr>
        <p:spPr>
          <a:xfrm>
            <a:off x="0" y="0"/>
            <a:ext cx="9144000" cy="6858000"/>
          </a:xfrm>
        </p:spPr>
        <p:txBody>
          <a:bodyPr/>
          <a:lstStyle/>
          <a:p>
            <a:r>
              <a:rPr lang="en-US" smtClean="0"/>
              <a:t>Click icon to add picture</a:t>
            </a:r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>
          <a:xfrm>
            <a:off x="4068104" y="624469"/>
            <a:ext cx="3898746" cy="4008491"/>
          </a:xfrm>
          <a:prstGeom prst="ellipse">
            <a:avLst/>
          </a:prstGeom>
          <a:solidFill>
            <a:schemeClr val="bg1"/>
          </a:solidFill>
        </p:spPr>
        <p:txBody>
          <a:bodyPr>
            <a:noAutofit/>
          </a:bodyPr>
          <a:lstStyle>
            <a:lvl1pPr algn="ctr">
              <a:tabLst>
                <a:tab pos="3770219" algn="l"/>
              </a:tabLst>
              <a:defRPr sz="6000" baseline="0">
                <a:solidFill>
                  <a:schemeClr val="accent1"/>
                </a:solidFill>
              </a:defRPr>
            </a:lvl1pPr>
          </a:lstStyle>
          <a:p>
            <a:r>
              <a:rPr lang="en-US" dirty="0" smtClean="0"/>
              <a:t>Click to edit title.</a:t>
            </a:r>
            <a:endParaRPr lang="en-US" dirty="0"/>
          </a:p>
        </p:txBody>
      </p:sp>
      <p:sp>
        <p:nvSpPr>
          <p:cNvPr id="9" name="Text Placeholder 8"/>
          <p:cNvSpPr>
            <a:spLocks noGrp="1"/>
          </p:cNvSpPr>
          <p:nvPr>
            <p:ph type="body" sz="quarter" idx="15" hasCustomPrompt="1"/>
          </p:nvPr>
        </p:nvSpPr>
        <p:spPr>
          <a:xfrm>
            <a:off x="754100" y="0"/>
            <a:ext cx="2989660" cy="5086350"/>
          </a:xfrm>
        </p:spPr>
        <p:txBody>
          <a:bodyPr>
            <a:noAutofit/>
          </a:bodyPr>
          <a:lstStyle>
            <a:lvl1pPr marL="0" indent="0" algn="ctr">
              <a:spcBef>
                <a:spcPts val="0"/>
              </a:spcBef>
              <a:spcAft>
                <a:spcPts val="0"/>
              </a:spcAft>
              <a:buNone/>
              <a:defRPr sz="39999" i="0">
                <a:solidFill>
                  <a:schemeClr val="bg1"/>
                </a:solidFill>
              </a:defRPr>
            </a:lvl1pPr>
            <a:lvl2pPr marL="457189" indent="0">
              <a:buNone/>
              <a:defRPr/>
            </a:lvl2pPr>
            <a:lvl3pPr marL="914377" indent="0">
              <a:buNone/>
              <a:defRPr/>
            </a:lvl3pPr>
            <a:lvl4pPr marL="1371566" indent="0">
              <a:buNone/>
              <a:defRPr/>
            </a:lvl4pPr>
            <a:lvl5pPr marL="1828754" indent="0">
              <a:buNone/>
              <a:defRPr/>
            </a:lvl5pPr>
          </a:lstStyle>
          <a:p>
            <a:pPr lvl="0"/>
            <a:r>
              <a:rPr lang="en-US" dirty="0" smtClean="0"/>
              <a:t>2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fld id="{8CC894EF-7DC0-4B7C-83F8-29D989AA60F6}" type="datetime1">
              <a:rPr lang="en-US" smtClean="0"/>
              <a:t>11/7/2019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2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r>
              <a:rPr lang="en-US" dirty="0" smtClean="0"/>
              <a:t>mndot.gov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1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fld id="{48F63A3B-78C7-47BE-AE5E-E10140E04643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476447323"/>
      </p:ext>
    </p:extLst>
  </p:cSld>
  <p:clrMapOvr>
    <a:masterClrMapping/>
  </p:clrMapOvr>
  <p:timing>
    <p:tnLst>
      <p:par>
        <p:cTn id="1" dur="indefinite" restart="never" nodeType="tmRoot"/>
      </p:par>
    </p:tnLst>
  </p:timing>
  <p:hf sldNum="0" hdr="0" ftr="0" dt="0"/>
</p:sldLayout>
</file>

<file path=ppt/slideLayouts/slideLayout4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Big Number - Red Background">
    <p:bg>
      <p:bgPr>
        <a:gradFill>
          <a:gsLst>
            <a:gs pos="100000">
              <a:schemeClr val="accent1">
                <a:lumMod val="50000"/>
              </a:schemeClr>
            </a:gs>
            <a:gs pos="20000">
              <a:schemeClr val="accent1"/>
            </a:gs>
          </a:gsLst>
          <a:path path="circle">
            <a:fillToRect l="50000" t="50000" r="50000" b="50000"/>
          </a:path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>
          <a:xfrm>
            <a:off x="4127409" y="1090051"/>
            <a:ext cx="3898746" cy="3996299"/>
          </a:xfrm>
          <a:prstGeom prst="ellipse">
            <a:avLst/>
          </a:prstGeom>
          <a:solidFill>
            <a:schemeClr val="bg1"/>
          </a:solidFill>
        </p:spPr>
        <p:txBody>
          <a:bodyPr>
            <a:noAutofit/>
          </a:bodyPr>
          <a:lstStyle>
            <a:lvl1pPr algn="ctr">
              <a:tabLst>
                <a:tab pos="3770219" algn="l"/>
              </a:tabLst>
              <a:defRPr sz="6000" baseline="0">
                <a:solidFill>
                  <a:schemeClr val="accent1"/>
                </a:solidFill>
              </a:defRPr>
            </a:lvl1pPr>
          </a:lstStyle>
          <a:p>
            <a:r>
              <a:rPr lang="en-US" dirty="0" smtClean="0"/>
              <a:t>Click to edit title.</a:t>
            </a:r>
            <a:endParaRPr lang="en-US" dirty="0"/>
          </a:p>
        </p:txBody>
      </p:sp>
      <p:sp>
        <p:nvSpPr>
          <p:cNvPr id="10" name="Text Placeholder 8"/>
          <p:cNvSpPr>
            <a:spLocks noGrp="1"/>
          </p:cNvSpPr>
          <p:nvPr>
            <p:ph type="body" sz="quarter" idx="15" hasCustomPrompt="1"/>
          </p:nvPr>
        </p:nvSpPr>
        <p:spPr>
          <a:xfrm>
            <a:off x="754100" y="0"/>
            <a:ext cx="2989660" cy="5086350"/>
          </a:xfrm>
        </p:spPr>
        <p:txBody>
          <a:bodyPr>
            <a:noAutofit/>
          </a:bodyPr>
          <a:lstStyle>
            <a:lvl1pPr marL="0" indent="0" algn="ctr">
              <a:spcBef>
                <a:spcPts val="0"/>
              </a:spcBef>
              <a:spcAft>
                <a:spcPts val="0"/>
              </a:spcAft>
              <a:buNone/>
              <a:defRPr sz="39999" i="0">
                <a:solidFill>
                  <a:schemeClr val="bg1"/>
                </a:solidFill>
              </a:defRPr>
            </a:lvl1pPr>
            <a:lvl2pPr marL="457189" indent="0">
              <a:buNone/>
              <a:defRPr/>
            </a:lvl2pPr>
            <a:lvl3pPr marL="914377" indent="0">
              <a:buNone/>
              <a:defRPr/>
            </a:lvl3pPr>
            <a:lvl4pPr marL="1371566" indent="0">
              <a:buNone/>
              <a:defRPr/>
            </a:lvl4pPr>
            <a:lvl5pPr marL="1828754" indent="0">
              <a:buNone/>
              <a:defRPr/>
            </a:lvl5pPr>
          </a:lstStyle>
          <a:p>
            <a:pPr lvl="0"/>
            <a:r>
              <a:rPr lang="en-US" dirty="0" smtClean="0"/>
              <a:t>2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fld id="{578DBCF0-11C3-4F19-90D9-2EE7F00784FE}" type="datetime1">
              <a:rPr lang="en-US" smtClean="0"/>
              <a:t>11/7/2019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2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r>
              <a:rPr lang="en-US" dirty="0" smtClean="0"/>
              <a:t>mndot.gov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1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fld id="{48F63A3B-78C7-47BE-AE5E-E10140E04643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88211600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4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Quote Solid Red Background">
    <p:bg>
      <p:bgPr>
        <a:gradFill>
          <a:gsLst>
            <a:gs pos="100000">
              <a:schemeClr val="accent1">
                <a:lumMod val="50000"/>
              </a:schemeClr>
            </a:gs>
            <a:gs pos="20000">
              <a:schemeClr val="accent1"/>
            </a:gs>
          </a:gsLst>
          <a:path path="circle">
            <a:fillToRect l="50000" t="50000" r="50000" b="50000"/>
          </a:path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le 1"/>
          <p:cNvSpPr>
            <a:spLocks noGrp="1"/>
          </p:cNvSpPr>
          <p:nvPr>
            <p:ph type="title" hasCustomPrompt="1"/>
          </p:nvPr>
        </p:nvSpPr>
        <p:spPr>
          <a:xfrm>
            <a:off x="628650" y="2212736"/>
            <a:ext cx="7886700" cy="1472163"/>
          </a:xfrm>
        </p:spPr>
        <p:txBody>
          <a:bodyPr>
            <a:noAutofit/>
          </a:bodyPr>
          <a:lstStyle>
            <a:lvl1pPr algn="ctr">
              <a:tabLst>
                <a:tab pos="3770219" algn="l"/>
              </a:tabLst>
              <a:defRPr sz="7000">
                <a:solidFill>
                  <a:schemeClr val="bg1"/>
                </a:solidFill>
              </a:defRPr>
            </a:lvl1pPr>
          </a:lstStyle>
          <a:p>
            <a:r>
              <a:rPr lang="en-US" dirty="0" smtClean="0"/>
              <a:t>Thank you!</a:t>
            </a:r>
            <a:endParaRPr lang="en-US" dirty="0"/>
          </a:p>
        </p:txBody>
      </p:sp>
      <p:sp>
        <p:nvSpPr>
          <p:cNvPr id="11" name="Text Placeholder 6"/>
          <p:cNvSpPr>
            <a:spLocks noGrp="1"/>
          </p:cNvSpPr>
          <p:nvPr>
            <p:ph type="body" sz="quarter" idx="13" hasCustomPrompt="1"/>
          </p:nvPr>
        </p:nvSpPr>
        <p:spPr>
          <a:xfrm>
            <a:off x="628650" y="3684897"/>
            <a:ext cx="7886700" cy="2517600"/>
          </a:xfrm>
        </p:spPr>
        <p:txBody>
          <a:bodyPr anchor="ctr"/>
          <a:lstStyle>
            <a:lvl1pPr marL="0" indent="0" algn="ctr">
              <a:lnSpc>
                <a:spcPct val="100000"/>
              </a:lnSpc>
              <a:spcBef>
                <a:spcPts val="0"/>
              </a:spcBef>
              <a:buNone/>
              <a:defRPr baseline="0">
                <a:solidFill>
                  <a:schemeClr val="bg1"/>
                </a:solidFill>
              </a:defRPr>
            </a:lvl1pPr>
          </a:lstStyle>
          <a:p>
            <a:pPr lvl="0"/>
            <a:r>
              <a:rPr lang="en-US" dirty="0" err="1" smtClean="0"/>
              <a:t>Firstname</a:t>
            </a:r>
            <a:r>
              <a:rPr lang="en-US" dirty="0" smtClean="0"/>
              <a:t> </a:t>
            </a:r>
            <a:r>
              <a:rPr lang="en-US" dirty="0" err="1" smtClean="0"/>
              <a:t>Lastname</a:t>
            </a:r>
            <a:endParaRPr lang="en-US" dirty="0" smtClean="0"/>
          </a:p>
          <a:p>
            <a:pPr lvl="0"/>
            <a:r>
              <a:rPr lang="en-US" dirty="0" smtClean="0"/>
              <a:t>firstname.lastname@state.mn.us</a:t>
            </a:r>
          </a:p>
          <a:p>
            <a:pPr lvl="0"/>
            <a:r>
              <a:rPr lang="en-US" dirty="0" smtClean="0"/>
              <a:t>555-555-5555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fld id="{D094F804-653A-41F1-A565-1098D9DEB37A}" type="datetime1">
              <a:rPr lang="en-US" smtClean="0"/>
              <a:t>11/7/2019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2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r>
              <a:rPr lang="en-US" dirty="0" smtClean="0"/>
              <a:t>mndot.gov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1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fld id="{48F63A3B-78C7-47BE-AE5E-E10140E04643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8" name="Rectangle 7"/>
          <p:cNvSpPr/>
          <p:nvPr userDrawn="1"/>
        </p:nvSpPr>
        <p:spPr>
          <a:xfrm>
            <a:off x="0" y="0"/>
            <a:ext cx="9144000" cy="165138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800"/>
          </a:p>
        </p:txBody>
      </p:sp>
      <p:pic>
        <p:nvPicPr>
          <p:cNvPr id="9" name="MN.IT Services Logo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642754" y="825690"/>
            <a:ext cx="3858492" cy="4572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55963846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4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2_Quote Solid Light Background">
    <p:bg>
      <p:bgPr>
        <a:solidFill>
          <a:srgbClr val="E8E8E8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le 1"/>
          <p:cNvSpPr>
            <a:spLocks noGrp="1"/>
          </p:cNvSpPr>
          <p:nvPr>
            <p:ph type="title" hasCustomPrompt="1"/>
          </p:nvPr>
        </p:nvSpPr>
        <p:spPr>
          <a:xfrm>
            <a:off x="0" y="1651380"/>
            <a:ext cx="9144000" cy="1733266"/>
          </a:xfrm>
          <a:solidFill>
            <a:schemeClr val="tx1"/>
          </a:solidFill>
        </p:spPr>
        <p:txBody>
          <a:bodyPr>
            <a:noAutofit/>
          </a:bodyPr>
          <a:lstStyle>
            <a:lvl1pPr algn="ctr">
              <a:tabLst>
                <a:tab pos="3770219" algn="l"/>
              </a:tabLst>
              <a:defRPr sz="7000">
                <a:solidFill>
                  <a:schemeClr val="bg1"/>
                </a:solidFill>
              </a:defRPr>
            </a:lvl1pPr>
          </a:lstStyle>
          <a:p>
            <a:r>
              <a:rPr lang="en-US" dirty="0" smtClean="0"/>
              <a:t>Thank you!</a:t>
            </a:r>
            <a:endParaRPr lang="en-US" dirty="0"/>
          </a:p>
        </p:txBody>
      </p:sp>
      <p:sp>
        <p:nvSpPr>
          <p:cNvPr id="8" name="Text Placeholder 6"/>
          <p:cNvSpPr>
            <a:spLocks noGrp="1"/>
          </p:cNvSpPr>
          <p:nvPr>
            <p:ph type="body" sz="quarter" idx="13" hasCustomPrompt="1"/>
          </p:nvPr>
        </p:nvSpPr>
        <p:spPr>
          <a:xfrm>
            <a:off x="628650" y="3521123"/>
            <a:ext cx="7886700" cy="2681374"/>
          </a:xfrm>
        </p:spPr>
        <p:txBody>
          <a:bodyPr anchor="ctr"/>
          <a:lstStyle>
            <a:lvl1pPr marL="0" indent="0" algn="ctr">
              <a:lnSpc>
                <a:spcPct val="100000"/>
              </a:lnSpc>
              <a:spcBef>
                <a:spcPts val="0"/>
              </a:spcBef>
              <a:buNone/>
              <a:defRPr baseline="0">
                <a:solidFill>
                  <a:schemeClr val="tx1"/>
                </a:solidFill>
              </a:defRPr>
            </a:lvl1pPr>
          </a:lstStyle>
          <a:p>
            <a:pPr lvl="0"/>
            <a:r>
              <a:rPr lang="en-US" dirty="0" err="1" smtClean="0"/>
              <a:t>Firstname</a:t>
            </a:r>
            <a:r>
              <a:rPr lang="en-US" dirty="0" smtClean="0"/>
              <a:t> </a:t>
            </a:r>
            <a:r>
              <a:rPr lang="en-US" dirty="0" err="1" smtClean="0"/>
              <a:t>Lastname</a:t>
            </a:r>
            <a:endParaRPr lang="en-US" dirty="0" smtClean="0"/>
          </a:p>
          <a:p>
            <a:pPr lvl="0"/>
            <a:r>
              <a:rPr lang="en-US" dirty="0" smtClean="0"/>
              <a:t>firstname.lastname@state.mn.us</a:t>
            </a:r>
          </a:p>
          <a:p>
            <a:pPr lvl="0"/>
            <a:r>
              <a:rPr lang="en-US" dirty="0" smtClean="0"/>
              <a:t>555-555-5555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fld id="{466A75E6-E45B-4C5D-981E-7C8ED0C72F5D}" type="datetime1">
              <a:rPr lang="en-US" smtClean="0"/>
              <a:pPr/>
              <a:t>11/7/2019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2"/>
          </p:nvPr>
        </p:nvSpPr>
        <p:spPr/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r>
              <a:rPr lang="en-US" dirty="0" smtClean="0">
                <a:solidFill>
                  <a:schemeClr val="tx2"/>
                </a:solidFill>
              </a:rPr>
              <a:t>mndot.gov</a:t>
            </a:r>
            <a:endParaRPr lang="en-US" dirty="0">
              <a:solidFill>
                <a:schemeClr val="tx2"/>
              </a:solidFill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1"/>
          </p:nvPr>
        </p:nvSpPr>
        <p:spPr/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fld id="{48F63A3B-78C7-47BE-AE5E-E10140E04643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6" name="Rectangle 5"/>
          <p:cNvSpPr/>
          <p:nvPr userDrawn="1"/>
        </p:nvSpPr>
        <p:spPr>
          <a:xfrm>
            <a:off x="0" y="0"/>
            <a:ext cx="9144000" cy="165138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800"/>
          </a:p>
        </p:txBody>
      </p:sp>
      <p:pic>
        <p:nvPicPr>
          <p:cNvPr id="9" name="MN.IT Services Logo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642754" y="704087"/>
            <a:ext cx="3858492" cy="4572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9089719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Masters/_rels/slideMaster1.xml.rels><?xml version="1.0" encoding="UTF-8" standalone="yes"?>
<Relationships xmlns="http://schemas.openxmlformats.org/package/2006/relationships"><Relationship Id="rId13" Type="http://schemas.openxmlformats.org/officeDocument/2006/relationships/slideLayout" Target="../slideLayouts/slideLayout13.xml"/><Relationship Id="rId18" Type="http://schemas.openxmlformats.org/officeDocument/2006/relationships/slideLayout" Target="../slideLayouts/slideLayout18.xml"/><Relationship Id="rId26" Type="http://schemas.openxmlformats.org/officeDocument/2006/relationships/slideLayout" Target="../slideLayouts/slideLayout26.xml"/><Relationship Id="rId39" Type="http://schemas.openxmlformats.org/officeDocument/2006/relationships/slideLayout" Target="../slideLayouts/slideLayout39.xml"/><Relationship Id="rId3" Type="http://schemas.openxmlformats.org/officeDocument/2006/relationships/slideLayout" Target="../slideLayouts/slideLayout3.xml"/><Relationship Id="rId21" Type="http://schemas.openxmlformats.org/officeDocument/2006/relationships/slideLayout" Target="../slideLayouts/slideLayout21.xml"/><Relationship Id="rId34" Type="http://schemas.openxmlformats.org/officeDocument/2006/relationships/slideLayout" Target="../slideLayouts/slideLayout34.xml"/><Relationship Id="rId42" Type="http://schemas.openxmlformats.org/officeDocument/2006/relationships/slideLayout" Target="../slideLayouts/slideLayout42.xml"/><Relationship Id="rId47" Type="http://schemas.openxmlformats.org/officeDocument/2006/relationships/slideLayout" Target="../slideLayouts/slideLayout47.xml"/><Relationship Id="rId50" Type="http://schemas.openxmlformats.org/officeDocument/2006/relationships/theme" Target="../theme/theme1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5" Type="http://schemas.openxmlformats.org/officeDocument/2006/relationships/slideLayout" Target="../slideLayouts/slideLayout25.xml"/><Relationship Id="rId33" Type="http://schemas.openxmlformats.org/officeDocument/2006/relationships/slideLayout" Target="../slideLayouts/slideLayout33.xml"/><Relationship Id="rId38" Type="http://schemas.openxmlformats.org/officeDocument/2006/relationships/slideLayout" Target="../slideLayouts/slideLayout38.xml"/><Relationship Id="rId46" Type="http://schemas.openxmlformats.org/officeDocument/2006/relationships/slideLayout" Target="../slideLayouts/slideLayout46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20" Type="http://schemas.openxmlformats.org/officeDocument/2006/relationships/slideLayout" Target="../slideLayouts/slideLayout20.xml"/><Relationship Id="rId29" Type="http://schemas.openxmlformats.org/officeDocument/2006/relationships/slideLayout" Target="../slideLayouts/slideLayout29.xml"/><Relationship Id="rId41" Type="http://schemas.openxmlformats.org/officeDocument/2006/relationships/slideLayout" Target="../slideLayouts/slideLayout41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24" Type="http://schemas.openxmlformats.org/officeDocument/2006/relationships/slideLayout" Target="../slideLayouts/slideLayout24.xml"/><Relationship Id="rId32" Type="http://schemas.openxmlformats.org/officeDocument/2006/relationships/slideLayout" Target="../slideLayouts/slideLayout32.xml"/><Relationship Id="rId37" Type="http://schemas.openxmlformats.org/officeDocument/2006/relationships/slideLayout" Target="../slideLayouts/slideLayout37.xml"/><Relationship Id="rId40" Type="http://schemas.openxmlformats.org/officeDocument/2006/relationships/slideLayout" Target="../slideLayouts/slideLayout40.xml"/><Relationship Id="rId45" Type="http://schemas.openxmlformats.org/officeDocument/2006/relationships/slideLayout" Target="../slideLayouts/slideLayout45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23" Type="http://schemas.openxmlformats.org/officeDocument/2006/relationships/slideLayout" Target="../slideLayouts/slideLayout23.xml"/><Relationship Id="rId28" Type="http://schemas.openxmlformats.org/officeDocument/2006/relationships/slideLayout" Target="../slideLayouts/slideLayout28.xml"/><Relationship Id="rId36" Type="http://schemas.openxmlformats.org/officeDocument/2006/relationships/slideLayout" Target="../slideLayouts/slideLayout36.xml"/><Relationship Id="rId49" Type="http://schemas.openxmlformats.org/officeDocument/2006/relationships/slideLayout" Target="../slideLayouts/slideLayout49.xml"/><Relationship Id="rId10" Type="http://schemas.openxmlformats.org/officeDocument/2006/relationships/slideLayout" Target="../slideLayouts/slideLayout10.xml"/><Relationship Id="rId19" Type="http://schemas.openxmlformats.org/officeDocument/2006/relationships/slideLayout" Target="../slideLayouts/slideLayout19.xml"/><Relationship Id="rId31" Type="http://schemas.openxmlformats.org/officeDocument/2006/relationships/slideLayout" Target="../slideLayouts/slideLayout31.xml"/><Relationship Id="rId44" Type="http://schemas.openxmlformats.org/officeDocument/2006/relationships/slideLayout" Target="../slideLayouts/slideLayout44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Relationship Id="rId22" Type="http://schemas.openxmlformats.org/officeDocument/2006/relationships/slideLayout" Target="../slideLayouts/slideLayout22.xml"/><Relationship Id="rId27" Type="http://schemas.openxmlformats.org/officeDocument/2006/relationships/slideLayout" Target="../slideLayouts/slideLayout27.xml"/><Relationship Id="rId30" Type="http://schemas.openxmlformats.org/officeDocument/2006/relationships/slideLayout" Target="../slideLayouts/slideLayout30.xml"/><Relationship Id="rId35" Type="http://schemas.openxmlformats.org/officeDocument/2006/relationships/slideLayout" Target="../slideLayouts/slideLayout35.xml"/><Relationship Id="rId43" Type="http://schemas.openxmlformats.org/officeDocument/2006/relationships/slideLayout" Target="../slideLayouts/slideLayout43.xml"/><Relationship Id="rId48" Type="http://schemas.openxmlformats.org/officeDocument/2006/relationships/slideLayout" Target="../slideLayouts/slideLayout48.xml"/><Relationship Id="rId8" Type="http://schemas.openxmlformats.org/officeDocument/2006/relationships/slideLayout" Target="../slideLayouts/slideLayout8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8650" y="365128"/>
            <a:ext cx="78867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0" y="1825625"/>
            <a:ext cx="78867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28651" y="6356353"/>
            <a:ext cx="1018943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2"/>
                </a:solidFill>
              </a:defRPr>
            </a:lvl1pPr>
          </a:lstStyle>
          <a:p>
            <a:fld id="{068C556E-7101-4471-A958-3911E20944AB}" type="datetime1">
              <a:rPr lang="en-US" smtClean="0"/>
              <a:t>11/7/2019</a:t>
            </a:fld>
            <a:endParaRPr lang="en-US" dirty="0"/>
          </a:p>
        </p:txBody>
      </p:sp>
      <p:sp>
        <p:nvSpPr>
          <p:cNvPr id="12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2476634" y="6356352"/>
            <a:ext cx="4190735" cy="365125"/>
          </a:xfrm>
          <a:prstGeom prst="rect">
            <a:avLst/>
          </a:prstGeom>
        </p:spPr>
        <p:txBody>
          <a:bodyPr anchor="ctr"/>
          <a:lstStyle>
            <a:lvl1pPr algn="ctr">
              <a:defRPr sz="1200">
                <a:solidFill>
                  <a:schemeClr val="tx2"/>
                </a:solidFill>
              </a:defRPr>
            </a:lvl1pPr>
          </a:lstStyle>
          <a:p>
            <a:r>
              <a:rPr lang="en-US" dirty="0" smtClean="0"/>
              <a:t>Optional Tagline Goes Here </a:t>
            </a:r>
            <a:r>
              <a:rPr lang="en-US" dirty="0" smtClean="0">
                <a:solidFill>
                  <a:schemeClr val="accent1"/>
                </a:solidFill>
              </a:rPr>
              <a:t>|</a:t>
            </a:r>
            <a:r>
              <a:rPr lang="en-US" dirty="0" smtClean="0"/>
              <a:t> mn.gov/</a:t>
            </a:r>
            <a:r>
              <a:rPr lang="en-US" dirty="0" err="1" smtClean="0"/>
              <a:t>websiteurl</a:t>
            </a:r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7418350" y="6356353"/>
            <a:ext cx="1097001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2"/>
                </a:solidFill>
              </a:defRPr>
            </a:lvl1pPr>
          </a:lstStyle>
          <a:p>
            <a:fld id="{48F63A3B-78C7-47BE-AE5E-E10140E04643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706233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88" r:id="rId1"/>
    <p:sldLayoutId id="2147483799" r:id="rId2"/>
    <p:sldLayoutId id="2147483787" r:id="rId3"/>
    <p:sldLayoutId id="2147483795" r:id="rId4"/>
    <p:sldLayoutId id="2147483711" r:id="rId5"/>
    <p:sldLayoutId id="2147483712" r:id="rId6"/>
    <p:sldLayoutId id="2147483790" r:id="rId7"/>
    <p:sldLayoutId id="2147483789" r:id="rId8"/>
    <p:sldLayoutId id="2147483714" r:id="rId9"/>
    <p:sldLayoutId id="2147483738" r:id="rId10"/>
    <p:sldLayoutId id="2147483739" r:id="rId11"/>
    <p:sldLayoutId id="2147483780" r:id="rId12"/>
    <p:sldLayoutId id="2147483773" r:id="rId13"/>
    <p:sldLayoutId id="2147483800" r:id="rId14"/>
    <p:sldLayoutId id="2147483688" r:id="rId15"/>
    <p:sldLayoutId id="2147483801" r:id="rId16"/>
    <p:sldLayoutId id="2147483802" r:id="rId17"/>
    <p:sldLayoutId id="2147483803" r:id="rId18"/>
    <p:sldLayoutId id="2147483744" r:id="rId19"/>
    <p:sldLayoutId id="2147483793" r:id="rId20"/>
    <p:sldLayoutId id="2147483772" r:id="rId21"/>
    <p:sldLayoutId id="2147483767" r:id="rId22"/>
    <p:sldLayoutId id="2147483769" r:id="rId23"/>
    <p:sldLayoutId id="2147483771" r:id="rId24"/>
    <p:sldLayoutId id="2147483770" r:id="rId25"/>
    <p:sldLayoutId id="2147483732" r:id="rId26"/>
    <p:sldLayoutId id="2147483794" r:id="rId27"/>
    <p:sldLayoutId id="2147483733" r:id="rId28"/>
    <p:sldLayoutId id="2147483747" r:id="rId29"/>
    <p:sldLayoutId id="2147483818" r:id="rId30"/>
    <p:sldLayoutId id="2147483805" r:id="rId31"/>
    <p:sldLayoutId id="2147483806" r:id="rId32"/>
    <p:sldLayoutId id="2147483750" r:id="rId33"/>
    <p:sldLayoutId id="2147483765" r:id="rId34"/>
    <p:sldLayoutId id="2147483781" r:id="rId35"/>
    <p:sldLayoutId id="2147483809" r:id="rId36"/>
    <p:sldLayoutId id="2147483808" r:id="rId37"/>
    <p:sldLayoutId id="2147483807" r:id="rId38"/>
    <p:sldLayoutId id="2147483819" r:id="rId39"/>
    <p:sldLayoutId id="2147483754" r:id="rId40"/>
    <p:sldLayoutId id="2147483755" r:id="rId41"/>
    <p:sldLayoutId id="2147483759" r:id="rId42"/>
    <p:sldLayoutId id="2147483753" r:id="rId43"/>
    <p:sldLayoutId id="2147483763" r:id="rId44"/>
    <p:sldLayoutId id="2147483762" r:id="rId45"/>
    <p:sldLayoutId id="2147483758" r:id="rId46"/>
    <p:sldLayoutId id="2147483756" r:id="rId47"/>
    <p:sldLayoutId id="2147483798" r:id="rId48"/>
    <p:sldLayoutId id="2147483797" r:id="rId49"/>
  </p:sldLayoutIdLst>
  <p:timing>
    <p:tnLst>
      <p:par>
        <p:cTn id="1" dur="indefinite" restart="never" nodeType="tmRoot"/>
      </p:par>
    </p:tnLst>
  </p:timing>
  <p:hf hdr="0"/>
  <p:txStyles>
    <p:titleStyle>
      <a:lvl1pPr algn="l" defTabSz="914377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594" indent="-228594" algn="l" defTabSz="914377" rtl="0" eaLnBrk="1" latinLnBrk="0" hangingPunct="1">
        <a:lnSpc>
          <a:spcPct val="100000"/>
        </a:lnSpc>
        <a:spcBef>
          <a:spcPts val="1000"/>
        </a:spcBef>
        <a:spcAft>
          <a:spcPts val="1000"/>
        </a:spcAft>
        <a:buClr>
          <a:schemeClr val="accent1"/>
        </a:buClr>
        <a:buFont typeface="Arial" panose="020B0604020202020204" pitchFamily="34" charset="0"/>
        <a:buChar char="•"/>
        <a:defRPr sz="2500" kern="1200">
          <a:solidFill>
            <a:schemeClr val="tx1"/>
          </a:solidFill>
          <a:latin typeface="+mn-lt"/>
          <a:ea typeface="+mn-ea"/>
          <a:cs typeface="+mn-cs"/>
        </a:defRPr>
      </a:lvl1pPr>
      <a:lvl2pPr marL="685783" indent="-228594" algn="l" defTabSz="914377" rtl="0" eaLnBrk="1" latinLnBrk="0" hangingPunct="1">
        <a:lnSpc>
          <a:spcPct val="100000"/>
        </a:lnSpc>
        <a:spcBef>
          <a:spcPts val="500"/>
        </a:spcBef>
        <a:spcAft>
          <a:spcPts val="1000"/>
        </a:spcAft>
        <a:buClr>
          <a:schemeClr val="accent1"/>
        </a:buClr>
        <a:buFont typeface="Arial" panose="020B0604020202020204" pitchFamily="34" charset="0"/>
        <a:buChar char="•"/>
        <a:defRPr sz="2100" kern="1200">
          <a:solidFill>
            <a:schemeClr val="tx1"/>
          </a:solidFill>
          <a:latin typeface="+mn-lt"/>
          <a:ea typeface="+mn-ea"/>
          <a:cs typeface="+mn-cs"/>
        </a:defRPr>
      </a:lvl2pPr>
      <a:lvl3pPr marL="1142971" indent="-228594" algn="l" defTabSz="914377" rtl="0" eaLnBrk="1" latinLnBrk="0" hangingPunct="1">
        <a:lnSpc>
          <a:spcPct val="100000"/>
        </a:lnSpc>
        <a:spcBef>
          <a:spcPts val="500"/>
        </a:spcBef>
        <a:spcAft>
          <a:spcPts val="1000"/>
        </a:spcAft>
        <a:buClr>
          <a:schemeClr val="accent1"/>
        </a:buClr>
        <a:buFont typeface="Arial" panose="020B0604020202020204" pitchFamily="34" charset="0"/>
        <a:buChar char="•"/>
        <a:defRPr sz="17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160" indent="-228594" algn="l" defTabSz="914377" rtl="0" eaLnBrk="1" latinLnBrk="0" hangingPunct="1">
        <a:lnSpc>
          <a:spcPct val="100000"/>
        </a:lnSpc>
        <a:spcBef>
          <a:spcPts val="500"/>
        </a:spcBef>
        <a:spcAft>
          <a:spcPts val="1000"/>
        </a:spcAft>
        <a:buClr>
          <a:schemeClr val="accent1"/>
        </a:buClr>
        <a:buFont typeface="Arial" panose="020B0604020202020204" pitchFamily="34" charset="0"/>
        <a:buChar char="•"/>
        <a:defRPr sz="17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349" indent="-228594" algn="l" defTabSz="914377" rtl="0" eaLnBrk="1" latinLnBrk="0" hangingPunct="1">
        <a:lnSpc>
          <a:spcPct val="100000"/>
        </a:lnSpc>
        <a:spcBef>
          <a:spcPts val="500"/>
        </a:spcBef>
        <a:spcAft>
          <a:spcPts val="1000"/>
        </a:spcAft>
        <a:buClr>
          <a:schemeClr val="accent1"/>
        </a:buClr>
        <a:buFont typeface="Arial" panose="020B0604020202020204" pitchFamily="34" charset="0"/>
        <a:buChar char="•"/>
        <a:defRPr sz="17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537" indent="-228594" algn="l" defTabSz="914377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726" indent="-228594" algn="l" defTabSz="914377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8914" indent="-228594" algn="l" defTabSz="914377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103" indent="-228594" algn="l" defTabSz="914377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377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189" algn="l" defTabSz="914377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377" algn="l" defTabSz="914377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566" algn="l" defTabSz="914377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754" algn="l" defTabSz="914377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5943" algn="l" defTabSz="914377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131" algn="l" defTabSz="914377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320" algn="l" defTabSz="914377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509" algn="l" defTabSz="914377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3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6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tmp"/><Relationship Id="rId1" Type="http://schemas.openxmlformats.org/officeDocument/2006/relationships/slideLayout" Target="../slideLayouts/slideLayout6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6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6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6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hyperlink" Target="http://ihub/tribal-lands/index.html" TargetMode="External"/><Relationship Id="rId7" Type="http://schemas.openxmlformats.org/officeDocument/2006/relationships/hyperlink" Target="http://mndot.maps.arcgis.com/apps/webappviewer/index.html?id=c527e5a40603477482a20adaf3ca05b5" TargetMode="External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6.xml"/><Relationship Id="rId6" Type="http://schemas.openxmlformats.org/officeDocument/2006/relationships/hyperlink" Target="http://mndot.maps.arcgis.com/home/webmap/viewer.html?webmap=fe83c8103d404716bbba8f41f804d8bc" TargetMode="External"/><Relationship Id="rId5" Type="http://schemas.openxmlformats.org/officeDocument/2006/relationships/hyperlink" Target="https://mndot.maps.arcgis.com/home/signin.html?returnUrl=http://mndot.maps.arcgis.com/home/webmap/viewer.html?webmap%3Dcfae35388f85415bb2b23446db8fdf29" TargetMode="External"/><Relationship Id="rId4" Type="http://schemas.openxmlformats.org/officeDocument/2006/relationships/hyperlink" Target="http://ihub/tribal-lands/manual.html" TargetMode="Externa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hyperlink" Target="mailto:Levi.Brown@state.mn.us" TargetMode="External"/><Relationship Id="rId1" Type="http://schemas.openxmlformats.org/officeDocument/2006/relationships/slideLayout" Target="../slideLayouts/slideLayout49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dirty="0" smtClean="0"/>
              <a:t>Indian Country Lunch and Learn</a:t>
            </a:r>
            <a:br>
              <a:rPr lang="en-US" dirty="0" smtClean="0"/>
            </a:br>
            <a:r>
              <a:rPr lang="en-US" sz="2000" i="1" dirty="0" smtClean="0"/>
              <a:t>Learning about Government and Lands</a:t>
            </a:r>
            <a:endParaRPr lang="en-US" sz="2000" i="1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sz="quarter" idx="14"/>
          </p:nvPr>
        </p:nvSpPr>
        <p:spPr/>
        <p:txBody>
          <a:bodyPr>
            <a:normAutofit/>
          </a:bodyPr>
          <a:lstStyle/>
          <a:p>
            <a:r>
              <a:rPr lang="en-US" dirty="0" smtClean="0"/>
              <a:t>Mary Otto - Levi Brown </a:t>
            </a:r>
            <a:r>
              <a:rPr lang="en-US" dirty="0" smtClean="0">
                <a:solidFill>
                  <a:schemeClr val="accent1"/>
                </a:solidFill>
              </a:rPr>
              <a:t>|</a:t>
            </a:r>
            <a:r>
              <a:rPr lang="en-US" dirty="0" smtClean="0"/>
              <a:t> Tribal Liaison Manager </a:t>
            </a:r>
          </a:p>
          <a:p>
            <a:r>
              <a:rPr lang="en-US" dirty="0" smtClean="0"/>
              <a:t>Presented by: Government </a:t>
            </a:r>
            <a:r>
              <a:rPr lang="en-US" dirty="0" smtClean="0"/>
              <a:t>Affairs</a:t>
            </a:r>
            <a:r>
              <a:rPr lang="en-US" dirty="0"/>
              <a:t/>
            </a:r>
            <a:br>
              <a:rPr lang="en-US" dirty="0"/>
            </a:br>
            <a:r>
              <a:rPr lang="en-US" dirty="0" smtClean="0"/>
              <a:t>Date: October 15, 2019</a:t>
            </a:r>
            <a:endParaRPr lang="en-US" dirty="0" smtClean="0"/>
          </a:p>
        </p:txBody>
      </p:sp>
      <p:sp>
        <p:nvSpPr>
          <p:cNvPr id="7" name="Footer Placeholder 6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r>
              <a:rPr lang="en-US" dirty="0" smtClean="0"/>
              <a:t>mndot.gov</a:t>
            </a:r>
            <a:endParaRPr lang="en-US" dirty="0"/>
          </a:p>
        </p:txBody>
      </p:sp>
      <p:pic>
        <p:nvPicPr>
          <p:cNvPr id="8" name="Picture Placeholder 7" descr="Landscape photo of waves crashing on lake shore. Large group of rocks in lake, covered with snow and icicles. " title="Photo of icy lake"/>
          <p:cNvPicPr>
            <a:picLocks noGrp="1" noChangeAspect="1"/>
          </p:cNvPicPr>
          <p:nvPr>
            <p:ph type="pic" sz="quarter" idx="17"/>
          </p:nvPr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6133" r="36133"/>
          <a:stretch>
            <a:fillRect/>
          </a:stretch>
        </p:blipFill>
        <p:spPr>
          <a:xfrm rot="5400000">
            <a:off x="2881313" y="-2881313"/>
            <a:ext cx="3381375" cy="9144001"/>
          </a:xfrm>
        </p:spPr>
      </p:pic>
    </p:spTree>
    <p:extLst>
      <p:ext uri="{BB962C8B-B14F-4D97-AF65-F5344CB8AC3E}">
        <p14:creationId xmlns:p14="http://schemas.microsoft.com/office/powerpoint/2010/main" val="332619337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Tribal Governments in Minnesota</a:t>
            </a:r>
            <a:endParaRPr lang="en-US" dirty="0"/>
          </a:p>
        </p:txBody>
      </p:sp>
      <p:pic>
        <p:nvPicPr>
          <p:cNvPr id="8" name="Picture 2" descr="Image of map of Minnesota with tribal seals on the map in the location of each tribal government" title="Map of Minnesota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483170" y="2286513"/>
            <a:ext cx="2969344" cy="3504345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  <a:extLst/>
        </p:spPr>
      </p:pic>
      <p:graphicFrame>
        <p:nvGraphicFramePr>
          <p:cNvPr id="7" name="Table 6" descr="District 1: Bois Forte, Leech Lake, Fond du Lac, Grand Portage, Mille Lacs&#10;District 2: Leech Lake, Red Lake, White Earth&#10;District 3: Leech Lake, Mille Lacs&#10;District 4: White Earth&#10;District 6: Prairie Island, Ho-Chunk&#10;District 7: None (Dakota 38 Memorial Ride)&#10;District 8: Lower Sioux, Upper Sioux&#10;Metro: Shakoee Mdwekanton" title="List of Reservations/Tribal Lands in MnDOT Districts 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477281711"/>
              </p:ext>
            </p:extLst>
          </p:nvPr>
        </p:nvGraphicFramePr>
        <p:xfrm>
          <a:off x="567041" y="1636679"/>
          <a:ext cx="4344537" cy="4804011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946719">
                  <a:extLst>
                    <a:ext uri="{9D8B030D-6E8A-4147-A177-3AD203B41FA5}">
                      <a16:colId xmlns="" xmlns:a16="http://schemas.microsoft.com/office/drawing/2014/main" val="20000"/>
                    </a:ext>
                  </a:extLst>
                </a:gridCol>
                <a:gridCol w="3397818">
                  <a:extLst>
                    <a:ext uri="{9D8B030D-6E8A-4147-A177-3AD203B41FA5}">
                      <a16:colId xmlns="" xmlns:a16="http://schemas.microsoft.com/office/drawing/2014/main" val="20001"/>
                    </a:ext>
                  </a:extLst>
                </a:gridCol>
              </a:tblGrid>
              <a:tr h="805920"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MnDOT District</a:t>
                      </a:r>
                      <a:endParaRPr lang="en-US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Reservations/Tribal</a:t>
                      </a:r>
                      <a:r>
                        <a:rPr lang="en-US" baseline="0" dirty="0" smtClean="0"/>
                        <a:t> Lands</a:t>
                      </a:r>
                      <a:endParaRPr lang="en-US" dirty="0"/>
                    </a:p>
                  </a:txBody>
                  <a:tcPr anchor="ctr"/>
                </a:tc>
                <a:extLst>
                  <a:ext uri="{0D108BD9-81ED-4DB2-BD59-A6C34878D82A}">
                    <a16:rowId xmlns="" xmlns:a16="http://schemas.microsoft.com/office/drawing/2014/main" val="10000"/>
                  </a:ext>
                </a:extLst>
              </a:tr>
              <a:tr h="793322">
                <a:tc>
                  <a:txBody>
                    <a:bodyPr/>
                    <a:lstStyle/>
                    <a:p>
                      <a:pPr algn="ctr"/>
                      <a:r>
                        <a:rPr lang="en-US" b="1" dirty="0" smtClean="0"/>
                        <a:t>1</a:t>
                      </a:r>
                      <a:endParaRPr lang="en-US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Bois</a:t>
                      </a:r>
                      <a:r>
                        <a:rPr lang="en-US" baseline="0" dirty="0" smtClean="0"/>
                        <a:t> Forte, Leech Lake, Fond du Lac, Grand Portage, Mille Lacs</a:t>
                      </a:r>
                      <a:endParaRPr lang="en-US" dirty="0"/>
                    </a:p>
                  </a:txBody>
                  <a:tcPr/>
                </a:tc>
                <a:extLst>
                  <a:ext uri="{0D108BD9-81ED-4DB2-BD59-A6C34878D82A}">
                    <a16:rowId xmlns="" xmlns:a16="http://schemas.microsoft.com/office/drawing/2014/main" val="10001"/>
                  </a:ext>
                </a:extLst>
              </a:tr>
              <a:tr h="459623">
                <a:tc>
                  <a:txBody>
                    <a:bodyPr/>
                    <a:lstStyle/>
                    <a:p>
                      <a:pPr algn="ctr"/>
                      <a:r>
                        <a:rPr lang="en-US" b="1" dirty="0" smtClean="0"/>
                        <a:t>2</a:t>
                      </a:r>
                      <a:endParaRPr lang="en-US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Leech Lake, Red Lake,</a:t>
                      </a:r>
                      <a:r>
                        <a:rPr lang="en-US" baseline="0" dirty="0" smtClean="0"/>
                        <a:t> White Earth</a:t>
                      </a:r>
                      <a:endParaRPr lang="en-US" dirty="0"/>
                    </a:p>
                  </a:txBody>
                  <a:tcPr/>
                </a:tc>
                <a:extLst>
                  <a:ext uri="{0D108BD9-81ED-4DB2-BD59-A6C34878D82A}">
                    <a16:rowId xmlns="" xmlns:a16="http://schemas.microsoft.com/office/drawing/2014/main" val="10002"/>
                  </a:ext>
                </a:extLst>
              </a:tr>
              <a:tr h="459623">
                <a:tc>
                  <a:txBody>
                    <a:bodyPr/>
                    <a:lstStyle/>
                    <a:p>
                      <a:pPr algn="ctr"/>
                      <a:r>
                        <a:rPr lang="en-US" b="1" dirty="0" smtClean="0"/>
                        <a:t>3</a:t>
                      </a:r>
                      <a:endParaRPr lang="en-US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Leech</a:t>
                      </a:r>
                      <a:r>
                        <a:rPr lang="en-US" baseline="0" dirty="0" smtClean="0"/>
                        <a:t> Lake, Mille Lacs</a:t>
                      </a:r>
                      <a:endParaRPr lang="en-US" dirty="0"/>
                    </a:p>
                  </a:txBody>
                  <a:tcPr/>
                </a:tc>
                <a:extLst>
                  <a:ext uri="{0D108BD9-81ED-4DB2-BD59-A6C34878D82A}">
                    <a16:rowId xmlns="" xmlns:a16="http://schemas.microsoft.com/office/drawing/2014/main" val="10003"/>
                  </a:ext>
                </a:extLst>
              </a:tr>
              <a:tr h="459623">
                <a:tc>
                  <a:txBody>
                    <a:bodyPr/>
                    <a:lstStyle/>
                    <a:p>
                      <a:pPr algn="ctr"/>
                      <a:r>
                        <a:rPr lang="en-US" b="1" dirty="0" smtClean="0"/>
                        <a:t>4</a:t>
                      </a:r>
                      <a:endParaRPr lang="en-US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White Earth</a:t>
                      </a:r>
                      <a:endParaRPr lang="en-US" dirty="0"/>
                    </a:p>
                  </a:txBody>
                  <a:tcPr/>
                </a:tc>
                <a:extLst>
                  <a:ext uri="{0D108BD9-81ED-4DB2-BD59-A6C34878D82A}">
                    <a16:rowId xmlns="" xmlns:a16="http://schemas.microsoft.com/office/drawing/2014/main" val="10004"/>
                  </a:ext>
                </a:extLst>
              </a:tr>
              <a:tr h="459623">
                <a:tc>
                  <a:txBody>
                    <a:bodyPr/>
                    <a:lstStyle/>
                    <a:p>
                      <a:pPr algn="ctr"/>
                      <a:r>
                        <a:rPr lang="en-US" b="1" dirty="0" smtClean="0"/>
                        <a:t>6</a:t>
                      </a:r>
                      <a:endParaRPr lang="en-US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Prairie</a:t>
                      </a:r>
                      <a:r>
                        <a:rPr lang="en-US" baseline="0" dirty="0" smtClean="0"/>
                        <a:t> Island, Ho-Chunk</a:t>
                      </a:r>
                      <a:endParaRPr lang="en-US" dirty="0"/>
                    </a:p>
                  </a:txBody>
                  <a:tcPr/>
                </a:tc>
                <a:extLst>
                  <a:ext uri="{0D108BD9-81ED-4DB2-BD59-A6C34878D82A}">
                    <a16:rowId xmlns="" xmlns:a16="http://schemas.microsoft.com/office/drawing/2014/main" val="10005"/>
                  </a:ext>
                </a:extLst>
              </a:tr>
              <a:tr h="459623">
                <a:tc>
                  <a:txBody>
                    <a:bodyPr/>
                    <a:lstStyle/>
                    <a:p>
                      <a:pPr algn="ctr"/>
                      <a:r>
                        <a:rPr lang="en-US" b="1" dirty="0" smtClean="0"/>
                        <a:t>7</a:t>
                      </a:r>
                      <a:endParaRPr lang="en-US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None (Dakota 38 Memorial Ride)</a:t>
                      </a:r>
                      <a:endParaRPr lang="en-US" dirty="0"/>
                    </a:p>
                  </a:txBody>
                  <a:tcPr/>
                </a:tc>
                <a:extLst>
                  <a:ext uri="{0D108BD9-81ED-4DB2-BD59-A6C34878D82A}">
                    <a16:rowId xmlns="" xmlns:a16="http://schemas.microsoft.com/office/drawing/2014/main" val="10006"/>
                  </a:ext>
                </a:extLst>
              </a:tr>
              <a:tr h="453327">
                <a:tc>
                  <a:txBody>
                    <a:bodyPr/>
                    <a:lstStyle/>
                    <a:p>
                      <a:pPr algn="ctr"/>
                      <a:r>
                        <a:rPr lang="en-US" b="1" dirty="0" smtClean="0"/>
                        <a:t>8</a:t>
                      </a:r>
                      <a:endParaRPr lang="en-US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mtClean="0"/>
                        <a:t>Lower</a:t>
                      </a:r>
                      <a:r>
                        <a:rPr lang="en-US" baseline="0" smtClean="0"/>
                        <a:t> Sioux, Upper Sioux</a:t>
                      </a:r>
                      <a:endParaRPr lang="en-US" dirty="0"/>
                    </a:p>
                  </a:txBody>
                  <a:tcPr/>
                </a:tc>
                <a:extLst>
                  <a:ext uri="{0D108BD9-81ED-4DB2-BD59-A6C34878D82A}">
                    <a16:rowId xmlns="" xmlns:a16="http://schemas.microsoft.com/office/drawing/2014/main" val="10007"/>
                  </a:ext>
                </a:extLst>
              </a:tr>
              <a:tr h="453327">
                <a:tc>
                  <a:txBody>
                    <a:bodyPr/>
                    <a:lstStyle/>
                    <a:p>
                      <a:pPr algn="ctr"/>
                      <a:r>
                        <a:rPr lang="en-US" b="1" dirty="0" smtClean="0"/>
                        <a:t>Metro</a:t>
                      </a:r>
                      <a:endParaRPr lang="en-US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Shakopee Mdewakanton</a:t>
                      </a:r>
                      <a:endParaRPr lang="en-US" dirty="0"/>
                    </a:p>
                  </a:txBody>
                  <a:tcPr/>
                </a:tc>
                <a:extLst>
                  <a:ext uri="{0D108BD9-81ED-4DB2-BD59-A6C34878D82A}">
                    <a16:rowId xmlns="" xmlns:a16="http://schemas.microsoft.com/office/drawing/2014/main" val="10008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27564923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 smtClean="0"/>
              <a:t>Tribal Membership</a:t>
            </a:r>
            <a:br>
              <a:rPr lang="en-US" dirty="0" smtClean="0"/>
            </a:br>
            <a:r>
              <a:rPr lang="en-US" sz="2700" dirty="0" smtClean="0"/>
              <a:t>Dual Citizenship</a:t>
            </a:r>
            <a:endParaRPr lang="en-US" sz="2700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>
              <a:buFont typeface="Wingdings" panose="05000000000000000000" pitchFamily="2" charset="2"/>
              <a:buChar char="v"/>
            </a:pPr>
            <a:r>
              <a:rPr lang="en-US" dirty="0" smtClean="0">
                <a:solidFill>
                  <a:schemeClr val="tx2"/>
                </a:solidFill>
              </a:rPr>
              <a:t>Bois Forte: </a:t>
            </a:r>
            <a:r>
              <a:rPr lang="en-US" dirty="0" smtClean="0"/>
              <a:t>3500</a:t>
            </a:r>
            <a:r>
              <a:rPr lang="en-US" dirty="0" smtClean="0">
                <a:solidFill>
                  <a:srgbClr val="0070C0"/>
                </a:solidFill>
              </a:rPr>
              <a:t> </a:t>
            </a:r>
          </a:p>
          <a:p>
            <a:pPr>
              <a:buFont typeface="Wingdings" panose="05000000000000000000" pitchFamily="2" charset="2"/>
              <a:buChar char="v"/>
            </a:pPr>
            <a:r>
              <a:rPr lang="en-US" dirty="0" smtClean="0">
                <a:solidFill>
                  <a:schemeClr val="tx2"/>
                </a:solidFill>
              </a:rPr>
              <a:t>Fond du Lac: </a:t>
            </a:r>
            <a:r>
              <a:rPr lang="en-US" dirty="0" smtClean="0"/>
              <a:t>4200 </a:t>
            </a:r>
          </a:p>
          <a:p>
            <a:r>
              <a:rPr lang="en-US" dirty="0" smtClean="0">
                <a:solidFill>
                  <a:schemeClr val="tx2"/>
                </a:solidFill>
              </a:rPr>
              <a:t>Grand Portage: </a:t>
            </a:r>
            <a:r>
              <a:rPr lang="en-US" dirty="0" smtClean="0"/>
              <a:t>1100</a:t>
            </a:r>
          </a:p>
          <a:p>
            <a:pPr>
              <a:buFont typeface="Wingdings" panose="05000000000000000000" pitchFamily="2" charset="2"/>
              <a:buChar char="v"/>
            </a:pPr>
            <a:r>
              <a:rPr lang="en-US" dirty="0" smtClean="0">
                <a:solidFill>
                  <a:schemeClr val="tx2"/>
                </a:solidFill>
              </a:rPr>
              <a:t>Leech Lake: </a:t>
            </a:r>
            <a:r>
              <a:rPr lang="en-US" dirty="0" smtClean="0"/>
              <a:t>9400</a:t>
            </a:r>
          </a:p>
          <a:p>
            <a:r>
              <a:rPr lang="en-US" dirty="0" smtClean="0">
                <a:solidFill>
                  <a:schemeClr val="tx2"/>
                </a:solidFill>
              </a:rPr>
              <a:t>Lower Sioux: </a:t>
            </a:r>
            <a:r>
              <a:rPr lang="en-US" dirty="0" smtClean="0"/>
              <a:t>1100</a:t>
            </a:r>
          </a:p>
          <a:p>
            <a:r>
              <a:rPr lang="en-US" dirty="0" smtClean="0">
                <a:solidFill>
                  <a:schemeClr val="tx2"/>
                </a:solidFill>
              </a:rPr>
              <a:t>Mille Lacs: </a:t>
            </a:r>
            <a:r>
              <a:rPr lang="en-US" dirty="0" smtClean="0"/>
              <a:t>4300</a:t>
            </a:r>
          </a:p>
          <a:p>
            <a:endParaRPr lang="en-US" dirty="0"/>
          </a:p>
        </p:txBody>
      </p:sp>
      <p:sp>
        <p:nvSpPr>
          <p:cNvPr id="4" name="Date Placeholder 3" hidden="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24D5D47-1752-4D84-8BFB-C2F71A34C932}" type="datetime1">
              <a:rPr lang="en-US" smtClean="0"/>
              <a:t>11/7/2019</a:t>
            </a:fld>
            <a:endParaRPr lang="en-US" dirty="0"/>
          </a:p>
        </p:txBody>
      </p:sp>
      <p:sp>
        <p:nvSpPr>
          <p:cNvPr id="5" name="Footer Placeholder 4" hidden="1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r>
              <a:rPr lang="en-US" dirty="0" smtClean="0"/>
              <a:t>mndot.gov</a:t>
            </a:r>
            <a:endParaRPr lang="en-US" dirty="0"/>
          </a:p>
        </p:txBody>
      </p:sp>
      <p:sp>
        <p:nvSpPr>
          <p:cNvPr id="6" name="Slide Number Placeholder 5" hidden="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F63A3B-78C7-47BE-AE5E-E10140E04643}" type="slidenum">
              <a:rPr lang="en-US" smtClean="0"/>
              <a:t>3</a:t>
            </a:fld>
            <a:endParaRPr lang="en-US" dirty="0"/>
          </a:p>
        </p:txBody>
      </p:sp>
      <p:sp>
        <p:nvSpPr>
          <p:cNvPr id="7" name="TextBox 6"/>
          <p:cNvSpPr txBox="1"/>
          <p:nvPr/>
        </p:nvSpPr>
        <p:spPr>
          <a:xfrm>
            <a:off x="4709704" y="1741715"/>
            <a:ext cx="3805646" cy="42165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sz="2500" dirty="0">
                <a:solidFill>
                  <a:schemeClr val="tx2"/>
                </a:solidFill>
              </a:rPr>
              <a:t>Prairie </a:t>
            </a:r>
            <a:r>
              <a:rPr lang="en-US" sz="2500" dirty="0" smtClean="0">
                <a:solidFill>
                  <a:schemeClr val="tx2"/>
                </a:solidFill>
              </a:rPr>
              <a:t>Island: </a:t>
            </a:r>
            <a:r>
              <a:rPr lang="en-US" sz="2500" dirty="0" smtClean="0"/>
              <a:t>1100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endParaRPr lang="en-US" sz="2500" dirty="0">
              <a:solidFill>
                <a:schemeClr val="tx2"/>
              </a:solidFill>
            </a:endParaRPr>
          </a:p>
          <a:p>
            <a:pPr marL="342900" indent="-342900">
              <a:buFont typeface="Wingdings" panose="05000000000000000000" pitchFamily="2" charset="2"/>
              <a:buChar char="v"/>
            </a:pPr>
            <a:r>
              <a:rPr lang="en-US" sz="2500" dirty="0">
                <a:solidFill>
                  <a:schemeClr val="tx2"/>
                </a:solidFill>
              </a:rPr>
              <a:t>Red </a:t>
            </a:r>
            <a:r>
              <a:rPr lang="en-US" sz="2500" dirty="0" smtClean="0">
                <a:solidFill>
                  <a:schemeClr val="tx2"/>
                </a:solidFill>
              </a:rPr>
              <a:t>Lake: </a:t>
            </a:r>
            <a:r>
              <a:rPr lang="en-US" sz="2500" dirty="0" smtClean="0"/>
              <a:t>10,000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endParaRPr lang="en-US" sz="2500" dirty="0">
              <a:solidFill>
                <a:schemeClr val="tx2"/>
              </a:solidFill>
            </a:endParaRP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sz="2500" dirty="0">
                <a:solidFill>
                  <a:schemeClr val="tx2"/>
                </a:solidFill>
              </a:rPr>
              <a:t>Shakopee Mdewakanton </a:t>
            </a:r>
            <a:r>
              <a:rPr lang="en-US" sz="2500" dirty="0" smtClean="0">
                <a:solidFill>
                  <a:schemeClr val="tx2"/>
                </a:solidFill>
              </a:rPr>
              <a:t>Sioux: </a:t>
            </a:r>
            <a:r>
              <a:rPr lang="en-US" sz="2500" dirty="0" smtClean="0"/>
              <a:t>480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endParaRPr lang="en-US" sz="2500" dirty="0">
              <a:solidFill>
                <a:schemeClr val="tx2"/>
              </a:solidFill>
            </a:endParaRP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sz="2500" dirty="0" smtClean="0">
                <a:solidFill>
                  <a:schemeClr val="tx2"/>
                </a:solidFill>
              </a:rPr>
              <a:t>Upper Sioux: </a:t>
            </a:r>
            <a:r>
              <a:rPr lang="en-US" sz="2500" dirty="0" smtClean="0"/>
              <a:t>600</a:t>
            </a:r>
          </a:p>
          <a:p>
            <a:r>
              <a:rPr lang="en-US" sz="2500" dirty="0" smtClean="0">
                <a:solidFill>
                  <a:schemeClr val="tx2"/>
                </a:solidFill>
              </a:rPr>
              <a:t> </a:t>
            </a:r>
            <a:endParaRPr lang="en-US" sz="2500" dirty="0">
              <a:solidFill>
                <a:schemeClr val="tx2"/>
              </a:solidFill>
            </a:endParaRPr>
          </a:p>
          <a:p>
            <a:pPr marL="342900" indent="-342900">
              <a:buFont typeface="Wingdings" panose="05000000000000000000" pitchFamily="2" charset="2"/>
              <a:buChar char="v"/>
            </a:pPr>
            <a:r>
              <a:rPr lang="en-US" sz="2500" dirty="0">
                <a:solidFill>
                  <a:schemeClr val="tx2"/>
                </a:solidFill>
              </a:rPr>
              <a:t>White </a:t>
            </a:r>
            <a:r>
              <a:rPr lang="en-US" sz="2500" dirty="0" smtClean="0">
                <a:solidFill>
                  <a:schemeClr val="tx2"/>
                </a:solidFill>
              </a:rPr>
              <a:t>Earth: </a:t>
            </a:r>
            <a:r>
              <a:rPr lang="en-US" sz="2500" dirty="0" smtClean="0"/>
              <a:t>18,500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48652026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Tribal Government Structure	</a:t>
            </a:r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F63A3B-78C7-47BE-AE5E-E10140E04643}" type="slidenum">
              <a:rPr lang="en-US" smtClean="0"/>
              <a:t>4</a:t>
            </a:fld>
            <a:endParaRPr lang="en-US" dirty="0"/>
          </a:p>
        </p:txBody>
      </p:sp>
      <p:pic>
        <p:nvPicPr>
          <p:cNvPr id="14" name="Content Placeholder 13" descr="Organizational Chart August 2019-DRAFT.pdf - Adobe Acrobat Reader DC"/>
          <p:cNvPicPr>
            <a:picLocks noGrp="1" noChangeAspect="1"/>
          </p:cNvPicPr>
          <p:nvPr>
            <p:ph idx="1"/>
          </p:nvPr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3008" t="20752" r="28800" b="3766"/>
          <a:stretch/>
        </p:blipFill>
        <p:spPr>
          <a:xfrm>
            <a:off x="628650" y="1326642"/>
            <a:ext cx="8125096" cy="5029710"/>
          </a:xfrm>
        </p:spPr>
      </p:pic>
      <p:sp>
        <p:nvSpPr>
          <p:cNvPr id="4" name="Date Placeholder 3" hidden="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24D5D47-1752-4D84-8BFB-C2F71A34C932}" type="datetime1">
              <a:rPr lang="en-US" smtClean="0"/>
              <a:t>11/7/2019</a:t>
            </a:fld>
            <a:endParaRPr lang="en-US" dirty="0"/>
          </a:p>
        </p:txBody>
      </p:sp>
      <p:sp>
        <p:nvSpPr>
          <p:cNvPr id="5" name="Footer Placeholder 4" hidden="1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r>
              <a:rPr lang="en-US" smtClean="0"/>
              <a:t>mndot.gov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78481498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Tribal Government Structure</a:t>
            </a:r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F63A3B-78C7-47BE-AE5E-E10140E04643}" type="slidenum">
              <a:rPr lang="en-US" smtClean="0"/>
              <a:t>5</a:t>
            </a:fld>
            <a:endParaRPr lang="en-US" dirty="0"/>
          </a:p>
        </p:txBody>
      </p:sp>
      <p:pic>
        <p:nvPicPr>
          <p:cNvPr id="2051" name="Picture 2" descr="image001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745" r="2477"/>
          <a:stretch/>
        </p:blipFill>
        <p:spPr bwMode="auto">
          <a:xfrm>
            <a:off x="-8709" y="1332411"/>
            <a:ext cx="9152710" cy="512934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4" name="Date Placeholder 3" hidden="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24D5D47-1752-4D84-8BFB-C2F71A34C932}" type="datetime1">
              <a:rPr lang="en-US" smtClean="0"/>
              <a:t>11/7/2019</a:t>
            </a:fld>
            <a:endParaRPr lang="en-US" dirty="0"/>
          </a:p>
        </p:txBody>
      </p:sp>
      <p:sp>
        <p:nvSpPr>
          <p:cNvPr id="5" name="Footer Placeholder 4" hidden="1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r>
              <a:rPr lang="en-US" dirty="0" smtClean="0"/>
              <a:t>mndot.gov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1397237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State Counterpart   </a:t>
            </a:r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F63A3B-78C7-47BE-AE5E-E10140E04643}" type="slidenum">
              <a:rPr lang="en-US" smtClean="0"/>
              <a:t>6</a:t>
            </a:fld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dirty="0" smtClean="0"/>
              <a:t>Utilize your liaison to discover who your counterpart is at the Tribal level</a:t>
            </a:r>
          </a:p>
          <a:p>
            <a:r>
              <a:rPr lang="en-US" dirty="0" smtClean="0"/>
              <a:t>Recognize the government to government relationship between the state agency and the tribe</a:t>
            </a:r>
          </a:p>
          <a:p>
            <a:r>
              <a:rPr lang="en-US" dirty="0" smtClean="0"/>
              <a:t>Tribes are not programs, non-profits or organizations that we contract with, Tribes are sovereign nations and need to be recognized as such</a:t>
            </a:r>
          </a:p>
          <a:p>
            <a:endParaRPr lang="en-US" dirty="0" smtClean="0"/>
          </a:p>
        </p:txBody>
      </p:sp>
      <p:sp>
        <p:nvSpPr>
          <p:cNvPr id="4" name="Date Placeholder 3" hidden="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24D5D47-1752-4D84-8BFB-C2F71A34C932}" type="datetime1">
              <a:rPr lang="en-US" smtClean="0"/>
              <a:t>11/7/2019</a:t>
            </a:fld>
            <a:endParaRPr lang="en-US" dirty="0"/>
          </a:p>
        </p:txBody>
      </p:sp>
      <p:sp>
        <p:nvSpPr>
          <p:cNvPr id="5" name="Footer Placeholder 4" hidden="1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r>
              <a:rPr lang="en-US" smtClean="0"/>
              <a:t>mndot.gov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59758887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092674" y="166048"/>
            <a:ext cx="7886700" cy="914400"/>
          </a:xfrm>
        </p:spPr>
        <p:txBody>
          <a:bodyPr>
            <a:normAutofit fontScale="90000"/>
          </a:bodyPr>
          <a:lstStyle/>
          <a:p>
            <a:r>
              <a:rPr lang="en-US" dirty="0"/>
              <a:t/>
            </a:r>
            <a:br>
              <a:rPr lang="en-US" dirty="0"/>
            </a:br>
            <a:r>
              <a:rPr lang="en-US" dirty="0" smtClean="0"/>
              <a:t>Indian country</a:t>
            </a:r>
            <a:endParaRPr lang="en-US" dirty="0"/>
          </a:p>
        </p:txBody>
      </p:sp>
      <p:pic>
        <p:nvPicPr>
          <p:cNvPr id="5" name="Picture 4" title="Circle Graphic Representation of Indian Country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1526739"/>
            <a:ext cx="7632610" cy="5012176"/>
          </a:xfrm>
          <a:prstGeom prst="rect">
            <a:avLst/>
          </a:prstGeom>
        </p:spPr>
      </p:pic>
      <p:sp>
        <p:nvSpPr>
          <p:cNvPr id="19" name="Text Box 2"/>
          <p:cNvSpPr txBox="1">
            <a:spLocks noChangeArrowheads="1"/>
          </p:cNvSpPr>
          <p:nvPr/>
        </p:nvSpPr>
        <p:spPr bwMode="auto">
          <a:xfrm>
            <a:off x="5938220" y="2486977"/>
            <a:ext cx="3102903" cy="3504251"/>
          </a:xfrm>
          <a:prstGeom prst="rect">
            <a:avLst/>
          </a:prstGeom>
          <a:solidFill>
            <a:srgbClr val="FFFFFF"/>
          </a:solidFill>
          <a:ln w="9525">
            <a:noFill/>
            <a:miter lim="800000"/>
            <a:headEnd/>
            <a:tailEnd/>
          </a:ln>
        </p:spPr>
        <p:txBody>
          <a:bodyPr rot="0" vert="horz" wrap="square" lIns="91440" tIns="45720" rIns="91440" bIns="45720" anchor="t" anchorCtr="0">
            <a:noAutofit/>
          </a:bodyPr>
          <a:lstStyle/>
          <a:p>
            <a:pPr marL="0" marR="0">
              <a:lnSpc>
                <a:spcPct val="107000"/>
              </a:lnSpc>
              <a:spcBef>
                <a:spcPts val="0"/>
              </a:spcBef>
              <a:spcAft>
                <a:spcPts val="800"/>
              </a:spcAft>
            </a:pPr>
            <a:r>
              <a:rPr lang="en-US" sz="1500" dirty="0">
                <a:ln>
                  <a:noFill/>
                </a:ln>
                <a:solidFill>
                  <a:schemeClr val="accent2"/>
                </a:solidFill>
                <a:effectLst/>
                <a:latin typeface="Arial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Indian country is the area where questions about jurisdiction between state and tribal governments arise.</a:t>
            </a:r>
            <a:endParaRPr lang="en-US" sz="1100" dirty="0">
              <a:solidFill>
                <a:schemeClr val="accent2"/>
              </a:solidFill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0" marR="0">
              <a:lnSpc>
                <a:spcPct val="107000"/>
              </a:lnSpc>
              <a:spcBef>
                <a:spcPts val="0"/>
              </a:spcBef>
              <a:spcAft>
                <a:spcPts val="800"/>
              </a:spcAft>
            </a:pPr>
            <a:r>
              <a:rPr lang="en-US" sz="1500" dirty="0">
                <a:ln>
                  <a:noFill/>
                </a:ln>
                <a:solidFill>
                  <a:schemeClr val="accent2"/>
                </a:solidFill>
                <a:effectLst/>
                <a:latin typeface="Arial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As shown on the left, Indian Country is: </a:t>
            </a:r>
            <a:endParaRPr lang="en-US" sz="1100" dirty="0">
              <a:solidFill>
                <a:schemeClr val="accent2"/>
              </a:solidFill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342900" marR="0" lvl="0" indent="-342900">
              <a:lnSpc>
                <a:spcPct val="107000"/>
              </a:lnSpc>
              <a:spcBef>
                <a:spcPts val="0"/>
              </a:spcBef>
              <a:spcAft>
                <a:spcPts val="0"/>
              </a:spcAft>
              <a:buFont typeface="Symbol" panose="05050102010706020507" pitchFamily="18" charset="2"/>
              <a:buChar char=""/>
            </a:pPr>
            <a:r>
              <a:rPr lang="en-US" sz="1500" dirty="0">
                <a:ln>
                  <a:noFill/>
                </a:ln>
                <a:solidFill>
                  <a:schemeClr val="accent2"/>
                </a:solidFill>
                <a:effectLst/>
                <a:latin typeface="Arial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Reservations including right-of-way going through reservations;</a:t>
            </a:r>
            <a:endParaRPr lang="en-US" sz="1100" dirty="0">
              <a:solidFill>
                <a:schemeClr val="accent2"/>
              </a:solidFill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342900" marR="0" lvl="0" indent="-342900">
              <a:lnSpc>
                <a:spcPct val="107000"/>
              </a:lnSpc>
              <a:spcBef>
                <a:spcPts val="0"/>
              </a:spcBef>
              <a:spcAft>
                <a:spcPts val="0"/>
              </a:spcAft>
              <a:buFont typeface="Symbol" panose="05050102010706020507" pitchFamily="18" charset="2"/>
              <a:buChar char=""/>
            </a:pPr>
            <a:r>
              <a:rPr lang="en-US" sz="1500" dirty="0">
                <a:ln>
                  <a:noFill/>
                </a:ln>
                <a:solidFill>
                  <a:schemeClr val="accent2"/>
                </a:solidFill>
                <a:effectLst/>
                <a:latin typeface="Arial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Some allotments (allotments the Indian title to which has not been extinguished); and</a:t>
            </a:r>
            <a:endParaRPr lang="en-US" sz="1100" dirty="0">
              <a:solidFill>
                <a:schemeClr val="accent2"/>
              </a:solidFill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342900" marR="0" lvl="0" indent="-342900">
              <a:lnSpc>
                <a:spcPct val="107000"/>
              </a:lnSpc>
              <a:spcBef>
                <a:spcPts val="0"/>
              </a:spcBef>
              <a:spcAft>
                <a:spcPts val="800"/>
              </a:spcAft>
              <a:buFont typeface="Symbol" panose="05050102010706020507" pitchFamily="18" charset="2"/>
              <a:buChar char=""/>
            </a:pPr>
            <a:r>
              <a:rPr lang="en-US" sz="1500" dirty="0">
                <a:ln>
                  <a:noFill/>
                </a:ln>
                <a:solidFill>
                  <a:schemeClr val="accent2"/>
                </a:solidFill>
                <a:effectLst/>
                <a:latin typeface="Arial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Dependent Indian Communities (usually found on tribal trust land).</a:t>
            </a:r>
            <a:endParaRPr lang="en-US" sz="1100" dirty="0">
              <a:solidFill>
                <a:schemeClr val="accent2"/>
              </a:solidFill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F63A3B-78C7-47BE-AE5E-E10140E04643}" type="slidenum">
              <a:rPr lang="en-US" smtClean="0"/>
              <a:t>7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59442886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092680" y="152400"/>
            <a:ext cx="7886700" cy="914400"/>
          </a:xfrm>
        </p:spPr>
        <p:txBody>
          <a:bodyPr>
            <a:normAutofit fontScale="90000"/>
          </a:bodyPr>
          <a:lstStyle/>
          <a:p>
            <a:r>
              <a:rPr lang="en-US" dirty="0"/>
              <a:t/>
            </a:r>
            <a:br>
              <a:rPr lang="en-US" dirty="0"/>
            </a:br>
            <a:r>
              <a:rPr lang="en-US" dirty="0" smtClean="0"/>
              <a:t>Land Ownership</a:t>
            </a:r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F63A3B-78C7-47BE-AE5E-E10140E04643}" type="slidenum">
              <a:rPr lang="en-US" smtClean="0"/>
              <a:t>8</a:t>
            </a:fld>
            <a:endParaRPr lang="en-US" dirty="0"/>
          </a:p>
        </p:txBody>
      </p:sp>
      <p:sp>
        <p:nvSpPr>
          <p:cNvPr id="4" name="TextBox 3"/>
          <p:cNvSpPr txBox="1"/>
          <p:nvPr/>
        </p:nvSpPr>
        <p:spPr>
          <a:xfrm>
            <a:off x="628650" y="1816768"/>
            <a:ext cx="7372350" cy="34163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b="1" dirty="0" smtClean="0"/>
              <a:t>Trust Land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2400" dirty="0" smtClean="0"/>
              <a:t>Tribal Trust Land – 11 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2400" dirty="0" smtClean="0"/>
              <a:t>Allotted Trust Land - </a:t>
            </a:r>
            <a:r>
              <a:rPr lang="en-US" sz="2400" dirty="0"/>
              <a:t>6</a:t>
            </a:r>
            <a:endParaRPr lang="en-US" sz="2400" dirty="0" smtClean="0"/>
          </a:p>
          <a:p>
            <a:endParaRPr lang="en-US" sz="2400" dirty="0"/>
          </a:p>
          <a:p>
            <a:r>
              <a:rPr lang="en-US" sz="2400" b="1" dirty="0" smtClean="0"/>
              <a:t>Unrestricted Fee Land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2400" dirty="0" smtClean="0"/>
              <a:t>Fee simple land owned by a tribe - 11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2400" dirty="0" smtClean="0"/>
              <a:t>Fee simple land owned by an individual Indian - 6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2400" dirty="0" smtClean="0"/>
              <a:t>Fee simple land owned by a non-Indian – 6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endParaRPr lang="en-US" sz="2400" dirty="0"/>
          </a:p>
        </p:txBody>
      </p:sp>
    </p:spTree>
    <p:extLst>
      <p:ext uri="{BB962C8B-B14F-4D97-AF65-F5344CB8AC3E}">
        <p14:creationId xmlns:p14="http://schemas.microsoft.com/office/powerpoint/2010/main" val="149948316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/>
              <a:t>Trust Land</a:t>
            </a:r>
            <a:br>
              <a:rPr lang="en-US" dirty="0"/>
            </a:br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F63A3B-78C7-47BE-AE5E-E10140E04643}" type="slidenum">
              <a:rPr lang="en-US" smtClean="0"/>
              <a:t>9</a:t>
            </a:fld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62500" lnSpcReduction="20000"/>
          </a:bodyPr>
          <a:lstStyle/>
          <a:p>
            <a:r>
              <a:rPr lang="en-US" dirty="0"/>
              <a:t>Land held by the United States Government in Trust for a Tribe.</a:t>
            </a:r>
          </a:p>
          <a:p>
            <a:r>
              <a:rPr lang="en-US" dirty="0"/>
              <a:t>This creates an actual fiduciary trust responsibility.</a:t>
            </a:r>
          </a:p>
          <a:p>
            <a:r>
              <a:rPr lang="en-US" dirty="0"/>
              <a:t>The Unites States is the legal owner, the Tribal Government is beneficial owner. </a:t>
            </a:r>
            <a:r>
              <a:rPr lang="en-US" dirty="0" smtClean="0">
                <a:solidFill>
                  <a:srgbClr val="92D050"/>
                </a:solidFill>
              </a:rPr>
              <a:t>(Example MCT Lands)</a:t>
            </a:r>
            <a:endParaRPr lang="en-US" dirty="0">
              <a:solidFill>
                <a:srgbClr val="92D050"/>
              </a:solidFill>
            </a:endParaRPr>
          </a:p>
          <a:p>
            <a:r>
              <a:rPr lang="en-US" dirty="0"/>
              <a:t>The land is a Federal/Tribal jurisdiction rather than a Federal/State/Tribal Jurisdiction</a:t>
            </a:r>
          </a:p>
          <a:p>
            <a:r>
              <a:rPr lang="en-US" dirty="0"/>
              <a:t>It does not matter if the Fee Land is within the exterior boundary of a Reservation, rights are the same.</a:t>
            </a:r>
          </a:p>
          <a:p>
            <a:r>
              <a:rPr lang="en-US" dirty="0"/>
              <a:t>Trust land is Indian Country and treated as Reservation for most, if not all, purposes.</a:t>
            </a:r>
          </a:p>
          <a:p>
            <a:r>
              <a:rPr lang="en-US" dirty="0"/>
              <a:t>It is effectively not part of the State surrounding it. State law does not apply subject to Public Law 280.</a:t>
            </a:r>
          </a:p>
          <a:p>
            <a:r>
              <a:rPr lang="en-US" dirty="0"/>
              <a:t>States may not exercise eminent domain actions against trust land.</a:t>
            </a:r>
          </a:p>
          <a:p>
            <a:endParaRPr lang="en-US" dirty="0"/>
          </a:p>
        </p:txBody>
      </p:sp>
      <p:sp>
        <p:nvSpPr>
          <p:cNvPr id="4" name="Date Placeholder 3" hidden="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24D5D47-1752-4D84-8BFB-C2F71A34C932}" type="datetime1">
              <a:rPr lang="en-US" smtClean="0"/>
              <a:t>11/7/2019</a:t>
            </a:fld>
            <a:endParaRPr lang="en-US" dirty="0"/>
          </a:p>
        </p:txBody>
      </p:sp>
      <p:sp>
        <p:nvSpPr>
          <p:cNvPr id="5" name="Footer Placeholder 4" hidden="1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r>
              <a:rPr lang="en-US" smtClean="0"/>
              <a:t>mndot.gov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849320245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Reservations</a:t>
            </a:r>
            <a:r>
              <a:rPr lang="en-US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/>
            </a:r>
            <a:br>
              <a:rPr lang="en-US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F63A3B-78C7-47BE-AE5E-E10140E04643}" type="slidenum">
              <a:rPr lang="en-US" smtClean="0"/>
              <a:t>10</a:t>
            </a:fld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548640" lvl="0" indent="-548640">
              <a:spcAft>
                <a:spcPts val="600"/>
              </a:spcAft>
            </a:pPr>
            <a:r>
              <a:rPr lang="en-US" sz="2400" b="1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Reservation</a:t>
            </a:r>
            <a:r>
              <a:rPr lang="en-US" sz="2400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– </a:t>
            </a:r>
          </a:p>
          <a:p>
            <a:pPr marL="1028700" lvl="1" indent="-571500">
              <a:spcAft>
                <a:spcPts val="600"/>
              </a:spcAft>
              <a:buSzPct val="75000"/>
              <a:buFont typeface="Wingdings" panose="05000000000000000000" pitchFamily="2" charset="2"/>
              <a:buChar char="Ø"/>
            </a:pPr>
            <a:r>
              <a:rPr lang="en-US" sz="2400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Open (10) vs. Closed (1)</a:t>
            </a:r>
          </a:p>
          <a:p>
            <a:pPr marL="1485888" lvl="2" indent="-571500">
              <a:spcAft>
                <a:spcPts val="600"/>
              </a:spcAft>
              <a:buSzPct val="75000"/>
              <a:buFont typeface="Wingdings" panose="05000000000000000000" pitchFamily="2" charset="2"/>
              <a:buChar char="Ø"/>
            </a:pPr>
            <a:r>
              <a:rPr lang="en-US" sz="2000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Checker boarded – A pattern of Indian and non-Indian ownership within the exterior boundary of a Reservation</a:t>
            </a:r>
          </a:p>
          <a:p>
            <a:pPr marL="1485888" lvl="2" indent="-571500">
              <a:spcAft>
                <a:spcPts val="600"/>
              </a:spcAft>
              <a:buSzPct val="75000"/>
              <a:buFont typeface="Wingdings" panose="05000000000000000000" pitchFamily="2" charset="2"/>
              <a:buChar char="Ø"/>
            </a:pPr>
            <a:endParaRPr lang="en-US" sz="2000" dirty="0" smtClean="0">
              <a:solidFill>
                <a:prstClr val="black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1028700" lvl="1" indent="-571500">
              <a:spcAft>
                <a:spcPts val="600"/>
              </a:spcAft>
              <a:buSzPct val="75000"/>
              <a:buFont typeface="Wingdings" panose="05000000000000000000" pitchFamily="2" charset="2"/>
              <a:buChar char="Ø"/>
            </a:pPr>
            <a:r>
              <a:rPr lang="en-US" sz="2400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Non Public Law 280 (2)</a:t>
            </a:r>
          </a:p>
          <a:p>
            <a:pPr marL="1485888" lvl="2" indent="-571500">
              <a:spcAft>
                <a:spcPts val="600"/>
              </a:spcAft>
              <a:buSzPct val="75000"/>
              <a:buFont typeface="Wingdings" panose="05000000000000000000" pitchFamily="2" charset="2"/>
              <a:buChar char="Ø"/>
            </a:pPr>
            <a:r>
              <a:rPr lang="en-US" sz="2000" b="1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Red Lake and Bois Forte </a:t>
            </a:r>
            <a:endParaRPr lang="en-US" sz="2000" b="1" dirty="0">
              <a:solidFill>
                <a:prstClr val="black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endParaRPr lang="en-US" dirty="0"/>
          </a:p>
        </p:txBody>
      </p:sp>
      <p:sp>
        <p:nvSpPr>
          <p:cNvPr id="4" name="Date Placeholder 3" hidden="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24D5D47-1752-4D84-8BFB-C2F71A34C932}" type="datetime1">
              <a:rPr lang="en-US" smtClean="0"/>
              <a:t>11/7/2019</a:t>
            </a:fld>
            <a:endParaRPr lang="en-US" dirty="0"/>
          </a:p>
        </p:txBody>
      </p:sp>
      <p:sp>
        <p:nvSpPr>
          <p:cNvPr id="5" name="Footer Placeholder 4" hidden="1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r>
              <a:rPr lang="en-US" smtClean="0"/>
              <a:t>mndot.gov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031438149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/>
              <a:t>Ceded Territory</a:t>
            </a:r>
            <a:br>
              <a:rPr lang="en-US" dirty="0"/>
            </a:br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F63A3B-78C7-47BE-AE5E-E10140E04643}" type="slidenum">
              <a:rPr lang="en-US" smtClean="0"/>
              <a:t>11</a:t>
            </a:fld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77500" lnSpcReduction="20000"/>
          </a:bodyPr>
          <a:lstStyle/>
          <a:p>
            <a:r>
              <a:rPr lang="en-US" dirty="0"/>
              <a:t>This is a treaty created situation.</a:t>
            </a:r>
          </a:p>
          <a:p>
            <a:r>
              <a:rPr lang="en-US" dirty="0"/>
              <a:t>When Indian Nations granted land to the U:nited States in treaties they reserved land for themselves and also reserved </a:t>
            </a:r>
            <a:r>
              <a:rPr lang="en-US" dirty="0" err="1"/>
              <a:t>Usufructuary</a:t>
            </a:r>
            <a:r>
              <a:rPr lang="en-US" dirty="0"/>
              <a:t> Rights (the rights to hunt, fish, gather, pass through and use for certain purposes).</a:t>
            </a:r>
          </a:p>
          <a:p>
            <a:r>
              <a:rPr lang="en-US" dirty="0"/>
              <a:t>These rights continue to exist and are exercised by the various Bands in Minnesota and Wisconsin.</a:t>
            </a:r>
          </a:p>
          <a:p>
            <a:r>
              <a:rPr lang="en-US" dirty="0"/>
              <a:t>Since these were created by Treaty they are fundamental Federal law.</a:t>
            </a:r>
          </a:p>
          <a:p>
            <a:r>
              <a:rPr lang="en-US" dirty="0"/>
              <a:t>This creates a complex jurisdictional situation regarding those rights.</a:t>
            </a:r>
          </a:p>
          <a:p>
            <a:r>
              <a:rPr lang="en-US" dirty="0"/>
              <a:t>The four (4) Dakota Communities in Minnesota have not pursued ceded territory </a:t>
            </a:r>
            <a:r>
              <a:rPr lang="en-US" dirty="0" err="1"/>
              <a:t>Usufructuary</a:t>
            </a:r>
            <a:r>
              <a:rPr lang="en-US" dirty="0"/>
              <a:t> rights. Their treaty situation is complicated. </a:t>
            </a:r>
          </a:p>
          <a:p>
            <a:endParaRPr lang="en-US" dirty="0"/>
          </a:p>
        </p:txBody>
      </p:sp>
      <p:sp>
        <p:nvSpPr>
          <p:cNvPr id="4" name="Date Placeholder 3" hidden="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24D5D47-1752-4D84-8BFB-C2F71A34C932}" type="datetime1">
              <a:rPr lang="en-US" smtClean="0"/>
              <a:t>11/7/2019</a:t>
            </a:fld>
            <a:endParaRPr lang="en-US" dirty="0"/>
          </a:p>
        </p:txBody>
      </p:sp>
      <p:sp>
        <p:nvSpPr>
          <p:cNvPr id="5" name="Footer Placeholder 4" hidden="1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r>
              <a:rPr lang="en-US" smtClean="0"/>
              <a:t>mndot.gov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608789748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Tribes &amp; the Economy</a:t>
            </a:r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F63A3B-78C7-47BE-AE5E-E10140E04643}" type="slidenum">
              <a:rPr lang="en-US" smtClean="0"/>
              <a:t>12</a:t>
            </a:fld>
            <a:endParaRPr lang="en-US" dirty="0"/>
          </a:p>
        </p:txBody>
      </p:sp>
      <p:sp>
        <p:nvSpPr>
          <p:cNvPr id="13" name="Content Placeholder 12"/>
          <p:cNvSpPr>
            <a:spLocks noGrp="1"/>
          </p:cNvSpPr>
          <p:nvPr>
            <p:ph idx="1"/>
          </p:nvPr>
        </p:nvSpPr>
        <p:spPr>
          <a:xfrm>
            <a:off x="628650" y="1537926"/>
            <a:ext cx="7886700" cy="4818426"/>
          </a:xfrm>
        </p:spPr>
        <p:txBody>
          <a:bodyPr>
            <a:normAutofit fontScale="77500" lnSpcReduction="20000"/>
          </a:bodyPr>
          <a:lstStyle/>
          <a:p>
            <a:r>
              <a:rPr lang="en-US" sz="3200" dirty="0"/>
              <a:t>Tribes are Minnesota’s 14th largest </a:t>
            </a:r>
            <a:r>
              <a:rPr lang="en-US" sz="3200" dirty="0" smtClean="0"/>
              <a:t>employer</a:t>
            </a:r>
          </a:p>
          <a:p>
            <a:r>
              <a:rPr lang="en-US" sz="3200" dirty="0"/>
              <a:t>Tribes pay their </a:t>
            </a:r>
            <a:r>
              <a:rPr lang="en-US" sz="3200" b="1" dirty="0"/>
              <a:t>gaming</a:t>
            </a:r>
            <a:r>
              <a:rPr lang="en-US" sz="3200" dirty="0"/>
              <a:t> and </a:t>
            </a:r>
            <a:r>
              <a:rPr lang="en-US" sz="3200" b="1" dirty="0"/>
              <a:t>government</a:t>
            </a:r>
            <a:r>
              <a:rPr lang="en-US" sz="3200" dirty="0"/>
              <a:t> employees more than $500 million in wages and benefits </a:t>
            </a:r>
            <a:r>
              <a:rPr lang="en-US" sz="3200" dirty="0" smtClean="0"/>
              <a:t>annually</a:t>
            </a:r>
          </a:p>
          <a:p>
            <a:r>
              <a:rPr lang="en-US" sz="3200" dirty="0"/>
              <a:t>Tribal casinos pay more than $64 million annually toward employee health and dental insurance </a:t>
            </a:r>
            <a:r>
              <a:rPr lang="en-US" sz="3200" dirty="0" smtClean="0"/>
              <a:t>benefits</a:t>
            </a:r>
          </a:p>
          <a:p>
            <a:r>
              <a:rPr lang="en-US" sz="3200" dirty="0"/>
              <a:t>Tribes purchase more than $717 million in goods and services annually, including more than $482 million from Minnesota </a:t>
            </a:r>
            <a:r>
              <a:rPr lang="en-US" sz="3200" dirty="0" smtClean="0"/>
              <a:t>businesses</a:t>
            </a:r>
          </a:p>
          <a:p>
            <a:r>
              <a:rPr lang="en-US" sz="3200" dirty="0"/>
              <a:t>Tribal casinos attract almost 23 million visitors annually, second only to Mall of </a:t>
            </a:r>
            <a:r>
              <a:rPr lang="en-US" sz="3200" dirty="0" smtClean="0"/>
              <a:t>America</a:t>
            </a:r>
          </a:p>
          <a:p>
            <a:pPr marL="0" indent="0">
              <a:buNone/>
            </a:pPr>
            <a:r>
              <a:rPr lang="en-US" sz="2300" dirty="0" smtClean="0">
                <a:solidFill>
                  <a:schemeClr val="tx2"/>
                </a:solidFill>
              </a:rPr>
              <a:t>*Data from August 2016</a:t>
            </a:r>
            <a:endParaRPr lang="en-US" sz="2300" dirty="0">
              <a:solidFill>
                <a:schemeClr val="tx2"/>
              </a:solidFill>
            </a:endParaRPr>
          </a:p>
          <a:p>
            <a:pPr marL="0" indent="0">
              <a:buNone/>
            </a:pPr>
            <a:endParaRPr lang="en-US" dirty="0" smtClean="0"/>
          </a:p>
          <a:p>
            <a:pPr marL="0" indent="0">
              <a:buNone/>
            </a:pPr>
            <a:endParaRPr lang="en-US" dirty="0"/>
          </a:p>
        </p:txBody>
      </p:sp>
      <p:sp>
        <p:nvSpPr>
          <p:cNvPr id="4" name="Date Placeholder 3" hidden="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24D5D47-1752-4D84-8BFB-C2F71A34C932}" type="datetime1">
              <a:rPr lang="en-US" smtClean="0"/>
              <a:t>11/7/2019</a:t>
            </a:fld>
            <a:endParaRPr lang="en-US" dirty="0"/>
          </a:p>
        </p:txBody>
      </p:sp>
      <p:sp>
        <p:nvSpPr>
          <p:cNvPr id="5" name="Footer Placeholder 4" hidden="1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r>
              <a:rPr lang="en-US" smtClean="0"/>
              <a:t>mndot.gov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68551961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009874" y="220639"/>
            <a:ext cx="7886700" cy="914400"/>
          </a:xfrm>
        </p:spPr>
        <p:txBody>
          <a:bodyPr>
            <a:normAutofit fontScale="90000"/>
          </a:bodyPr>
          <a:lstStyle/>
          <a:p>
            <a:r>
              <a:rPr lang="en-US" dirty="0"/>
              <a:t/>
            </a:r>
            <a:br>
              <a:rPr lang="en-US" dirty="0"/>
            </a:br>
            <a:r>
              <a:rPr lang="en-US" dirty="0" smtClean="0"/>
              <a:t>Maps &amp; Resources</a:t>
            </a:r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F63A3B-78C7-47BE-AE5E-E10140E04643}" type="slidenum">
              <a:rPr lang="en-US" smtClean="0"/>
              <a:t>13</a:t>
            </a:fld>
            <a:endParaRPr lang="en-US" dirty="0"/>
          </a:p>
        </p:txBody>
      </p:sp>
      <p:sp>
        <p:nvSpPr>
          <p:cNvPr id="4" name="TextBox 3"/>
          <p:cNvSpPr txBox="1"/>
          <p:nvPr/>
        </p:nvSpPr>
        <p:spPr>
          <a:xfrm>
            <a:off x="357188" y="1543802"/>
            <a:ext cx="8350084" cy="569386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 typeface="Wingdings" panose="05000000000000000000" pitchFamily="2" charset="2"/>
              <a:buChar char="Ø"/>
            </a:pPr>
            <a:r>
              <a:rPr lang="en-US" sz="2400" dirty="0" err="1" smtClean="0"/>
              <a:t>iHUB</a:t>
            </a:r>
            <a:r>
              <a:rPr lang="en-US" sz="2400" dirty="0" smtClean="0"/>
              <a:t> </a:t>
            </a:r>
            <a:r>
              <a:rPr lang="en-US" sz="2400" dirty="0"/>
              <a:t>“Tribal Lands” site</a:t>
            </a:r>
            <a:r>
              <a:rPr lang="en-US" sz="2400" dirty="0" smtClean="0"/>
              <a:t>: </a:t>
            </a:r>
          </a:p>
          <a:p>
            <a:endParaRPr lang="en-US" sz="2400" dirty="0"/>
          </a:p>
          <a:p>
            <a:pPr marL="1200150" lvl="2" indent="-285750">
              <a:buFont typeface="Arial" panose="020B0604020202020204" pitchFamily="34" charset="0"/>
              <a:buChar char="•"/>
            </a:pPr>
            <a:r>
              <a:rPr lang="en-US" sz="2000" dirty="0" smtClean="0"/>
              <a:t>A to Z, “T” for </a:t>
            </a:r>
            <a:r>
              <a:rPr lang="en-US" sz="2000" dirty="0" smtClean="0">
                <a:hlinkClick r:id="rId3"/>
              </a:rPr>
              <a:t>“Tribal Lands</a:t>
            </a:r>
            <a:r>
              <a:rPr lang="en-US" sz="2000" dirty="0" smtClean="0">
                <a:hlinkClick r:id="rId3"/>
              </a:rPr>
              <a:t>”</a:t>
            </a:r>
            <a:endParaRPr lang="en-US" sz="2000" dirty="0"/>
          </a:p>
          <a:p>
            <a:pPr marL="1200150" lvl="2" indent="-285750">
              <a:buFont typeface="Arial" panose="020B0604020202020204" pitchFamily="34" charset="0"/>
              <a:buChar char="•"/>
            </a:pPr>
            <a:endParaRPr lang="en-US" sz="2000" dirty="0" smtClean="0">
              <a:hlinkClick r:id=""/>
            </a:endParaRPr>
          </a:p>
          <a:p>
            <a:pPr marL="1200150" lvl="2" indent="-285750">
              <a:buFont typeface="Arial" panose="020B0604020202020204" pitchFamily="34" charset="0"/>
              <a:buChar char="•"/>
            </a:pPr>
            <a:r>
              <a:rPr lang="en-US" sz="2000" dirty="0" smtClean="0">
                <a:hlinkClick r:id=""/>
              </a:rPr>
              <a:t>Guidance for </a:t>
            </a:r>
            <a:r>
              <a:rPr lang="en-US" sz="2000" dirty="0" err="1" smtClean="0">
                <a:hlinkClick r:id="rId4"/>
              </a:rPr>
              <a:t>MnDOT’s</a:t>
            </a:r>
            <a:r>
              <a:rPr lang="en-US" sz="2000" dirty="0" smtClean="0">
                <a:hlinkClick r:id="rId4"/>
              </a:rPr>
              <a:t> Work in Indian Country</a:t>
            </a:r>
            <a:endParaRPr lang="en-US" sz="2000" dirty="0" smtClean="0"/>
          </a:p>
          <a:p>
            <a:endParaRPr lang="en-US" sz="2400" dirty="0" smtClean="0"/>
          </a:p>
          <a:p>
            <a:pPr marL="342900" indent="-342900">
              <a:buFont typeface="Wingdings" panose="05000000000000000000" pitchFamily="2" charset="2"/>
              <a:buChar char="Ø"/>
            </a:pPr>
            <a:r>
              <a:rPr lang="en-US" sz="2400" dirty="0" smtClean="0">
                <a:hlinkClick r:id="rId5"/>
              </a:rPr>
              <a:t>Tri-Party Map</a:t>
            </a:r>
            <a:r>
              <a:rPr lang="en-US" sz="2400" dirty="0" smtClean="0"/>
              <a:t>: </a:t>
            </a:r>
            <a:r>
              <a:rPr lang="en-US" sz="2000" dirty="0" smtClean="0"/>
              <a:t>Map comparing federal, state, and tribal data on boundaries</a:t>
            </a:r>
          </a:p>
          <a:p>
            <a:endParaRPr lang="en-US" sz="2400" dirty="0" smtClean="0"/>
          </a:p>
          <a:p>
            <a:pPr marL="285750" indent="-285750">
              <a:buFont typeface="Wingdings" panose="05000000000000000000" pitchFamily="2" charset="2"/>
              <a:buChar char="Ø"/>
            </a:pPr>
            <a:r>
              <a:rPr lang="en-US" sz="2400" dirty="0" smtClean="0">
                <a:hlinkClick r:id="rId6"/>
              </a:rPr>
              <a:t>Two-party Map</a:t>
            </a:r>
            <a:r>
              <a:rPr lang="en-US" sz="2400" dirty="0" smtClean="0"/>
              <a:t>:</a:t>
            </a:r>
            <a:r>
              <a:rPr lang="en-US" sz="2400" dirty="0"/>
              <a:t> </a:t>
            </a:r>
            <a:r>
              <a:rPr lang="en-US" sz="2000" dirty="0" smtClean="0"/>
              <a:t>Map comparing federal and state data on reservation boundaries</a:t>
            </a:r>
          </a:p>
          <a:p>
            <a:endParaRPr lang="en-US" sz="2400" dirty="0"/>
          </a:p>
          <a:p>
            <a:pPr marL="285750" indent="-285750">
              <a:buFont typeface="Wingdings" panose="05000000000000000000" pitchFamily="2" charset="2"/>
              <a:buChar char="Ø"/>
            </a:pPr>
            <a:r>
              <a:rPr lang="en-US" sz="2400" dirty="0" smtClean="0">
                <a:hlinkClick r:id="rId7"/>
              </a:rPr>
              <a:t>MnDOT CHIP</a:t>
            </a:r>
            <a:r>
              <a:rPr lang="en-US" sz="2400" dirty="0" smtClean="0"/>
              <a:t>: </a:t>
            </a:r>
            <a:r>
              <a:rPr lang="en-US" sz="2000" dirty="0" smtClean="0"/>
              <a:t>Includes reservation boundaries</a:t>
            </a:r>
            <a:endParaRPr lang="en-US" sz="2000" dirty="0"/>
          </a:p>
          <a:p>
            <a:endParaRPr lang="en-US" dirty="0"/>
          </a:p>
          <a:p>
            <a:endParaRPr lang="en-US" dirty="0" smtClean="0"/>
          </a:p>
          <a:p>
            <a:pPr marL="285750" indent="-285750">
              <a:buFont typeface="Wingdings" panose="05000000000000000000" pitchFamily="2" charset="2"/>
              <a:buChar char="Ø"/>
            </a:pPr>
            <a:endParaRPr lang="en-US" dirty="0" smtClean="0"/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1536702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Title 6"/>
          <p:cNvSpPr>
            <a:spLocks noGrp="1"/>
          </p:cNvSpPr>
          <p:nvPr>
            <p:ph type="title"/>
          </p:nvPr>
        </p:nvSpPr>
        <p:spPr>
          <a:xfrm>
            <a:off x="0" y="1651381"/>
            <a:ext cx="9144000" cy="1733267"/>
          </a:xfrm>
        </p:spPr>
        <p:txBody>
          <a:bodyPr/>
          <a:lstStyle/>
          <a:p>
            <a:r>
              <a:rPr lang="en-US" sz="6000" dirty="0" smtClean="0"/>
              <a:t>Thank you again!</a:t>
            </a:r>
            <a:endParaRPr lang="en-US" sz="6000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48F63A3B-78C7-47BE-AE5E-E10140E04643}" type="slidenum">
              <a:rPr lang="en-US" smtClean="0"/>
              <a:pPr/>
              <a:t>14</a:t>
            </a:fld>
            <a:endParaRPr lang="en-US" dirty="0"/>
          </a:p>
        </p:txBody>
      </p:sp>
      <p:sp>
        <p:nvSpPr>
          <p:cNvPr id="12" name="Text Placeholder 7"/>
          <p:cNvSpPr>
            <a:spLocks noGrp="1"/>
          </p:cNvSpPr>
          <p:nvPr>
            <p:ph type="body" sz="quarter" idx="13"/>
          </p:nvPr>
        </p:nvSpPr>
        <p:spPr>
          <a:xfrm>
            <a:off x="-685800" y="3521124"/>
            <a:ext cx="10515600" cy="2681375"/>
          </a:xfrm>
        </p:spPr>
        <p:txBody>
          <a:bodyPr/>
          <a:lstStyle/>
          <a:p>
            <a:r>
              <a:rPr lang="en-US" sz="2700" b="1" dirty="0" smtClean="0"/>
              <a:t>Levi Brown – Mary Otto </a:t>
            </a:r>
            <a:endParaRPr lang="en-US" sz="2700" b="1" dirty="0"/>
          </a:p>
          <a:p>
            <a:r>
              <a:rPr lang="en-US" sz="2200" i="1" dirty="0" smtClean="0">
                <a:hlinkClick r:id="rId2"/>
              </a:rPr>
              <a:t>Levi.Brown@state.mn.us</a:t>
            </a:r>
            <a:r>
              <a:rPr lang="en-US" sz="2200" i="1" dirty="0" smtClean="0"/>
              <a:t> – </a:t>
            </a:r>
            <a:r>
              <a:rPr lang="en-US" sz="2200" i="1" u="sng" dirty="0"/>
              <a:t>M</a:t>
            </a:r>
            <a:r>
              <a:rPr lang="en-US" sz="2200" i="1" u="sng" dirty="0" smtClean="0"/>
              <a:t>ary.otto@state.mn.us</a:t>
            </a:r>
            <a:endParaRPr lang="en-US" sz="2200" i="1" u="sng" dirty="0"/>
          </a:p>
          <a:p>
            <a:r>
              <a:rPr lang="en-US" sz="2200" dirty="0" smtClean="0"/>
              <a:t>651-236-7048</a:t>
            </a:r>
            <a:endParaRPr lang="en-US" sz="2200" dirty="0"/>
          </a:p>
        </p:txBody>
      </p:sp>
      <p:sp>
        <p:nvSpPr>
          <p:cNvPr id="4" name="Date Placeholder 3" hidden="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66A75E6-E45B-4C5D-981E-7C8ED0C72F5D}" type="datetime1">
              <a:rPr lang="en-US" smtClean="0"/>
              <a:pPr/>
              <a:t>11/7/2019</a:t>
            </a:fld>
            <a:endParaRPr lang="en-US" dirty="0"/>
          </a:p>
        </p:txBody>
      </p:sp>
      <p:sp>
        <p:nvSpPr>
          <p:cNvPr id="5" name="Footer Placeholder 4" hidden="1"/>
          <p:cNvSpPr>
            <a:spLocks noGrp="1"/>
          </p:cNvSpPr>
          <p:nvPr>
            <p:ph type="ftr" sz="quarter" idx="12"/>
          </p:nvPr>
        </p:nvSpPr>
        <p:spPr/>
        <p:txBody>
          <a:bodyPr/>
          <a:lstStyle/>
          <a:p>
            <a:r>
              <a:rPr lang="en-US" dirty="0"/>
              <a:t>mndot.gov</a:t>
            </a:r>
          </a:p>
        </p:txBody>
      </p:sp>
    </p:spTree>
    <p:extLst>
      <p:ext uri="{BB962C8B-B14F-4D97-AF65-F5344CB8AC3E}">
        <p14:creationId xmlns:p14="http://schemas.microsoft.com/office/powerpoint/2010/main" val="256113884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MN.IT">
  <a:themeElements>
    <a:clrScheme name="Minnesota Brand Colors">
      <a:dk1>
        <a:srgbClr val="003865"/>
      </a:dk1>
      <a:lt1>
        <a:srgbClr val="FFFFFF"/>
      </a:lt1>
      <a:dk2>
        <a:srgbClr val="000000"/>
      </a:dk2>
      <a:lt2>
        <a:srgbClr val="DDDDDA"/>
      </a:lt2>
      <a:accent1>
        <a:srgbClr val="003865"/>
      </a:accent1>
      <a:accent2>
        <a:srgbClr val="78BE21"/>
      </a:accent2>
      <a:accent3>
        <a:srgbClr val="008EAA"/>
      </a:accent3>
      <a:accent4>
        <a:srgbClr val="8D3F2B"/>
      </a:accent4>
      <a:accent5>
        <a:srgbClr val="0D5257"/>
      </a:accent5>
      <a:accent6>
        <a:srgbClr val="5D295F"/>
      </a:accent6>
      <a:hlink>
        <a:srgbClr val="0563C1"/>
      </a:hlink>
      <a:folHlink>
        <a:srgbClr val="5D295F"/>
      </a:folHlink>
    </a:clrScheme>
    <a:fontScheme name="MN Secondary Fonts">
      <a:majorFont>
        <a:latin typeface="Calibri"/>
        <a:ea typeface=""/>
        <a:cs typeface=""/>
      </a:majorFont>
      <a:minorFont>
        <a:latin typeface="Calibri"/>
        <a:ea typeface=""/>
        <a:cs typeface=""/>
      </a:minorFont>
    </a:fontScheme>
    <a:fmtScheme name="Subtle Solids">
      <a:fillStyleLst>
        <a:solidFill>
          <a:schemeClr val="phClr"/>
        </a:solidFill>
        <a:solidFill>
          <a:schemeClr val="phClr">
            <a:tint val="65000"/>
          </a:schemeClr>
        </a:solidFill>
        <a:solidFill>
          <a:schemeClr val="phClr">
            <a:shade val="80000"/>
            <a:satMod val="150000"/>
          </a:schemeClr>
        </a:solidFill>
      </a:fillStyleLst>
      <a:lnStyleLst>
        <a:ln w="9525" cap="flat" cmpd="sng" algn="ctr">
          <a:solidFill>
            <a:schemeClr val="phClr"/>
          </a:solidFill>
          <a:prstDash val="solid"/>
        </a:ln>
        <a:ln w="10795" cap="flat" cmpd="sng" algn="ctr">
          <a:solidFill>
            <a:schemeClr val="phClr"/>
          </a:solidFill>
          <a:prstDash val="solid"/>
        </a:ln>
        <a:ln w="17145" cap="flat" cmpd="sng" algn="ctr">
          <a:solidFill>
            <a:schemeClr val="phClr">
              <a:shade val="95000"/>
              <a:alpha val="50000"/>
              <a:satMod val="150000"/>
            </a:schemeClr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44450" dist="13970" dir="5400000" algn="ctr" rotWithShape="0">
              <a:srgbClr val="000000">
                <a:alpha val="45000"/>
              </a:srgbClr>
            </a:outerShdw>
          </a:effectLst>
          <a:scene3d>
            <a:camera prst="orthographicFront">
              <a:rot lat="0" lon="0" rev="0"/>
            </a:camera>
            <a:lightRig rig="twoPt" dir="tl"/>
          </a:scene3d>
          <a:sp3d prstMaterial="flat">
            <a:bevelT w="12700" h="25400" prst="coolSlant"/>
          </a:sp3d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powerpoint-template-4x3.pptx" id="{8B3B34D9-BE42-40DD-A045-D7364E031164}" vid="{EA998505-FD38-4A03-8D44-20BB348C143B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/>
</p:properties>
</file>

<file path=customXml/item2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90DFDE64AAE0974A8908DD3553DDBF03" ma:contentTypeVersion="0" ma:contentTypeDescription="Create a new document." ma:contentTypeScope="" ma:versionID="46a287b4c15f326c72e9d063441dc05c">
  <xsd:schema xmlns:xsd="http://www.w3.org/2001/XMLSchema" xmlns:xs="http://www.w3.org/2001/XMLSchema" xmlns:p="http://schemas.microsoft.com/office/2006/metadata/properties" targetNamespace="http://schemas.microsoft.com/office/2006/metadata/properties" ma:root="true" ma:fieldsID="1b05d82d297216baf5b26c55225140df">
    <xsd:element name="properties">
      <xsd:complexType>
        <xsd:sequence>
          <xsd:element name="documentManagement">
            <xsd:complexType>
              <xsd:all/>
            </xsd:complexType>
          </xsd:element>
        </xsd:sequence>
      </xsd:complex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3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Props1.xml><?xml version="1.0" encoding="utf-8"?>
<ds:datastoreItem xmlns:ds="http://schemas.openxmlformats.org/officeDocument/2006/customXml" ds:itemID="{5E8389D6-E0FD-469D-8587-EA39AB285030}">
  <ds:schemaRefs>
    <ds:schemaRef ds:uri="http://schemas.microsoft.com/office/2006/metadata/properties"/>
    <ds:schemaRef ds:uri="http://purl.org/dc/terms/"/>
    <ds:schemaRef ds:uri="http://schemas.openxmlformats.org/package/2006/metadata/core-properties"/>
    <ds:schemaRef ds:uri="http://schemas.microsoft.com/office/2006/documentManagement/types"/>
    <ds:schemaRef ds:uri="http://purl.org/dc/dcmitype/"/>
    <ds:schemaRef ds:uri="http://schemas.microsoft.com/office/infopath/2007/PartnerControls"/>
    <ds:schemaRef ds:uri="http://purl.org/dc/elements/1.1/"/>
    <ds:schemaRef ds:uri="http://www.w3.org/XML/1998/namespace"/>
  </ds:schemaRefs>
</ds:datastoreItem>
</file>

<file path=customXml/itemProps2.xml><?xml version="1.0" encoding="utf-8"?>
<ds:datastoreItem xmlns:ds="http://schemas.openxmlformats.org/officeDocument/2006/customXml" ds:itemID="{F1B02A75-BCB0-4986-B381-502234F6C713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  <ds:schemaRef ds:uri="http://schemas.microsoft.com/office/infopath/2007/PartnerControls"/>
  </ds:schemaRefs>
</ds:datastoreItem>
</file>

<file path=customXml/itemProps3.xml><?xml version="1.0" encoding="utf-8"?>
<ds:datastoreItem xmlns:ds="http://schemas.openxmlformats.org/officeDocument/2006/customXml" ds:itemID="{3B153553-7048-44C0-962D-31C90BA4FF73}">
  <ds:schemaRefs>
    <ds:schemaRef ds:uri="http://schemas.microsoft.com/sharepoint/v3/contenttype/forms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emplate>PowerPoint Template 4x3</Template>
  <TotalTime>4592</TotalTime>
  <Words>808</Words>
  <Application>Microsoft Office PowerPoint</Application>
  <PresentationFormat>On-screen Show (4:3)</PresentationFormat>
  <Paragraphs>150</Paragraphs>
  <Slides>14</Slides>
  <Notes>5</Notes>
  <HiddenSlides>0</HiddenSlides>
  <MMClips>0</MMClips>
  <ScaleCrop>false</ScaleCrop>
  <HeadingPairs>
    <vt:vector size="6" baseType="variant">
      <vt:variant>
        <vt:lpstr>Fonts Used</vt:lpstr>
      </vt:variant>
      <vt:variant>
        <vt:i4>6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14</vt:i4>
      </vt:variant>
    </vt:vector>
  </HeadingPairs>
  <TitlesOfParts>
    <vt:vector size="21" baseType="lpstr">
      <vt:lpstr>Arial</vt:lpstr>
      <vt:lpstr>Calibri</vt:lpstr>
      <vt:lpstr>NeueHaasGroteskText Std</vt:lpstr>
      <vt:lpstr>Symbol</vt:lpstr>
      <vt:lpstr>Times New Roman</vt:lpstr>
      <vt:lpstr>Wingdings</vt:lpstr>
      <vt:lpstr>MN.IT</vt:lpstr>
      <vt:lpstr>Indian Country Lunch and Learn Learning about Government and Lands</vt:lpstr>
      <vt:lpstr>Tribal Governments in Minnesota</vt:lpstr>
      <vt:lpstr>Tribal Membership Dual Citizenship</vt:lpstr>
      <vt:lpstr>Tribal Government Structure </vt:lpstr>
      <vt:lpstr>Tribal Government Structure</vt:lpstr>
      <vt:lpstr>State Counterpart   </vt:lpstr>
      <vt:lpstr> Indian country</vt:lpstr>
      <vt:lpstr> Land Ownership</vt:lpstr>
      <vt:lpstr>Trust Land </vt:lpstr>
      <vt:lpstr>Reservations </vt:lpstr>
      <vt:lpstr>Ceded Territory </vt:lpstr>
      <vt:lpstr>Tribes &amp; the Economy</vt:lpstr>
      <vt:lpstr> Maps &amp; Resources</vt:lpstr>
      <vt:lpstr>Thank you again!</vt:lpstr>
    </vt:vector>
  </TitlesOfParts>
  <Company>MnDOT</Company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Indian Country</dc:title>
  <dc:subject>PowerPoint Template</dc:subject>
  <dc:creator>Brown, Levi (DOT)</dc:creator>
  <cp:keywords>PowerPoint, Template</cp:keywords>
  <dc:description>Version 1.1, Released 8-2016</dc:description>
  <cp:lastModifiedBy>Parshley, Jennifer (DOT)</cp:lastModifiedBy>
  <cp:revision>43</cp:revision>
  <dcterms:created xsi:type="dcterms:W3CDTF">2018-06-26T20:11:41Z</dcterms:created>
  <dcterms:modified xsi:type="dcterms:W3CDTF">2019-11-07T16:12:50Z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0x01010090DFDE64AAE0974A8908DD3553DDBF03</vt:lpwstr>
  </property>
</Properties>
</file>