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5" r:id="rId3"/>
    <p:sldId id="277" r:id="rId4"/>
    <p:sldId id="267" r:id="rId5"/>
    <p:sldId id="268" r:id="rId6"/>
    <p:sldId id="278" r:id="rId7"/>
    <p:sldId id="279" r:id="rId8"/>
    <p:sldId id="269" r:id="rId9"/>
    <p:sldId id="270" r:id="rId10"/>
    <p:sldId id="271" r:id="rId11"/>
    <p:sldId id="273" r:id="rId12"/>
    <p:sldId id="272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Literature Review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Collect Data from NRRA      States</a:t>
          </a:r>
          <a:r>
            <a:rPr lang="en-US" sz="2500" dirty="0">
              <a:solidFill>
                <a:schemeClr val="tx2"/>
              </a:solidFill>
            </a:rPr>
            <a:t>	</a:t>
          </a: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Analysis of Data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Draft Final Report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D5C43923-D88F-4E2A-8893-BAD4CFFE8DE0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Final Report</a:t>
          </a:r>
        </a:p>
      </dgm:t>
    </dgm:pt>
    <dgm:pt modelId="{7E79313F-6A31-45A9-ADAA-4CEC528998EA}" type="parTrans" cxnId="{B0B128BB-FE5F-43C5-8341-52E4DB53598A}">
      <dgm:prSet/>
      <dgm:spPr/>
      <dgm:t>
        <a:bodyPr/>
        <a:lstStyle/>
        <a:p>
          <a:endParaRPr lang="en-US"/>
        </a:p>
      </dgm:t>
    </dgm:pt>
    <dgm:pt modelId="{E2377634-2B5A-4608-82B5-FB48AB052267}" type="sibTrans" cxnId="{B0B128BB-FE5F-43C5-8341-52E4DB53598A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5" custScaleY="185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66BD4-1AF4-41BA-97CF-D1A9DD61B99D}" type="pres">
      <dgm:prSet presAssocID="{C79721AC-B2F7-4E56-AD6F-80369EC782A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D9E7CE-ED6E-4713-A228-C771FE15268A}" type="pres">
      <dgm:prSet presAssocID="{C79721AC-B2F7-4E56-AD6F-80369EC782A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14B37C-67F1-481C-B7DA-A5897847AD76}" type="pres">
      <dgm:prSet presAssocID="{C25D978B-E95E-454C-B07B-C8C8928EB751}" presName="node" presStyleLbl="node1" presStyleIdx="1" presStyleCnt="5" custScaleY="18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72990-0D73-4218-B292-F420B2EE3D0C}" type="pres">
      <dgm:prSet presAssocID="{C24971A4-FFEB-4F96-9F88-D6B605DE63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A249C52-01A5-49BC-BF8B-34427CD78853}" type="pres">
      <dgm:prSet presAssocID="{C24971A4-FFEB-4F96-9F88-D6B605DE63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9DE294A-787A-4B78-913E-BB1F5E1D8C67}" type="pres">
      <dgm:prSet presAssocID="{810D2657-6C51-49F7-A85F-860472271363}" presName="node" presStyleLbl="node1" presStyleIdx="2" presStyleCnt="5" custScaleY="18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9DBC-75A0-42A2-9330-A506524798D9}" type="pres">
      <dgm:prSet presAssocID="{F4436A7B-4830-4C5A-8CF7-0163277FF6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B54C75-1081-4365-82EE-57A5850C9C69}" type="pres">
      <dgm:prSet presAssocID="{F4436A7B-4830-4C5A-8CF7-0163277FF69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0CBDC1A-4F08-4B3A-8A9D-B2E73A98BA1A}" type="pres">
      <dgm:prSet presAssocID="{E0F1BA69-9068-45A1-8615-184201E15E5E}" presName="node" presStyleLbl="node1" presStyleIdx="3" presStyleCnt="5" custScaleY="1812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172BC-367E-4CB3-8D2F-64C2BB85A2FE}" type="pres">
      <dgm:prSet presAssocID="{676ED509-4E04-40F3-A30A-1D974982AE0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3F1F3F7-D4CA-4EB9-A492-D0904CE72AFD}" type="pres">
      <dgm:prSet presAssocID="{676ED509-4E04-40F3-A30A-1D974982AE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1558748-69BF-48CC-B7D1-DE8446F9837E}" type="pres">
      <dgm:prSet presAssocID="{D5C43923-D88F-4E2A-8893-BAD4CFFE8DE0}" presName="node" presStyleLbl="node1" presStyleIdx="4" presStyleCnt="5" custScaleY="18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A03C9A3B-9659-404A-B7C4-77413FC43C6A}" type="presOf" srcId="{676ED509-4E04-40F3-A30A-1D974982AE01}" destId="{53F1F3F7-D4CA-4EB9-A492-D0904CE72AFD}" srcOrd="1" destOrd="0" presId="urn:microsoft.com/office/officeart/2005/8/layout/process1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88EE7092-6671-4BA0-9813-C91125056C04}" type="presOf" srcId="{676ED509-4E04-40F3-A30A-1D974982AE01}" destId="{0FF172BC-367E-4CB3-8D2F-64C2BB85A2FE}" srcOrd="0" destOrd="0" presId="urn:microsoft.com/office/officeart/2005/8/layout/process1"/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B0B128BB-FE5F-43C5-8341-52E4DB53598A}" srcId="{C941D438-BDE7-4601-8B18-8A7B90437CC4}" destId="{D5C43923-D88F-4E2A-8893-BAD4CFFE8DE0}" srcOrd="4" destOrd="0" parTransId="{7E79313F-6A31-45A9-ADAA-4CEC528998EA}" sibTransId="{E2377634-2B5A-4608-82B5-FB48AB052267}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5E6FC52C-2DA5-40EA-A2EE-F7E34DB16593}" type="presOf" srcId="{D5C43923-D88F-4E2A-8893-BAD4CFFE8DE0}" destId="{E1558748-69BF-48CC-B7D1-DE8446F9837E}" srcOrd="0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  <dgm:cxn modelId="{E9617418-8CF7-49F3-814B-BE41BD1D8984}" type="presParOf" srcId="{ADC4186E-8016-450B-BC72-BB36929C9E5C}" destId="{0FF172BC-367E-4CB3-8D2F-64C2BB85A2FE}" srcOrd="7" destOrd="0" presId="urn:microsoft.com/office/officeart/2005/8/layout/process1"/>
    <dgm:cxn modelId="{45ACA02F-FEB0-4B0B-8D14-9BC814272CCC}" type="presParOf" srcId="{0FF172BC-367E-4CB3-8D2F-64C2BB85A2FE}" destId="{53F1F3F7-D4CA-4EB9-A492-D0904CE72AFD}" srcOrd="0" destOrd="0" presId="urn:microsoft.com/office/officeart/2005/8/layout/process1"/>
    <dgm:cxn modelId="{32CE8764-C1AC-4DD6-896A-DEF427342B4B}" type="presParOf" srcId="{ADC4186E-8016-450B-BC72-BB36929C9E5C}" destId="{E1558748-69BF-48CC-B7D1-DE8446F9837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F8F0F-B78D-4075-97BE-518134B86C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DFEB9-7668-43C1-9FF8-7C8C8C9130C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1</a:t>
          </a:r>
        </a:p>
      </dgm:t>
    </dgm:pt>
    <dgm:pt modelId="{44BCE387-D574-44D5-9025-091CB4375F56}" type="parTrans" cxnId="{EF3A8104-C9F0-4E27-B310-40695B270358}">
      <dgm:prSet/>
      <dgm:spPr/>
      <dgm:t>
        <a:bodyPr/>
        <a:lstStyle/>
        <a:p>
          <a:endParaRPr lang="en-US"/>
        </a:p>
      </dgm:t>
    </dgm:pt>
    <dgm:pt modelId="{0BAF72D8-3F6D-4EB3-980E-8BCE3D4865E4}" type="sibTrans" cxnId="{EF3A8104-C9F0-4E27-B310-40695B270358}">
      <dgm:prSet/>
      <dgm:spPr/>
      <dgm:t>
        <a:bodyPr/>
        <a:lstStyle/>
        <a:p>
          <a:endParaRPr lang="en-US"/>
        </a:p>
      </dgm:t>
    </dgm:pt>
    <dgm:pt modelId="{3969F593-5DE8-4FEA-A12E-E9373993E353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Please provide a listing of pavement segments in poor condition that received a thin surface treatment.</a:t>
          </a:r>
          <a:endParaRPr lang="en-US" sz="1600" dirty="0"/>
        </a:p>
      </dgm:t>
    </dgm:pt>
    <dgm:pt modelId="{CCD38AD6-2973-4A8D-90B5-236D3CAFFEE5}" type="parTrans" cxnId="{119A72F0-7D69-43FD-95CC-26F1C8630363}">
      <dgm:prSet/>
      <dgm:spPr/>
      <dgm:t>
        <a:bodyPr/>
        <a:lstStyle/>
        <a:p>
          <a:endParaRPr lang="en-US"/>
        </a:p>
      </dgm:t>
    </dgm:pt>
    <dgm:pt modelId="{D3EB97E2-A105-4282-AFC8-C2F29343AAC9}" type="sibTrans" cxnId="{119A72F0-7D69-43FD-95CC-26F1C8630363}">
      <dgm:prSet/>
      <dgm:spPr/>
      <dgm:t>
        <a:bodyPr/>
        <a:lstStyle/>
        <a:p>
          <a:endParaRPr lang="en-US"/>
        </a:p>
      </dgm:t>
    </dgm:pt>
    <dgm:pt modelId="{31D04935-1CD4-4199-BD0C-73432ECC126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2</a:t>
          </a:r>
        </a:p>
      </dgm:t>
    </dgm:pt>
    <dgm:pt modelId="{2E068EF0-21C3-4A3E-AF60-36415B229EE2}" type="parTrans" cxnId="{D83E30AC-FCFE-4605-921D-1EF04C65F7E7}">
      <dgm:prSet/>
      <dgm:spPr/>
      <dgm:t>
        <a:bodyPr/>
        <a:lstStyle/>
        <a:p>
          <a:endParaRPr lang="en-US"/>
        </a:p>
      </dgm:t>
    </dgm:pt>
    <dgm:pt modelId="{EA13CC21-E09E-4811-847D-E7561AE3D7A6}" type="sibTrans" cxnId="{D83E30AC-FCFE-4605-921D-1EF04C65F7E7}">
      <dgm:prSet/>
      <dgm:spPr/>
      <dgm:t>
        <a:bodyPr/>
        <a:lstStyle/>
        <a:p>
          <a:endParaRPr lang="en-US"/>
        </a:p>
      </dgm:t>
    </dgm:pt>
    <dgm:pt modelId="{DFD9E3A0-511F-414D-B07A-665BEADBFE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3</a:t>
          </a:r>
        </a:p>
      </dgm:t>
    </dgm:pt>
    <dgm:pt modelId="{68D4D0BC-7EBC-4548-9919-9D6AB615E927}" type="parTrans" cxnId="{56F4C7E9-B560-464A-8E85-3D48B548F57E}">
      <dgm:prSet/>
      <dgm:spPr/>
      <dgm:t>
        <a:bodyPr/>
        <a:lstStyle/>
        <a:p>
          <a:endParaRPr lang="en-US"/>
        </a:p>
      </dgm:t>
    </dgm:pt>
    <dgm:pt modelId="{65B3418B-33AD-41A1-8C4E-0FEE96F968DB}" type="sibTrans" cxnId="{56F4C7E9-B560-464A-8E85-3D48B548F57E}">
      <dgm:prSet/>
      <dgm:spPr/>
      <dgm:t>
        <a:bodyPr/>
        <a:lstStyle/>
        <a:p>
          <a:endParaRPr lang="en-US"/>
        </a:p>
      </dgm:t>
    </dgm:pt>
    <dgm:pt modelId="{C78DAE71-25EC-44E5-9E53-51BB48C50C3C}">
      <dgm:prSet phldrT="[Text]"/>
      <dgm:spPr/>
      <dgm:t>
        <a:bodyPr/>
        <a:lstStyle/>
        <a:p>
          <a:pPr>
            <a:buNone/>
          </a:pPr>
          <a:r>
            <a:rPr lang="en-US" b="0" dirty="0">
              <a:solidFill>
                <a:schemeClr val="tx2"/>
              </a:solidFill>
            </a:rPr>
            <a:t>Collect IRI</a:t>
          </a:r>
        </a:p>
      </dgm:t>
    </dgm:pt>
    <dgm:pt modelId="{E886BBE9-E739-4748-B809-F104001F49D0}" type="parTrans" cxnId="{DFE96708-2DFC-4E95-960C-7FC01C19D25E}">
      <dgm:prSet/>
      <dgm:spPr/>
      <dgm:t>
        <a:bodyPr/>
        <a:lstStyle/>
        <a:p>
          <a:endParaRPr lang="en-US"/>
        </a:p>
      </dgm:t>
    </dgm:pt>
    <dgm:pt modelId="{DCCA1A42-943C-4937-A67F-BAA423A862A3}" type="sibTrans" cxnId="{DFE96708-2DFC-4E95-960C-7FC01C19D25E}">
      <dgm:prSet/>
      <dgm:spPr/>
      <dgm:t>
        <a:bodyPr/>
        <a:lstStyle/>
        <a:p>
          <a:endParaRPr lang="en-US"/>
        </a:p>
      </dgm:t>
    </dgm:pt>
    <dgm:pt modelId="{F90A3A8F-2A91-4955-B6AB-665FF25236B7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4</a:t>
          </a:r>
        </a:p>
      </dgm:t>
    </dgm:pt>
    <dgm:pt modelId="{CC3D6E0E-21DB-4E2E-BC32-729E5A6B4983}" type="parTrans" cxnId="{AD32843E-BA20-4EFB-938F-78D00B2FDB63}">
      <dgm:prSet/>
      <dgm:spPr/>
      <dgm:t>
        <a:bodyPr/>
        <a:lstStyle/>
        <a:p>
          <a:endParaRPr lang="en-US"/>
        </a:p>
      </dgm:t>
    </dgm:pt>
    <dgm:pt modelId="{CDA3D27D-30CE-44F5-8EAC-55809EE649C8}" type="sibTrans" cxnId="{AD32843E-BA20-4EFB-938F-78D00B2FDB63}">
      <dgm:prSet/>
      <dgm:spPr/>
      <dgm:t>
        <a:bodyPr/>
        <a:lstStyle/>
        <a:p>
          <a:endParaRPr lang="en-US"/>
        </a:p>
      </dgm:t>
    </dgm:pt>
    <dgm:pt modelId="{F87EBCEA-81E5-46B1-BCE9-0FD00698F104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5</a:t>
          </a:r>
        </a:p>
      </dgm:t>
    </dgm:pt>
    <dgm:pt modelId="{335DB4B2-DB9B-45EB-9E94-1C21E2ACFDF2}" type="parTrans" cxnId="{D7E3D2A2-826F-41C0-99C5-C230BFBD8293}">
      <dgm:prSet/>
      <dgm:spPr/>
      <dgm:t>
        <a:bodyPr/>
        <a:lstStyle/>
        <a:p>
          <a:endParaRPr lang="en-US"/>
        </a:p>
      </dgm:t>
    </dgm:pt>
    <dgm:pt modelId="{9D5E786B-EF17-42C5-A9FF-93598F3E2AFD}" type="sibTrans" cxnId="{D7E3D2A2-826F-41C0-99C5-C230BFBD8293}">
      <dgm:prSet/>
      <dgm:spPr/>
      <dgm:t>
        <a:bodyPr/>
        <a:lstStyle/>
        <a:p>
          <a:endParaRPr lang="en-US"/>
        </a:p>
      </dgm:t>
    </dgm:pt>
    <dgm:pt modelId="{62EA64F9-750D-4946-8AEE-D4C92855BA0C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What surface treatment(s) was performed. </a:t>
          </a:r>
          <a:r>
            <a:rPr lang="en-US" sz="1600" i="1" dirty="0">
              <a:solidFill>
                <a:schemeClr val="tx2"/>
              </a:solidFill>
            </a:rPr>
            <a:t>Refer to Definitions.</a:t>
          </a:r>
          <a:endParaRPr lang="en-US" sz="1600" dirty="0">
            <a:solidFill>
              <a:schemeClr val="tx2"/>
            </a:solidFill>
          </a:endParaRPr>
        </a:p>
      </dgm:t>
    </dgm:pt>
    <dgm:pt modelId="{5F57D372-BAF4-48B0-9379-09174590E646}" type="parTrans" cxnId="{82E3E731-5932-4189-A568-8EC36BDE210D}">
      <dgm:prSet/>
      <dgm:spPr/>
      <dgm:t>
        <a:bodyPr/>
        <a:lstStyle/>
        <a:p>
          <a:endParaRPr lang="en-US"/>
        </a:p>
      </dgm:t>
    </dgm:pt>
    <dgm:pt modelId="{B0457105-7030-4D0C-882A-30A227475A65}" type="sibTrans" cxnId="{82E3E731-5932-4189-A568-8EC36BDE210D}">
      <dgm:prSet/>
      <dgm:spPr/>
      <dgm:t>
        <a:bodyPr/>
        <a:lstStyle/>
        <a:p>
          <a:endParaRPr lang="en-US"/>
        </a:p>
      </dgm:t>
    </dgm:pt>
    <dgm:pt modelId="{4FB8EB43-B2DB-47A3-BCA8-B140783EB9B3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tx2"/>
              </a:solidFill>
            </a:rPr>
            <a:t>Collect SR</a:t>
          </a:r>
        </a:p>
      </dgm:t>
    </dgm:pt>
    <dgm:pt modelId="{2720DF51-4D19-470F-BB9F-859957BC0745}" type="parTrans" cxnId="{2BA6DB46-25AD-4C43-9588-556730F6A527}">
      <dgm:prSet/>
      <dgm:spPr/>
      <dgm:t>
        <a:bodyPr/>
        <a:lstStyle/>
        <a:p>
          <a:endParaRPr lang="en-US"/>
        </a:p>
      </dgm:t>
    </dgm:pt>
    <dgm:pt modelId="{A261BBF1-CCC1-490A-A210-EE0FE11028DC}" type="sibTrans" cxnId="{2BA6DB46-25AD-4C43-9588-556730F6A527}">
      <dgm:prSet/>
      <dgm:spPr/>
      <dgm:t>
        <a:bodyPr/>
        <a:lstStyle/>
        <a:p>
          <a:endParaRPr lang="en-US"/>
        </a:p>
      </dgm:t>
    </dgm:pt>
    <dgm:pt modelId="{F1DE3DF0-EBD1-4376-9ECD-697B67854C42}">
      <dgm:prSet phldrT="[Text]"/>
      <dgm:spPr/>
      <dgm:t>
        <a:bodyPr/>
        <a:lstStyle/>
        <a:p>
          <a:pPr>
            <a:buNone/>
          </a:pPr>
          <a:r>
            <a:rPr lang="en-US" b="0" dirty="0">
              <a:solidFill>
                <a:schemeClr val="tx2"/>
              </a:solidFill>
            </a:rPr>
            <a:t>(Before/after application of thin surface treatment; After year 1 and successive years where data is available; Any before/after photos?)</a:t>
          </a:r>
        </a:p>
      </dgm:t>
    </dgm:pt>
    <dgm:pt modelId="{66269049-0FCC-491E-9B20-CA38DB5B87A4}" type="parTrans" cxnId="{C5026904-7A1F-4F6E-ADFD-93F580330B3D}">
      <dgm:prSet/>
      <dgm:spPr/>
      <dgm:t>
        <a:bodyPr/>
        <a:lstStyle/>
        <a:p>
          <a:endParaRPr lang="en-US"/>
        </a:p>
      </dgm:t>
    </dgm:pt>
    <dgm:pt modelId="{1090A8A2-D079-4D1E-B0DD-8A660405A6BD}" type="sibTrans" cxnId="{C5026904-7A1F-4F6E-ADFD-93F580330B3D}">
      <dgm:prSet/>
      <dgm:spPr/>
      <dgm:t>
        <a:bodyPr/>
        <a:lstStyle/>
        <a:p>
          <a:endParaRPr lang="en-US"/>
        </a:p>
      </dgm:t>
    </dgm:pt>
    <dgm:pt modelId="{12D55D84-3843-4E99-B64C-4FA72B38D016}">
      <dgm:prSet custT="1"/>
      <dgm:spPr/>
      <dgm:t>
        <a:bodyPr/>
        <a:lstStyle/>
        <a:p>
          <a:pPr>
            <a:buNone/>
          </a:pPr>
          <a:r>
            <a:rPr lang="en-US" sz="1600" i="0" dirty="0">
              <a:solidFill>
                <a:schemeClr val="tx2"/>
              </a:solidFill>
            </a:rPr>
            <a:t>If the treatment performed does not fit into any of the definitions provided, describe.</a:t>
          </a:r>
          <a:r>
            <a:rPr lang="en-US" sz="1600" i="1" dirty="0">
              <a:solidFill>
                <a:schemeClr val="tx2"/>
              </a:solidFill>
            </a:rPr>
            <a:t> </a:t>
          </a:r>
          <a:endParaRPr lang="en-US" sz="1600" dirty="0">
            <a:solidFill>
              <a:schemeClr val="tx2"/>
            </a:solidFill>
          </a:endParaRPr>
        </a:p>
      </dgm:t>
    </dgm:pt>
    <dgm:pt modelId="{EE9188D7-2AD7-4B0B-B8BE-3E39B8A34A4A}" type="parTrans" cxnId="{7766DC38-25EF-45DD-AA59-F34B752E12DD}">
      <dgm:prSet/>
      <dgm:spPr/>
      <dgm:t>
        <a:bodyPr/>
        <a:lstStyle/>
        <a:p>
          <a:endParaRPr lang="en-US"/>
        </a:p>
      </dgm:t>
    </dgm:pt>
    <dgm:pt modelId="{9CE6EC9F-AC17-4978-94DF-46C40592C934}" type="sibTrans" cxnId="{7766DC38-25EF-45DD-AA59-F34B752E12DD}">
      <dgm:prSet/>
      <dgm:spPr/>
      <dgm:t>
        <a:bodyPr/>
        <a:lstStyle/>
        <a:p>
          <a:endParaRPr lang="en-US"/>
        </a:p>
      </dgm:t>
    </dgm:pt>
    <dgm:pt modelId="{EAD81DE7-FFFB-471F-9A60-2FF6AAB925DF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tx2"/>
              </a:solidFill>
            </a:rPr>
            <a:t>(Before/after application of thin surface treatment; After year 1 and successive years where data is available; Any before/after phots?) </a:t>
          </a:r>
        </a:p>
      </dgm:t>
    </dgm:pt>
    <dgm:pt modelId="{7FDB7825-F8C6-4EF0-8267-29635F74AD95}" type="parTrans" cxnId="{E5B49FA8-FF9D-4556-86A6-9B60770E3E5D}">
      <dgm:prSet/>
      <dgm:spPr/>
      <dgm:t>
        <a:bodyPr/>
        <a:lstStyle/>
        <a:p>
          <a:endParaRPr lang="en-US"/>
        </a:p>
      </dgm:t>
    </dgm:pt>
    <dgm:pt modelId="{B5A141B1-CF3C-430F-A64A-542EF6756ED3}" type="sibTrans" cxnId="{E5B49FA8-FF9D-4556-86A6-9B60770E3E5D}">
      <dgm:prSet/>
      <dgm:spPr/>
      <dgm:t>
        <a:bodyPr/>
        <a:lstStyle/>
        <a:p>
          <a:endParaRPr lang="en-US"/>
        </a:p>
      </dgm:t>
    </dgm:pt>
    <dgm:pt modelId="{BFEE99CB-EF8F-4ECB-B4AA-1580CAEAD6E4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Cost of surface treatment </a:t>
          </a:r>
        </a:p>
      </dgm:t>
    </dgm:pt>
    <dgm:pt modelId="{35F1ED78-3482-4C7F-AFC6-69BEF7D57EE9}" type="parTrans" cxnId="{CFE9FA06-8567-4FC7-B79C-F0D12D3CC996}">
      <dgm:prSet/>
      <dgm:spPr/>
      <dgm:t>
        <a:bodyPr/>
        <a:lstStyle/>
        <a:p>
          <a:endParaRPr lang="en-US"/>
        </a:p>
      </dgm:t>
    </dgm:pt>
    <dgm:pt modelId="{1F2C17F4-B0C2-4373-8741-4F4D36DFDD72}" type="sibTrans" cxnId="{CFE9FA06-8567-4FC7-B79C-F0D12D3CC996}">
      <dgm:prSet/>
      <dgm:spPr/>
      <dgm:t>
        <a:bodyPr/>
        <a:lstStyle/>
        <a:p>
          <a:endParaRPr lang="en-US"/>
        </a:p>
      </dgm:t>
    </dgm:pt>
    <dgm:pt modelId="{6A02B93D-81C5-481F-AF56-E6454DA55441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(Total project cost with material/installation; Area covered; Cost per lane mile)</a:t>
          </a:r>
        </a:p>
      </dgm:t>
    </dgm:pt>
    <dgm:pt modelId="{B057B820-975A-486A-9A94-22298C23C1CD}" type="parTrans" cxnId="{A4EB67A8-B08B-498B-8B8C-A65543CABDF6}">
      <dgm:prSet/>
      <dgm:spPr/>
      <dgm:t>
        <a:bodyPr/>
        <a:lstStyle/>
        <a:p>
          <a:endParaRPr lang="en-US"/>
        </a:p>
      </dgm:t>
    </dgm:pt>
    <dgm:pt modelId="{801F1459-BAE7-41DB-868E-D87C0F0A723C}" type="sibTrans" cxnId="{A4EB67A8-B08B-498B-8B8C-A65543CABDF6}">
      <dgm:prSet/>
      <dgm:spPr/>
      <dgm:t>
        <a:bodyPr/>
        <a:lstStyle/>
        <a:p>
          <a:endParaRPr lang="en-US"/>
        </a:p>
      </dgm:t>
    </dgm:pt>
    <dgm:pt modelId="{1DE254CC-4F25-4761-81D0-C4C5DFD2C1C9}" type="pres">
      <dgm:prSet presAssocID="{9C3F8F0F-B78D-4075-97BE-518134B86C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3275C-4CF9-4422-8742-FBD81154AD9F}" type="pres">
      <dgm:prSet presAssocID="{7B3DFEB9-7668-43C1-9FF8-7C8C8C9130C4}" presName="composite" presStyleCnt="0"/>
      <dgm:spPr/>
    </dgm:pt>
    <dgm:pt modelId="{C55D2F5E-89EA-4BB8-AAE1-7B35B6CFC396}" type="pres">
      <dgm:prSet presAssocID="{7B3DFEB9-7668-43C1-9FF8-7C8C8C9130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89077-9A6A-464C-AD48-81203F59D090}" type="pres">
      <dgm:prSet presAssocID="{7B3DFEB9-7668-43C1-9FF8-7C8C8C9130C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06F7A-7AF7-481C-BE03-35BE9D0264CE}" type="pres">
      <dgm:prSet presAssocID="{0BAF72D8-3F6D-4EB3-980E-8BCE3D4865E4}" presName="sp" presStyleCnt="0"/>
      <dgm:spPr/>
    </dgm:pt>
    <dgm:pt modelId="{D06ACFFD-FAA3-401B-B68D-A8182467C89D}" type="pres">
      <dgm:prSet presAssocID="{31D04935-1CD4-4199-BD0C-73432ECC126B}" presName="composite" presStyleCnt="0"/>
      <dgm:spPr/>
    </dgm:pt>
    <dgm:pt modelId="{9EDF3B34-C3F8-45CE-A301-602579D2A927}" type="pres">
      <dgm:prSet presAssocID="{31D04935-1CD4-4199-BD0C-73432ECC126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29F23-1755-4A56-A954-66676AD798A1}" type="pres">
      <dgm:prSet presAssocID="{31D04935-1CD4-4199-BD0C-73432ECC126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FA14D-F5BA-4002-9AD4-F34F5144660D}" type="pres">
      <dgm:prSet presAssocID="{EA13CC21-E09E-4811-847D-E7561AE3D7A6}" presName="sp" presStyleCnt="0"/>
      <dgm:spPr/>
    </dgm:pt>
    <dgm:pt modelId="{6EF49A9D-F1F2-4863-8B65-90FF178D1695}" type="pres">
      <dgm:prSet presAssocID="{DFD9E3A0-511F-414D-B07A-665BEADBFEE9}" presName="composite" presStyleCnt="0"/>
      <dgm:spPr/>
    </dgm:pt>
    <dgm:pt modelId="{A9937073-34EA-4A81-96EB-867F07CFF2A9}" type="pres">
      <dgm:prSet presAssocID="{DFD9E3A0-511F-414D-B07A-665BEADBFEE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030E8-825D-4C2F-9511-592CCB73DCAF}" type="pres">
      <dgm:prSet presAssocID="{DFD9E3A0-511F-414D-B07A-665BEADBFEE9}" presName="descendantText" presStyleLbl="alignAcc1" presStyleIdx="2" presStyleCnt="5" custLinFactNeighborX="-257" custLinFactNeighborY="-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479A7-84C4-4A09-B992-5062298CAEA6}" type="pres">
      <dgm:prSet presAssocID="{65B3418B-33AD-41A1-8C4E-0FEE96F968DB}" presName="sp" presStyleCnt="0"/>
      <dgm:spPr/>
    </dgm:pt>
    <dgm:pt modelId="{934B9BCC-1A53-48D2-A6DC-D530B6272844}" type="pres">
      <dgm:prSet presAssocID="{F90A3A8F-2A91-4955-B6AB-665FF25236B7}" presName="composite" presStyleCnt="0"/>
      <dgm:spPr/>
    </dgm:pt>
    <dgm:pt modelId="{141337E9-4B6E-4DD4-83EA-5D410F3C05C7}" type="pres">
      <dgm:prSet presAssocID="{F90A3A8F-2A91-4955-B6AB-665FF25236B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B48DB-BF7E-4FD2-B07A-F7FD9A6A5AD9}" type="pres">
      <dgm:prSet presAssocID="{F90A3A8F-2A91-4955-B6AB-665FF25236B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4869C-984E-4C23-9C4A-27DA53FBE465}" type="pres">
      <dgm:prSet presAssocID="{CDA3D27D-30CE-44F5-8EAC-55809EE649C8}" presName="sp" presStyleCnt="0"/>
      <dgm:spPr/>
    </dgm:pt>
    <dgm:pt modelId="{70AAC1B2-21B8-4A4B-B2CE-788505D9FA79}" type="pres">
      <dgm:prSet presAssocID="{F87EBCEA-81E5-46B1-BCE9-0FD00698F104}" presName="composite" presStyleCnt="0"/>
      <dgm:spPr/>
    </dgm:pt>
    <dgm:pt modelId="{42361947-F9D7-4406-8263-EE79FDF6BFD2}" type="pres">
      <dgm:prSet presAssocID="{F87EBCEA-81E5-46B1-BCE9-0FD00698F10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9BD9E-64D3-41B4-A6B3-59B8A2DBC2AA}" type="pres">
      <dgm:prSet presAssocID="{F87EBCEA-81E5-46B1-BCE9-0FD00698F10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A47143-7FA7-42F2-BEDC-6A8745F01B6E}" type="presOf" srcId="{9C3F8F0F-B78D-4075-97BE-518134B86CD5}" destId="{1DE254CC-4F25-4761-81D0-C4C5DFD2C1C9}" srcOrd="0" destOrd="0" presId="urn:microsoft.com/office/officeart/2005/8/layout/chevron2"/>
    <dgm:cxn modelId="{8B95066E-7F12-4EEE-8C0F-3AB3A283C78B}" type="presOf" srcId="{12D55D84-3843-4E99-B64C-4FA72B38D016}" destId="{67F29F23-1755-4A56-A954-66676AD798A1}" srcOrd="0" destOrd="1" presId="urn:microsoft.com/office/officeart/2005/8/layout/chevron2"/>
    <dgm:cxn modelId="{DE580090-A720-4128-A433-21453DCAF155}" type="presOf" srcId="{EAD81DE7-FFFB-471F-9A60-2FF6AAB925DF}" destId="{191B48DB-BF7E-4FD2-B07A-F7FD9A6A5AD9}" srcOrd="0" destOrd="1" presId="urn:microsoft.com/office/officeart/2005/8/layout/chevron2"/>
    <dgm:cxn modelId="{76651EEA-1EF5-4F4D-800B-BC633A28B778}" type="presOf" srcId="{F90A3A8F-2A91-4955-B6AB-665FF25236B7}" destId="{141337E9-4B6E-4DD4-83EA-5D410F3C05C7}" srcOrd="0" destOrd="0" presId="urn:microsoft.com/office/officeart/2005/8/layout/chevron2"/>
    <dgm:cxn modelId="{99768FB7-2638-43AE-94FB-DACD94EF5CC4}" type="presOf" srcId="{BFEE99CB-EF8F-4ECB-B4AA-1580CAEAD6E4}" destId="{7229BD9E-64D3-41B4-A6B3-59B8A2DBC2AA}" srcOrd="0" destOrd="0" presId="urn:microsoft.com/office/officeart/2005/8/layout/chevron2"/>
    <dgm:cxn modelId="{AD32843E-BA20-4EFB-938F-78D00B2FDB63}" srcId="{9C3F8F0F-B78D-4075-97BE-518134B86CD5}" destId="{F90A3A8F-2A91-4955-B6AB-665FF25236B7}" srcOrd="3" destOrd="0" parTransId="{CC3D6E0E-21DB-4E2E-BC32-729E5A6B4983}" sibTransId="{CDA3D27D-30CE-44F5-8EAC-55809EE649C8}"/>
    <dgm:cxn modelId="{78B45EC2-205A-4BB3-A90C-09A8A6BD1CF0}" type="presOf" srcId="{F87EBCEA-81E5-46B1-BCE9-0FD00698F104}" destId="{42361947-F9D7-4406-8263-EE79FDF6BFD2}" srcOrd="0" destOrd="0" presId="urn:microsoft.com/office/officeart/2005/8/layout/chevron2"/>
    <dgm:cxn modelId="{E5B49FA8-FF9D-4556-86A6-9B60770E3E5D}" srcId="{F90A3A8F-2A91-4955-B6AB-665FF25236B7}" destId="{EAD81DE7-FFFB-471F-9A60-2FF6AAB925DF}" srcOrd="1" destOrd="0" parTransId="{7FDB7825-F8C6-4EF0-8267-29635F74AD95}" sibTransId="{B5A141B1-CF3C-430F-A64A-542EF6756ED3}"/>
    <dgm:cxn modelId="{56F4C7E9-B560-464A-8E85-3D48B548F57E}" srcId="{9C3F8F0F-B78D-4075-97BE-518134B86CD5}" destId="{DFD9E3A0-511F-414D-B07A-665BEADBFEE9}" srcOrd="2" destOrd="0" parTransId="{68D4D0BC-7EBC-4548-9919-9D6AB615E927}" sibTransId="{65B3418B-33AD-41A1-8C4E-0FEE96F968DB}"/>
    <dgm:cxn modelId="{82E3E731-5932-4189-A568-8EC36BDE210D}" srcId="{31D04935-1CD4-4199-BD0C-73432ECC126B}" destId="{62EA64F9-750D-4946-8AEE-D4C92855BA0C}" srcOrd="0" destOrd="0" parTransId="{5F57D372-BAF4-48B0-9379-09174590E646}" sibTransId="{B0457105-7030-4D0C-882A-30A227475A65}"/>
    <dgm:cxn modelId="{57BFB0BE-34E4-467C-A6FC-1B812999CEE7}" type="presOf" srcId="{4FB8EB43-B2DB-47A3-BCA8-B140783EB9B3}" destId="{191B48DB-BF7E-4FD2-B07A-F7FD9A6A5AD9}" srcOrd="0" destOrd="0" presId="urn:microsoft.com/office/officeart/2005/8/layout/chevron2"/>
    <dgm:cxn modelId="{4923EDC6-2377-4DC5-B13F-CF9E59E72E40}" type="presOf" srcId="{C78DAE71-25EC-44E5-9E53-51BB48C50C3C}" destId="{84A030E8-825D-4C2F-9511-592CCB73DCAF}" srcOrd="0" destOrd="0" presId="urn:microsoft.com/office/officeart/2005/8/layout/chevron2"/>
    <dgm:cxn modelId="{CFE9FA06-8567-4FC7-B79C-F0D12D3CC996}" srcId="{F87EBCEA-81E5-46B1-BCE9-0FD00698F104}" destId="{BFEE99CB-EF8F-4ECB-B4AA-1580CAEAD6E4}" srcOrd="0" destOrd="0" parTransId="{35F1ED78-3482-4C7F-AFC6-69BEF7D57EE9}" sibTransId="{1F2C17F4-B0C2-4373-8741-4F4D36DFDD72}"/>
    <dgm:cxn modelId="{DFE96708-2DFC-4E95-960C-7FC01C19D25E}" srcId="{DFD9E3A0-511F-414D-B07A-665BEADBFEE9}" destId="{C78DAE71-25EC-44E5-9E53-51BB48C50C3C}" srcOrd="0" destOrd="0" parTransId="{E886BBE9-E739-4748-B809-F104001F49D0}" sibTransId="{DCCA1A42-943C-4937-A67F-BAA423A862A3}"/>
    <dgm:cxn modelId="{7766DC38-25EF-45DD-AA59-F34B752E12DD}" srcId="{31D04935-1CD4-4199-BD0C-73432ECC126B}" destId="{12D55D84-3843-4E99-B64C-4FA72B38D016}" srcOrd="1" destOrd="0" parTransId="{EE9188D7-2AD7-4B0B-B8BE-3E39B8A34A4A}" sibTransId="{9CE6EC9F-AC17-4978-94DF-46C40592C934}"/>
    <dgm:cxn modelId="{D83E30AC-FCFE-4605-921D-1EF04C65F7E7}" srcId="{9C3F8F0F-B78D-4075-97BE-518134B86CD5}" destId="{31D04935-1CD4-4199-BD0C-73432ECC126B}" srcOrd="1" destOrd="0" parTransId="{2E068EF0-21C3-4A3E-AF60-36415B229EE2}" sibTransId="{EA13CC21-E09E-4811-847D-E7561AE3D7A6}"/>
    <dgm:cxn modelId="{3AA4798E-D9ED-400E-9A5F-184989DD70F5}" type="presOf" srcId="{DFD9E3A0-511F-414D-B07A-665BEADBFEE9}" destId="{A9937073-34EA-4A81-96EB-867F07CFF2A9}" srcOrd="0" destOrd="0" presId="urn:microsoft.com/office/officeart/2005/8/layout/chevron2"/>
    <dgm:cxn modelId="{A4EB67A8-B08B-498B-8B8C-A65543CABDF6}" srcId="{F87EBCEA-81E5-46B1-BCE9-0FD00698F104}" destId="{6A02B93D-81C5-481F-AF56-E6454DA55441}" srcOrd="1" destOrd="0" parTransId="{B057B820-975A-486A-9A94-22298C23C1CD}" sibTransId="{801F1459-BAE7-41DB-868E-D87C0F0A723C}"/>
    <dgm:cxn modelId="{C5026904-7A1F-4F6E-ADFD-93F580330B3D}" srcId="{DFD9E3A0-511F-414D-B07A-665BEADBFEE9}" destId="{F1DE3DF0-EBD1-4376-9ECD-697B67854C42}" srcOrd="1" destOrd="0" parTransId="{66269049-0FCC-491E-9B20-CA38DB5B87A4}" sibTransId="{1090A8A2-D079-4D1E-B0DD-8A660405A6BD}"/>
    <dgm:cxn modelId="{D7E3D2A2-826F-41C0-99C5-C230BFBD8293}" srcId="{9C3F8F0F-B78D-4075-97BE-518134B86CD5}" destId="{F87EBCEA-81E5-46B1-BCE9-0FD00698F104}" srcOrd="4" destOrd="0" parTransId="{335DB4B2-DB9B-45EB-9E94-1C21E2ACFDF2}" sibTransId="{9D5E786B-EF17-42C5-A9FF-93598F3E2AFD}"/>
    <dgm:cxn modelId="{2BA6DB46-25AD-4C43-9588-556730F6A527}" srcId="{F90A3A8F-2A91-4955-B6AB-665FF25236B7}" destId="{4FB8EB43-B2DB-47A3-BCA8-B140783EB9B3}" srcOrd="0" destOrd="0" parTransId="{2720DF51-4D19-470F-BB9F-859957BC0745}" sibTransId="{A261BBF1-CCC1-490A-A210-EE0FE11028DC}"/>
    <dgm:cxn modelId="{119A72F0-7D69-43FD-95CC-26F1C8630363}" srcId="{7B3DFEB9-7668-43C1-9FF8-7C8C8C9130C4}" destId="{3969F593-5DE8-4FEA-A12E-E9373993E353}" srcOrd="0" destOrd="0" parTransId="{CCD38AD6-2973-4A8D-90B5-236D3CAFFEE5}" sibTransId="{D3EB97E2-A105-4282-AFC8-C2F29343AAC9}"/>
    <dgm:cxn modelId="{E20C4BA4-9266-482F-8EAF-8B7EEF0A1F8F}" type="presOf" srcId="{3969F593-5DE8-4FEA-A12E-E9373993E353}" destId="{6EB89077-9A6A-464C-AD48-81203F59D090}" srcOrd="0" destOrd="0" presId="urn:microsoft.com/office/officeart/2005/8/layout/chevron2"/>
    <dgm:cxn modelId="{EF3A8104-C9F0-4E27-B310-40695B270358}" srcId="{9C3F8F0F-B78D-4075-97BE-518134B86CD5}" destId="{7B3DFEB9-7668-43C1-9FF8-7C8C8C9130C4}" srcOrd="0" destOrd="0" parTransId="{44BCE387-D574-44D5-9025-091CB4375F56}" sibTransId="{0BAF72D8-3F6D-4EB3-980E-8BCE3D4865E4}"/>
    <dgm:cxn modelId="{F3CC1974-288D-45AF-BAD3-5B04506B732E}" type="presOf" srcId="{62EA64F9-750D-4946-8AEE-D4C92855BA0C}" destId="{67F29F23-1755-4A56-A954-66676AD798A1}" srcOrd="0" destOrd="0" presId="urn:microsoft.com/office/officeart/2005/8/layout/chevron2"/>
    <dgm:cxn modelId="{1A47D83F-1E04-4092-9116-D9628FD5927F}" type="presOf" srcId="{31D04935-1CD4-4199-BD0C-73432ECC126B}" destId="{9EDF3B34-C3F8-45CE-A301-602579D2A927}" srcOrd="0" destOrd="0" presId="urn:microsoft.com/office/officeart/2005/8/layout/chevron2"/>
    <dgm:cxn modelId="{B449AF3D-53ED-4756-A82D-6D1FBBEBE9EE}" type="presOf" srcId="{6A02B93D-81C5-481F-AF56-E6454DA55441}" destId="{7229BD9E-64D3-41B4-A6B3-59B8A2DBC2AA}" srcOrd="0" destOrd="1" presId="urn:microsoft.com/office/officeart/2005/8/layout/chevron2"/>
    <dgm:cxn modelId="{FD5E8080-B92E-44DA-9BFB-BB7BF1CDBBB1}" type="presOf" srcId="{7B3DFEB9-7668-43C1-9FF8-7C8C8C9130C4}" destId="{C55D2F5E-89EA-4BB8-AAE1-7B35B6CFC396}" srcOrd="0" destOrd="0" presId="urn:microsoft.com/office/officeart/2005/8/layout/chevron2"/>
    <dgm:cxn modelId="{0B06C0AE-02B8-4FF7-AB65-E8E719F0A80C}" type="presOf" srcId="{F1DE3DF0-EBD1-4376-9ECD-697B67854C42}" destId="{84A030E8-825D-4C2F-9511-592CCB73DCAF}" srcOrd="0" destOrd="1" presId="urn:microsoft.com/office/officeart/2005/8/layout/chevron2"/>
    <dgm:cxn modelId="{DCD4E9D5-D58E-44DA-816C-0C1135CA4D29}" type="presParOf" srcId="{1DE254CC-4F25-4761-81D0-C4C5DFD2C1C9}" destId="{6A03275C-4CF9-4422-8742-FBD81154AD9F}" srcOrd="0" destOrd="0" presId="urn:microsoft.com/office/officeart/2005/8/layout/chevron2"/>
    <dgm:cxn modelId="{1805442A-804C-4AB9-B64B-C9141FC86A84}" type="presParOf" srcId="{6A03275C-4CF9-4422-8742-FBD81154AD9F}" destId="{C55D2F5E-89EA-4BB8-AAE1-7B35B6CFC396}" srcOrd="0" destOrd="0" presId="urn:microsoft.com/office/officeart/2005/8/layout/chevron2"/>
    <dgm:cxn modelId="{D4413A9B-9BCC-4192-B5CC-D7AE4E8F0025}" type="presParOf" srcId="{6A03275C-4CF9-4422-8742-FBD81154AD9F}" destId="{6EB89077-9A6A-464C-AD48-81203F59D090}" srcOrd="1" destOrd="0" presId="urn:microsoft.com/office/officeart/2005/8/layout/chevron2"/>
    <dgm:cxn modelId="{6D4B043E-268B-4E48-8D7C-9EBF009C6F89}" type="presParOf" srcId="{1DE254CC-4F25-4761-81D0-C4C5DFD2C1C9}" destId="{29106F7A-7AF7-481C-BE03-35BE9D0264CE}" srcOrd="1" destOrd="0" presId="urn:microsoft.com/office/officeart/2005/8/layout/chevron2"/>
    <dgm:cxn modelId="{42618F82-932A-4C40-A65A-083562555660}" type="presParOf" srcId="{1DE254CC-4F25-4761-81D0-C4C5DFD2C1C9}" destId="{D06ACFFD-FAA3-401B-B68D-A8182467C89D}" srcOrd="2" destOrd="0" presId="urn:microsoft.com/office/officeart/2005/8/layout/chevron2"/>
    <dgm:cxn modelId="{58F83092-1513-4DA5-8E59-F0F96D35E272}" type="presParOf" srcId="{D06ACFFD-FAA3-401B-B68D-A8182467C89D}" destId="{9EDF3B34-C3F8-45CE-A301-602579D2A927}" srcOrd="0" destOrd="0" presId="urn:microsoft.com/office/officeart/2005/8/layout/chevron2"/>
    <dgm:cxn modelId="{C6DB4C41-10D1-404F-870D-9BA9F10F7C23}" type="presParOf" srcId="{D06ACFFD-FAA3-401B-B68D-A8182467C89D}" destId="{67F29F23-1755-4A56-A954-66676AD798A1}" srcOrd="1" destOrd="0" presId="urn:microsoft.com/office/officeart/2005/8/layout/chevron2"/>
    <dgm:cxn modelId="{71F62947-1C73-4ED6-A435-1F3A054EADCB}" type="presParOf" srcId="{1DE254CC-4F25-4761-81D0-C4C5DFD2C1C9}" destId="{D57FA14D-F5BA-4002-9AD4-F34F5144660D}" srcOrd="3" destOrd="0" presId="urn:microsoft.com/office/officeart/2005/8/layout/chevron2"/>
    <dgm:cxn modelId="{07BB48FD-7B10-4421-84A1-0F17156D0872}" type="presParOf" srcId="{1DE254CC-4F25-4761-81D0-C4C5DFD2C1C9}" destId="{6EF49A9D-F1F2-4863-8B65-90FF178D1695}" srcOrd="4" destOrd="0" presId="urn:microsoft.com/office/officeart/2005/8/layout/chevron2"/>
    <dgm:cxn modelId="{1CA15684-15B5-4C19-B99D-76FC12121413}" type="presParOf" srcId="{6EF49A9D-F1F2-4863-8B65-90FF178D1695}" destId="{A9937073-34EA-4A81-96EB-867F07CFF2A9}" srcOrd="0" destOrd="0" presId="urn:microsoft.com/office/officeart/2005/8/layout/chevron2"/>
    <dgm:cxn modelId="{934E9F80-9A0C-4161-A407-E59B4413FCD9}" type="presParOf" srcId="{6EF49A9D-F1F2-4863-8B65-90FF178D1695}" destId="{84A030E8-825D-4C2F-9511-592CCB73DCAF}" srcOrd="1" destOrd="0" presId="urn:microsoft.com/office/officeart/2005/8/layout/chevron2"/>
    <dgm:cxn modelId="{260B9D9C-586B-41FA-B305-A5C1BCD3B360}" type="presParOf" srcId="{1DE254CC-4F25-4761-81D0-C4C5DFD2C1C9}" destId="{E48479A7-84C4-4A09-B992-5062298CAEA6}" srcOrd="5" destOrd="0" presId="urn:microsoft.com/office/officeart/2005/8/layout/chevron2"/>
    <dgm:cxn modelId="{3232F23C-9D7E-4CCB-AD27-D7496F9237FA}" type="presParOf" srcId="{1DE254CC-4F25-4761-81D0-C4C5DFD2C1C9}" destId="{934B9BCC-1A53-48D2-A6DC-D530B6272844}" srcOrd="6" destOrd="0" presId="urn:microsoft.com/office/officeart/2005/8/layout/chevron2"/>
    <dgm:cxn modelId="{0A157C26-B325-428B-8892-EF26D10BA428}" type="presParOf" srcId="{934B9BCC-1A53-48D2-A6DC-D530B6272844}" destId="{141337E9-4B6E-4DD4-83EA-5D410F3C05C7}" srcOrd="0" destOrd="0" presId="urn:microsoft.com/office/officeart/2005/8/layout/chevron2"/>
    <dgm:cxn modelId="{E0B3660E-9027-4CEC-B1FC-9AC81C242E56}" type="presParOf" srcId="{934B9BCC-1A53-48D2-A6DC-D530B6272844}" destId="{191B48DB-BF7E-4FD2-B07A-F7FD9A6A5AD9}" srcOrd="1" destOrd="0" presId="urn:microsoft.com/office/officeart/2005/8/layout/chevron2"/>
    <dgm:cxn modelId="{47BFB1B9-F76B-420C-8B30-8BB33C5777A1}" type="presParOf" srcId="{1DE254CC-4F25-4761-81D0-C4C5DFD2C1C9}" destId="{8204869C-984E-4C23-9C4A-27DA53FBE465}" srcOrd="7" destOrd="0" presId="urn:microsoft.com/office/officeart/2005/8/layout/chevron2"/>
    <dgm:cxn modelId="{37179EAE-ABD1-4502-9ADE-6D3FD175D3A9}" type="presParOf" srcId="{1DE254CC-4F25-4761-81D0-C4C5DFD2C1C9}" destId="{70AAC1B2-21B8-4A4B-B2CE-788505D9FA79}" srcOrd="8" destOrd="0" presId="urn:microsoft.com/office/officeart/2005/8/layout/chevron2"/>
    <dgm:cxn modelId="{CF742A94-17A1-47E2-A75F-A6097A1FD382}" type="presParOf" srcId="{70AAC1B2-21B8-4A4B-B2CE-788505D9FA79}" destId="{42361947-F9D7-4406-8263-EE79FDF6BFD2}" srcOrd="0" destOrd="0" presId="urn:microsoft.com/office/officeart/2005/8/layout/chevron2"/>
    <dgm:cxn modelId="{A6BF09C9-6F6A-474D-B4B2-11539169AC97}" type="presParOf" srcId="{70AAC1B2-21B8-4A4B-B2CE-788505D9FA79}" destId="{7229BD9E-64D3-41B4-A6B3-59B8A2DBC2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F8F0F-B78D-4075-97BE-518134B86C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DFEB9-7668-43C1-9FF8-7C8C8C9130C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6</a:t>
          </a:r>
        </a:p>
      </dgm:t>
    </dgm:pt>
    <dgm:pt modelId="{44BCE387-D574-44D5-9025-091CB4375F56}" type="parTrans" cxnId="{EF3A8104-C9F0-4E27-B310-40695B270358}">
      <dgm:prSet/>
      <dgm:spPr/>
      <dgm:t>
        <a:bodyPr/>
        <a:lstStyle/>
        <a:p>
          <a:endParaRPr lang="en-US"/>
        </a:p>
      </dgm:t>
    </dgm:pt>
    <dgm:pt modelId="{0BAF72D8-3F6D-4EB3-980E-8BCE3D4865E4}" type="sibTrans" cxnId="{EF3A8104-C9F0-4E27-B310-40695B270358}">
      <dgm:prSet/>
      <dgm:spPr/>
      <dgm:t>
        <a:bodyPr/>
        <a:lstStyle/>
        <a:p>
          <a:endParaRPr lang="en-US"/>
        </a:p>
      </dgm:t>
    </dgm:pt>
    <dgm:pt modelId="{3969F593-5DE8-4FEA-A12E-E9373993E353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When was the next rehabilitation performed? </a:t>
          </a:r>
          <a:endParaRPr lang="en-US" sz="1600" dirty="0"/>
        </a:p>
      </dgm:t>
    </dgm:pt>
    <dgm:pt modelId="{CCD38AD6-2973-4A8D-90B5-236D3CAFFEE5}" type="parTrans" cxnId="{119A72F0-7D69-43FD-95CC-26F1C8630363}">
      <dgm:prSet/>
      <dgm:spPr/>
      <dgm:t>
        <a:bodyPr/>
        <a:lstStyle/>
        <a:p>
          <a:endParaRPr lang="en-US"/>
        </a:p>
      </dgm:t>
    </dgm:pt>
    <dgm:pt modelId="{D3EB97E2-A105-4282-AFC8-C2F29343AAC9}" type="sibTrans" cxnId="{119A72F0-7D69-43FD-95CC-26F1C8630363}">
      <dgm:prSet/>
      <dgm:spPr/>
      <dgm:t>
        <a:bodyPr/>
        <a:lstStyle/>
        <a:p>
          <a:endParaRPr lang="en-US"/>
        </a:p>
      </dgm:t>
    </dgm:pt>
    <dgm:pt modelId="{31D04935-1CD4-4199-BD0C-73432ECC126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7</a:t>
          </a:r>
        </a:p>
      </dgm:t>
    </dgm:pt>
    <dgm:pt modelId="{2E068EF0-21C3-4A3E-AF60-36415B229EE2}" type="parTrans" cxnId="{D83E30AC-FCFE-4605-921D-1EF04C65F7E7}">
      <dgm:prSet/>
      <dgm:spPr/>
      <dgm:t>
        <a:bodyPr/>
        <a:lstStyle/>
        <a:p>
          <a:endParaRPr lang="en-US"/>
        </a:p>
      </dgm:t>
    </dgm:pt>
    <dgm:pt modelId="{EA13CC21-E09E-4811-847D-E7561AE3D7A6}" type="sibTrans" cxnId="{D83E30AC-FCFE-4605-921D-1EF04C65F7E7}">
      <dgm:prSet/>
      <dgm:spPr/>
      <dgm:t>
        <a:bodyPr/>
        <a:lstStyle/>
        <a:p>
          <a:endParaRPr lang="en-US"/>
        </a:p>
      </dgm:t>
    </dgm:pt>
    <dgm:pt modelId="{DFD9E3A0-511F-414D-B07A-665BEADBFE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8</a:t>
          </a:r>
        </a:p>
      </dgm:t>
    </dgm:pt>
    <dgm:pt modelId="{68D4D0BC-7EBC-4548-9919-9D6AB615E927}" type="parTrans" cxnId="{56F4C7E9-B560-464A-8E85-3D48B548F57E}">
      <dgm:prSet/>
      <dgm:spPr/>
      <dgm:t>
        <a:bodyPr/>
        <a:lstStyle/>
        <a:p>
          <a:endParaRPr lang="en-US"/>
        </a:p>
      </dgm:t>
    </dgm:pt>
    <dgm:pt modelId="{65B3418B-33AD-41A1-8C4E-0FEE96F968DB}" type="sibTrans" cxnId="{56F4C7E9-B560-464A-8E85-3D48B548F57E}">
      <dgm:prSet/>
      <dgm:spPr/>
      <dgm:t>
        <a:bodyPr/>
        <a:lstStyle/>
        <a:p>
          <a:endParaRPr lang="en-US"/>
        </a:p>
      </dgm:t>
    </dgm:pt>
    <dgm:pt modelId="{C78DAE71-25EC-44E5-9E53-51BB48C50C3C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Case Studies from NRRA member States. </a:t>
          </a:r>
        </a:p>
      </dgm:t>
    </dgm:pt>
    <dgm:pt modelId="{E886BBE9-E739-4748-B809-F104001F49D0}" type="parTrans" cxnId="{DFE96708-2DFC-4E95-960C-7FC01C19D25E}">
      <dgm:prSet/>
      <dgm:spPr/>
      <dgm:t>
        <a:bodyPr/>
        <a:lstStyle/>
        <a:p>
          <a:endParaRPr lang="en-US"/>
        </a:p>
      </dgm:t>
    </dgm:pt>
    <dgm:pt modelId="{DCCA1A42-943C-4937-A67F-BAA423A862A3}" type="sibTrans" cxnId="{DFE96708-2DFC-4E95-960C-7FC01C19D25E}">
      <dgm:prSet/>
      <dgm:spPr/>
      <dgm:t>
        <a:bodyPr/>
        <a:lstStyle/>
        <a:p>
          <a:endParaRPr lang="en-US"/>
        </a:p>
      </dgm:t>
    </dgm:pt>
    <dgm:pt modelId="{F90A3A8F-2A91-4955-B6AB-665FF25236B7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9</a:t>
          </a:r>
        </a:p>
      </dgm:t>
    </dgm:pt>
    <dgm:pt modelId="{CC3D6E0E-21DB-4E2E-BC32-729E5A6B4983}" type="parTrans" cxnId="{AD32843E-BA20-4EFB-938F-78D00B2FDB63}">
      <dgm:prSet/>
      <dgm:spPr/>
      <dgm:t>
        <a:bodyPr/>
        <a:lstStyle/>
        <a:p>
          <a:endParaRPr lang="en-US"/>
        </a:p>
      </dgm:t>
    </dgm:pt>
    <dgm:pt modelId="{CDA3D27D-30CE-44F5-8EAC-55809EE649C8}" type="sibTrans" cxnId="{AD32843E-BA20-4EFB-938F-78D00B2FDB63}">
      <dgm:prSet/>
      <dgm:spPr/>
      <dgm:t>
        <a:bodyPr/>
        <a:lstStyle/>
        <a:p>
          <a:endParaRPr lang="en-US"/>
        </a:p>
      </dgm:t>
    </dgm:pt>
    <dgm:pt modelId="{F87EBCEA-81E5-46B1-BCE9-0FD00698F104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10</a:t>
          </a:r>
        </a:p>
      </dgm:t>
    </dgm:pt>
    <dgm:pt modelId="{335DB4B2-DB9B-45EB-9E94-1C21E2ACFDF2}" type="parTrans" cxnId="{D7E3D2A2-826F-41C0-99C5-C230BFBD8293}">
      <dgm:prSet/>
      <dgm:spPr/>
      <dgm:t>
        <a:bodyPr/>
        <a:lstStyle/>
        <a:p>
          <a:endParaRPr lang="en-US"/>
        </a:p>
      </dgm:t>
    </dgm:pt>
    <dgm:pt modelId="{9D5E786B-EF17-42C5-A9FF-93598F3E2AFD}" type="sibTrans" cxnId="{D7E3D2A2-826F-41C0-99C5-C230BFBD8293}">
      <dgm:prSet/>
      <dgm:spPr/>
      <dgm:t>
        <a:bodyPr/>
        <a:lstStyle/>
        <a:p>
          <a:endParaRPr lang="en-US"/>
        </a:p>
      </dgm:t>
    </dgm:pt>
    <dgm:pt modelId="{62EA64F9-750D-4946-8AEE-D4C92855BA0C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What is the basic structure and construction of history of the roadway segment? </a:t>
          </a:r>
        </a:p>
      </dgm:t>
    </dgm:pt>
    <dgm:pt modelId="{5F57D372-BAF4-48B0-9379-09174590E646}" type="parTrans" cxnId="{82E3E731-5932-4189-A568-8EC36BDE210D}">
      <dgm:prSet/>
      <dgm:spPr/>
      <dgm:t>
        <a:bodyPr/>
        <a:lstStyle/>
        <a:p>
          <a:endParaRPr lang="en-US"/>
        </a:p>
      </dgm:t>
    </dgm:pt>
    <dgm:pt modelId="{B0457105-7030-4D0C-882A-30A227475A65}" type="sibTrans" cxnId="{82E3E731-5932-4189-A568-8EC36BDE210D}">
      <dgm:prSet/>
      <dgm:spPr/>
      <dgm:t>
        <a:bodyPr/>
        <a:lstStyle/>
        <a:p>
          <a:endParaRPr lang="en-US"/>
        </a:p>
      </dgm:t>
    </dgm:pt>
    <dgm:pt modelId="{4FB8EB43-B2DB-47A3-BCA8-B140783EB9B3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Please describe the most significant distress(s) being addressed. </a:t>
          </a:r>
        </a:p>
      </dgm:t>
    </dgm:pt>
    <dgm:pt modelId="{2720DF51-4D19-470F-BB9F-859957BC0745}" type="parTrans" cxnId="{2BA6DB46-25AD-4C43-9588-556730F6A527}">
      <dgm:prSet/>
      <dgm:spPr/>
      <dgm:t>
        <a:bodyPr/>
        <a:lstStyle/>
        <a:p>
          <a:endParaRPr lang="en-US"/>
        </a:p>
      </dgm:t>
    </dgm:pt>
    <dgm:pt modelId="{A261BBF1-CCC1-490A-A210-EE0FE11028DC}" type="sibTrans" cxnId="{2BA6DB46-25AD-4C43-9588-556730F6A527}">
      <dgm:prSet/>
      <dgm:spPr/>
      <dgm:t>
        <a:bodyPr/>
        <a:lstStyle/>
        <a:p>
          <a:endParaRPr lang="en-US"/>
        </a:p>
      </dgm:t>
    </dgm:pt>
    <dgm:pt modelId="{07D02A0A-E489-47A7-A47D-4093617B47A7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Description of roads that were in poor condition and a treatment was applied to extend life. </a:t>
          </a:r>
        </a:p>
      </dgm:t>
    </dgm:pt>
    <dgm:pt modelId="{AFB9CBE4-F172-419B-8E02-15395BBF1EB2}" type="parTrans" cxnId="{B2A8A3CB-E742-40D2-8ADB-E43F30B625FC}">
      <dgm:prSet/>
      <dgm:spPr/>
      <dgm:t>
        <a:bodyPr/>
        <a:lstStyle/>
        <a:p>
          <a:endParaRPr lang="en-US"/>
        </a:p>
      </dgm:t>
    </dgm:pt>
    <dgm:pt modelId="{ADE5C813-33CC-466B-8639-53C66C6D77FE}" type="sibTrans" cxnId="{B2A8A3CB-E742-40D2-8ADB-E43F30B625FC}">
      <dgm:prSet/>
      <dgm:spPr/>
      <dgm:t>
        <a:bodyPr/>
        <a:lstStyle/>
        <a:p>
          <a:endParaRPr lang="en-US"/>
        </a:p>
      </dgm:t>
    </dgm:pt>
    <dgm:pt modelId="{A25E4FB7-CDD1-4C07-A6D3-2257B1F9696B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Please describe the methodology or decision making process followed to select the rehabilitation application. </a:t>
          </a:r>
        </a:p>
      </dgm:t>
    </dgm:pt>
    <dgm:pt modelId="{F700DE91-1E6E-4284-895A-7A6BD649907C}" type="parTrans" cxnId="{0E10B204-6730-4713-B13B-C35FD8DFED7F}">
      <dgm:prSet/>
      <dgm:spPr/>
      <dgm:t>
        <a:bodyPr/>
        <a:lstStyle/>
        <a:p>
          <a:endParaRPr lang="en-US"/>
        </a:p>
      </dgm:t>
    </dgm:pt>
    <dgm:pt modelId="{74FF4007-7742-4C05-8BF3-C8AA2D69AFCB}" type="sibTrans" cxnId="{0E10B204-6730-4713-B13B-C35FD8DFED7F}">
      <dgm:prSet/>
      <dgm:spPr/>
      <dgm:t>
        <a:bodyPr/>
        <a:lstStyle/>
        <a:p>
          <a:endParaRPr lang="en-US"/>
        </a:p>
      </dgm:t>
    </dgm:pt>
    <dgm:pt modelId="{1DE254CC-4F25-4761-81D0-C4C5DFD2C1C9}" type="pres">
      <dgm:prSet presAssocID="{9C3F8F0F-B78D-4075-97BE-518134B86C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3275C-4CF9-4422-8742-FBD81154AD9F}" type="pres">
      <dgm:prSet presAssocID="{7B3DFEB9-7668-43C1-9FF8-7C8C8C9130C4}" presName="composite" presStyleCnt="0"/>
      <dgm:spPr/>
    </dgm:pt>
    <dgm:pt modelId="{C55D2F5E-89EA-4BB8-AAE1-7B35B6CFC396}" type="pres">
      <dgm:prSet presAssocID="{7B3DFEB9-7668-43C1-9FF8-7C8C8C9130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89077-9A6A-464C-AD48-81203F59D090}" type="pres">
      <dgm:prSet presAssocID="{7B3DFEB9-7668-43C1-9FF8-7C8C8C9130C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06F7A-7AF7-481C-BE03-35BE9D0264CE}" type="pres">
      <dgm:prSet presAssocID="{0BAF72D8-3F6D-4EB3-980E-8BCE3D4865E4}" presName="sp" presStyleCnt="0"/>
      <dgm:spPr/>
    </dgm:pt>
    <dgm:pt modelId="{D06ACFFD-FAA3-401B-B68D-A8182467C89D}" type="pres">
      <dgm:prSet presAssocID="{31D04935-1CD4-4199-BD0C-73432ECC126B}" presName="composite" presStyleCnt="0"/>
      <dgm:spPr/>
    </dgm:pt>
    <dgm:pt modelId="{9EDF3B34-C3F8-45CE-A301-602579D2A927}" type="pres">
      <dgm:prSet presAssocID="{31D04935-1CD4-4199-BD0C-73432ECC126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29F23-1755-4A56-A954-66676AD798A1}" type="pres">
      <dgm:prSet presAssocID="{31D04935-1CD4-4199-BD0C-73432ECC126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FA14D-F5BA-4002-9AD4-F34F5144660D}" type="pres">
      <dgm:prSet presAssocID="{EA13CC21-E09E-4811-847D-E7561AE3D7A6}" presName="sp" presStyleCnt="0"/>
      <dgm:spPr/>
    </dgm:pt>
    <dgm:pt modelId="{6EF49A9D-F1F2-4863-8B65-90FF178D1695}" type="pres">
      <dgm:prSet presAssocID="{DFD9E3A0-511F-414D-B07A-665BEADBFEE9}" presName="composite" presStyleCnt="0"/>
      <dgm:spPr/>
    </dgm:pt>
    <dgm:pt modelId="{A9937073-34EA-4A81-96EB-867F07CFF2A9}" type="pres">
      <dgm:prSet presAssocID="{DFD9E3A0-511F-414D-B07A-665BEADBFEE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030E8-825D-4C2F-9511-592CCB73DCAF}" type="pres">
      <dgm:prSet presAssocID="{DFD9E3A0-511F-414D-B07A-665BEADBFEE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479A7-84C4-4A09-B992-5062298CAEA6}" type="pres">
      <dgm:prSet presAssocID="{65B3418B-33AD-41A1-8C4E-0FEE96F968DB}" presName="sp" presStyleCnt="0"/>
      <dgm:spPr/>
    </dgm:pt>
    <dgm:pt modelId="{934B9BCC-1A53-48D2-A6DC-D530B6272844}" type="pres">
      <dgm:prSet presAssocID="{F90A3A8F-2A91-4955-B6AB-665FF25236B7}" presName="composite" presStyleCnt="0"/>
      <dgm:spPr/>
    </dgm:pt>
    <dgm:pt modelId="{141337E9-4B6E-4DD4-83EA-5D410F3C05C7}" type="pres">
      <dgm:prSet presAssocID="{F90A3A8F-2A91-4955-B6AB-665FF25236B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B48DB-BF7E-4FD2-B07A-F7FD9A6A5AD9}" type="pres">
      <dgm:prSet presAssocID="{F90A3A8F-2A91-4955-B6AB-665FF25236B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4869C-984E-4C23-9C4A-27DA53FBE465}" type="pres">
      <dgm:prSet presAssocID="{CDA3D27D-30CE-44F5-8EAC-55809EE649C8}" presName="sp" presStyleCnt="0"/>
      <dgm:spPr/>
    </dgm:pt>
    <dgm:pt modelId="{70AAC1B2-21B8-4A4B-B2CE-788505D9FA79}" type="pres">
      <dgm:prSet presAssocID="{F87EBCEA-81E5-46B1-BCE9-0FD00698F104}" presName="composite" presStyleCnt="0"/>
      <dgm:spPr/>
    </dgm:pt>
    <dgm:pt modelId="{42361947-F9D7-4406-8263-EE79FDF6BFD2}" type="pres">
      <dgm:prSet presAssocID="{F87EBCEA-81E5-46B1-BCE9-0FD00698F10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9BD9E-64D3-41B4-A6B3-59B8A2DBC2AA}" type="pres">
      <dgm:prSet presAssocID="{F87EBCEA-81E5-46B1-BCE9-0FD00698F10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A8104-C9F0-4E27-B310-40695B270358}" srcId="{9C3F8F0F-B78D-4075-97BE-518134B86CD5}" destId="{7B3DFEB9-7668-43C1-9FF8-7C8C8C9130C4}" srcOrd="0" destOrd="0" parTransId="{44BCE387-D574-44D5-9025-091CB4375F56}" sibTransId="{0BAF72D8-3F6D-4EB3-980E-8BCE3D4865E4}"/>
    <dgm:cxn modelId="{D7E3D2A2-826F-41C0-99C5-C230BFBD8293}" srcId="{9C3F8F0F-B78D-4075-97BE-518134B86CD5}" destId="{F87EBCEA-81E5-46B1-BCE9-0FD00698F104}" srcOrd="4" destOrd="0" parTransId="{335DB4B2-DB9B-45EB-9E94-1C21E2ACFDF2}" sibTransId="{9D5E786B-EF17-42C5-A9FF-93598F3E2AFD}"/>
    <dgm:cxn modelId="{3AA4798E-D9ED-400E-9A5F-184989DD70F5}" type="presOf" srcId="{DFD9E3A0-511F-414D-B07A-665BEADBFEE9}" destId="{A9937073-34EA-4A81-96EB-867F07CFF2A9}" srcOrd="0" destOrd="0" presId="urn:microsoft.com/office/officeart/2005/8/layout/chevron2"/>
    <dgm:cxn modelId="{1A47D83F-1E04-4092-9116-D9628FD5927F}" type="presOf" srcId="{31D04935-1CD4-4199-BD0C-73432ECC126B}" destId="{9EDF3B34-C3F8-45CE-A301-602579D2A927}" srcOrd="0" destOrd="0" presId="urn:microsoft.com/office/officeart/2005/8/layout/chevron2"/>
    <dgm:cxn modelId="{0BA168DC-453D-4803-87E7-91AFA1C74C35}" type="presOf" srcId="{07D02A0A-E489-47A7-A47D-4093617B47A7}" destId="{84A030E8-825D-4C2F-9511-592CCB73DCAF}" srcOrd="0" destOrd="1" presId="urn:microsoft.com/office/officeart/2005/8/layout/chevron2"/>
    <dgm:cxn modelId="{4923EDC6-2377-4DC5-B13F-CF9E59E72E40}" type="presOf" srcId="{C78DAE71-25EC-44E5-9E53-51BB48C50C3C}" destId="{84A030E8-825D-4C2F-9511-592CCB73DCAF}" srcOrd="0" destOrd="0" presId="urn:microsoft.com/office/officeart/2005/8/layout/chevron2"/>
    <dgm:cxn modelId="{F3CC1974-288D-45AF-BAD3-5B04506B732E}" type="presOf" srcId="{62EA64F9-750D-4946-8AEE-D4C92855BA0C}" destId="{67F29F23-1755-4A56-A954-66676AD798A1}" srcOrd="0" destOrd="0" presId="urn:microsoft.com/office/officeart/2005/8/layout/chevron2"/>
    <dgm:cxn modelId="{9A602678-ABFA-4D5D-8CDE-D7EF023CDEC4}" type="presOf" srcId="{A25E4FB7-CDD1-4C07-A6D3-2257B1F9696B}" destId="{7229BD9E-64D3-41B4-A6B3-59B8A2DBC2AA}" srcOrd="0" destOrd="0" presId="urn:microsoft.com/office/officeart/2005/8/layout/chevron2"/>
    <dgm:cxn modelId="{82E3E731-5932-4189-A568-8EC36BDE210D}" srcId="{31D04935-1CD4-4199-BD0C-73432ECC126B}" destId="{62EA64F9-750D-4946-8AEE-D4C92855BA0C}" srcOrd="0" destOrd="0" parTransId="{5F57D372-BAF4-48B0-9379-09174590E646}" sibTransId="{B0457105-7030-4D0C-882A-30A227475A65}"/>
    <dgm:cxn modelId="{D83E30AC-FCFE-4605-921D-1EF04C65F7E7}" srcId="{9C3F8F0F-B78D-4075-97BE-518134B86CD5}" destId="{31D04935-1CD4-4199-BD0C-73432ECC126B}" srcOrd="1" destOrd="0" parTransId="{2E068EF0-21C3-4A3E-AF60-36415B229EE2}" sibTransId="{EA13CC21-E09E-4811-847D-E7561AE3D7A6}"/>
    <dgm:cxn modelId="{E20C4BA4-9266-482F-8EAF-8B7EEF0A1F8F}" type="presOf" srcId="{3969F593-5DE8-4FEA-A12E-E9373993E353}" destId="{6EB89077-9A6A-464C-AD48-81203F59D090}" srcOrd="0" destOrd="0" presId="urn:microsoft.com/office/officeart/2005/8/layout/chevron2"/>
    <dgm:cxn modelId="{119A72F0-7D69-43FD-95CC-26F1C8630363}" srcId="{7B3DFEB9-7668-43C1-9FF8-7C8C8C9130C4}" destId="{3969F593-5DE8-4FEA-A12E-E9373993E353}" srcOrd="0" destOrd="0" parTransId="{CCD38AD6-2973-4A8D-90B5-236D3CAFFEE5}" sibTransId="{D3EB97E2-A105-4282-AFC8-C2F29343AAC9}"/>
    <dgm:cxn modelId="{76651EEA-1EF5-4F4D-800B-BC633A28B778}" type="presOf" srcId="{F90A3A8F-2A91-4955-B6AB-665FF25236B7}" destId="{141337E9-4B6E-4DD4-83EA-5D410F3C05C7}" srcOrd="0" destOrd="0" presId="urn:microsoft.com/office/officeart/2005/8/layout/chevron2"/>
    <dgm:cxn modelId="{78B45EC2-205A-4BB3-A90C-09A8A6BD1CF0}" type="presOf" srcId="{F87EBCEA-81E5-46B1-BCE9-0FD00698F104}" destId="{42361947-F9D7-4406-8263-EE79FDF6BFD2}" srcOrd="0" destOrd="0" presId="urn:microsoft.com/office/officeart/2005/8/layout/chevron2"/>
    <dgm:cxn modelId="{DFE96708-2DFC-4E95-960C-7FC01C19D25E}" srcId="{DFD9E3A0-511F-414D-B07A-665BEADBFEE9}" destId="{C78DAE71-25EC-44E5-9E53-51BB48C50C3C}" srcOrd="0" destOrd="0" parTransId="{E886BBE9-E739-4748-B809-F104001F49D0}" sibTransId="{DCCA1A42-943C-4937-A67F-BAA423A862A3}"/>
    <dgm:cxn modelId="{B2A8A3CB-E742-40D2-8ADB-E43F30B625FC}" srcId="{DFD9E3A0-511F-414D-B07A-665BEADBFEE9}" destId="{07D02A0A-E489-47A7-A47D-4093617B47A7}" srcOrd="1" destOrd="0" parTransId="{AFB9CBE4-F172-419B-8E02-15395BBF1EB2}" sibTransId="{ADE5C813-33CC-466B-8639-53C66C6D77FE}"/>
    <dgm:cxn modelId="{FD5E8080-B92E-44DA-9BFB-BB7BF1CDBBB1}" type="presOf" srcId="{7B3DFEB9-7668-43C1-9FF8-7C8C8C9130C4}" destId="{C55D2F5E-89EA-4BB8-AAE1-7B35B6CFC396}" srcOrd="0" destOrd="0" presId="urn:microsoft.com/office/officeart/2005/8/layout/chevron2"/>
    <dgm:cxn modelId="{0E10B204-6730-4713-B13B-C35FD8DFED7F}" srcId="{F87EBCEA-81E5-46B1-BCE9-0FD00698F104}" destId="{A25E4FB7-CDD1-4C07-A6D3-2257B1F9696B}" srcOrd="0" destOrd="0" parTransId="{F700DE91-1E6E-4284-895A-7A6BD649907C}" sibTransId="{74FF4007-7742-4C05-8BF3-C8AA2D69AFCB}"/>
    <dgm:cxn modelId="{ABA47143-7FA7-42F2-BEDC-6A8745F01B6E}" type="presOf" srcId="{9C3F8F0F-B78D-4075-97BE-518134B86CD5}" destId="{1DE254CC-4F25-4761-81D0-C4C5DFD2C1C9}" srcOrd="0" destOrd="0" presId="urn:microsoft.com/office/officeart/2005/8/layout/chevron2"/>
    <dgm:cxn modelId="{AD32843E-BA20-4EFB-938F-78D00B2FDB63}" srcId="{9C3F8F0F-B78D-4075-97BE-518134B86CD5}" destId="{F90A3A8F-2A91-4955-B6AB-665FF25236B7}" srcOrd="3" destOrd="0" parTransId="{CC3D6E0E-21DB-4E2E-BC32-729E5A6B4983}" sibTransId="{CDA3D27D-30CE-44F5-8EAC-55809EE649C8}"/>
    <dgm:cxn modelId="{57BFB0BE-34E4-467C-A6FC-1B812999CEE7}" type="presOf" srcId="{4FB8EB43-B2DB-47A3-BCA8-B140783EB9B3}" destId="{191B48DB-BF7E-4FD2-B07A-F7FD9A6A5AD9}" srcOrd="0" destOrd="0" presId="urn:microsoft.com/office/officeart/2005/8/layout/chevron2"/>
    <dgm:cxn modelId="{56F4C7E9-B560-464A-8E85-3D48B548F57E}" srcId="{9C3F8F0F-B78D-4075-97BE-518134B86CD5}" destId="{DFD9E3A0-511F-414D-B07A-665BEADBFEE9}" srcOrd="2" destOrd="0" parTransId="{68D4D0BC-7EBC-4548-9919-9D6AB615E927}" sibTransId="{65B3418B-33AD-41A1-8C4E-0FEE96F968DB}"/>
    <dgm:cxn modelId="{2BA6DB46-25AD-4C43-9588-556730F6A527}" srcId="{F90A3A8F-2A91-4955-B6AB-665FF25236B7}" destId="{4FB8EB43-B2DB-47A3-BCA8-B140783EB9B3}" srcOrd="0" destOrd="0" parTransId="{2720DF51-4D19-470F-BB9F-859957BC0745}" sibTransId="{A261BBF1-CCC1-490A-A210-EE0FE11028DC}"/>
    <dgm:cxn modelId="{DCD4E9D5-D58E-44DA-816C-0C1135CA4D29}" type="presParOf" srcId="{1DE254CC-4F25-4761-81D0-C4C5DFD2C1C9}" destId="{6A03275C-4CF9-4422-8742-FBD81154AD9F}" srcOrd="0" destOrd="0" presId="urn:microsoft.com/office/officeart/2005/8/layout/chevron2"/>
    <dgm:cxn modelId="{1805442A-804C-4AB9-B64B-C9141FC86A84}" type="presParOf" srcId="{6A03275C-4CF9-4422-8742-FBD81154AD9F}" destId="{C55D2F5E-89EA-4BB8-AAE1-7B35B6CFC396}" srcOrd="0" destOrd="0" presId="urn:microsoft.com/office/officeart/2005/8/layout/chevron2"/>
    <dgm:cxn modelId="{D4413A9B-9BCC-4192-B5CC-D7AE4E8F0025}" type="presParOf" srcId="{6A03275C-4CF9-4422-8742-FBD81154AD9F}" destId="{6EB89077-9A6A-464C-AD48-81203F59D090}" srcOrd="1" destOrd="0" presId="urn:microsoft.com/office/officeart/2005/8/layout/chevron2"/>
    <dgm:cxn modelId="{6D4B043E-268B-4E48-8D7C-9EBF009C6F89}" type="presParOf" srcId="{1DE254CC-4F25-4761-81D0-C4C5DFD2C1C9}" destId="{29106F7A-7AF7-481C-BE03-35BE9D0264CE}" srcOrd="1" destOrd="0" presId="urn:microsoft.com/office/officeart/2005/8/layout/chevron2"/>
    <dgm:cxn modelId="{42618F82-932A-4C40-A65A-083562555660}" type="presParOf" srcId="{1DE254CC-4F25-4761-81D0-C4C5DFD2C1C9}" destId="{D06ACFFD-FAA3-401B-B68D-A8182467C89D}" srcOrd="2" destOrd="0" presId="urn:microsoft.com/office/officeart/2005/8/layout/chevron2"/>
    <dgm:cxn modelId="{58F83092-1513-4DA5-8E59-F0F96D35E272}" type="presParOf" srcId="{D06ACFFD-FAA3-401B-B68D-A8182467C89D}" destId="{9EDF3B34-C3F8-45CE-A301-602579D2A927}" srcOrd="0" destOrd="0" presId="urn:microsoft.com/office/officeart/2005/8/layout/chevron2"/>
    <dgm:cxn modelId="{C6DB4C41-10D1-404F-870D-9BA9F10F7C23}" type="presParOf" srcId="{D06ACFFD-FAA3-401B-B68D-A8182467C89D}" destId="{67F29F23-1755-4A56-A954-66676AD798A1}" srcOrd="1" destOrd="0" presId="urn:microsoft.com/office/officeart/2005/8/layout/chevron2"/>
    <dgm:cxn modelId="{71F62947-1C73-4ED6-A435-1F3A054EADCB}" type="presParOf" srcId="{1DE254CC-4F25-4761-81D0-C4C5DFD2C1C9}" destId="{D57FA14D-F5BA-4002-9AD4-F34F5144660D}" srcOrd="3" destOrd="0" presId="urn:microsoft.com/office/officeart/2005/8/layout/chevron2"/>
    <dgm:cxn modelId="{07BB48FD-7B10-4421-84A1-0F17156D0872}" type="presParOf" srcId="{1DE254CC-4F25-4761-81D0-C4C5DFD2C1C9}" destId="{6EF49A9D-F1F2-4863-8B65-90FF178D1695}" srcOrd="4" destOrd="0" presId="urn:microsoft.com/office/officeart/2005/8/layout/chevron2"/>
    <dgm:cxn modelId="{1CA15684-15B5-4C19-B99D-76FC12121413}" type="presParOf" srcId="{6EF49A9D-F1F2-4863-8B65-90FF178D1695}" destId="{A9937073-34EA-4A81-96EB-867F07CFF2A9}" srcOrd="0" destOrd="0" presId="urn:microsoft.com/office/officeart/2005/8/layout/chevron2"/>
    <dgm:cxn modelId="{934E9F80-9A0C-4161-A407-E59B4413FCD9}" type="presParOf" srcId="{6EF49A9D-F1F2-4863-8B65-90FF178D1695}" destId="{84A030E8-825D-4C2F-9511-592CCB73DCAF}" srcOrd="1" destOrd="0" presId="urn:microsoft.com/office/officeart/2005/8/layout/chevron2"/>
    <dgm:cxn modelId="{260B9D9C-586B-41FA-B305-A5C1BCD3B360}" type="presParOf" srcId="{1DE254CC-4F25-4761-81D0-C4C5DFD2C1C9}" destId="{E48479A7-84C4-4A09-B992-5062298CAEA6}" srcOrd="5" destOrd="0" presId="urn:microsoft.com/office/officeart/2005/8/layout/chevron2"/>
    <dgm:cxn modelId="{3232F23C-9D7E-4CCB-AD27-D7496F9237FA}" type="presParOf" srcId="{1DE254CC-4F25-4761-81D0-C4C5DFD2C1C9}" destId="{934B9BCC-1A53-48D2-A6DC-D530B6272844}" srcOrd="6" destOrd="0" presId="urn:microsoft.com/office/officeart/2005/8/layout/chevron2"/>
    <dgm:cxn modelId="{0A157C26-B325-428B-8892-EF26D10BA428}" type="presParOf" srcId="{934B9BCC-1A53-48D2-A6DC-D530B6272844}" destId="{141337E9-4B6E-4DD4-83EA-5D410F3C05C7}" srcOrd="0" destOrd="0" presId="urn:microsoft.com/office/officeart/2005/8/layout/chevron2"/>
    <dgm:cxn modelId="{E0B3660E-9027-4CEC-B1FC-9AC81C242E56}" type="presParOf" srcId="{934B9BCC-1A53-48D2-A6DC-D530B6272844}" destId="{191B48DB-BF7E-4FD2-B07A-F7FD9A6A5AD9}" srcOrd="1" destOrd="0" presId="urn:microsoft.com/office/officeart/2005/8/layout/chevron2"/>
    <dgm:cxn modelId="{47BFB1B9-F76B-420C-8B30-8BB33C5777A1}" type="presParOf" srcId="{1DE254CC-4F25-4761-81D0-C4C5DFD2C1C9}" destId="{8204869C-984E-4C23-9C4A-27DA53FBE465}" srcOrd="7" destOrd="0" presId="urn:microsoft.com/office/officeart/2005/8/layout/chevron2"/>
    <dgm:cxn modelId="{37179EAE-ABD1-4502-9ADE-6D3FD175D3A9}" type="presParOf" srcId="{1DE254CC-4F25-4761-81D0-C4C5DFD2C1C9}" destId="{70AAC1B2-21B8-4A4B-B2CE-788505D9FA79}" srcOrd="8" destOrd="0" presId="urn:microsoft.com/office/officeart/2005/8/layout/chevron2"/>
    <dgm:cxn modelId="{CF742A94-17A1-47E2-A75F-A6097A1FD382}" type="presParOf" srcId="{70AAC1B2-21B8-4A4B-B2CE-788505D9FA79}" destId="{42361947-F9D7-4406-8263-EE79FDF6BFD2}" srcOrd="0" destOrd="0" presId="urn:microsoft.com/office/officeart/2005/8/layout/chevron2"/>
    <dgm:cxn modelId="{A6BF09C9-6F6A-474D-B4B2-11539169AC97}" type="presParOf" srcId="{70AAC1B2-21B8-4A4B-B2CE-788505D9FA79}" destId="{7229BD9E-64D3-41B4-A6B3-59B8A2DBC2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4752-79B7-43E1-A6F5-C16CE297D71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ot.state.mn.us/mnroad/nrra/structureandteams/preventivemaintenance/longterm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korzilius@srfconsulting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jpe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34" Type="http://schemas.openxmlformats.org/officeDocument/2006/relationships/image" Target="../media/image38.jpg"/><Relationship Id="rId42" Type="http://schemas.openxmlformats.org/officeDocument/2006/relationships/image" Target="../media/image46.jpeg"/><Relationship Id="rId47" Type="http://schemas.openxmlformats.org/officeDocument/2006/relationships/image" Target="../media/image51.jpe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jpg"/><Relationship Id="rId37" Type="http://schemas.openxmlformats.org/officeDocument/2006/relationships/image" Target="../media/image41.png"/><Relationship Id="rId40" Type="http://schemas.openxmlformats.org/officeDocument/2006/relationships/image" Target="../media/image44.jpeg"/><Relationship Id="rId45" Type="http://schemas.openxmlformats.org/officeDocument/2006/relationships/image" Target="../media/image49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40.jp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jpeg"/><Relationship Id="rId52" Type="http://schemas.openxmlformats.org/officeDocument/2006/relationships/image" Target="../media/image56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jp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8" Type="http://schemas.openxmlformats.org/officeDocument/2006/relationships/image" Target="../media/image12.png"/><Relationship Id="rId5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546"/>
            <a:ext cx="4715691" cy="1713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2018 Pavement Workshop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9148" y="3018868"/>
            <a:ext cx="7119257" cy="219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C000"/>
                </a:solidFill>
              </a:rPr>
              <a:t>Maintaining Poor Pavements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NRRA Preventive Maintenance Team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Long Term Research Project</a:t>
            </a:r>
            <a:r>
              <a:rPr lang="en-US" sz="4800" b="1" dirty="0">
                <a:solidFill>
                  <a:srgbClr val="FFC000"/>
                </a:solidFill>
              </a:rPr>
              <a:t/>
            </a:r>
            <a:br>
              <a:rPr lang="en-US" sz="4800" b="1" dirty="0">
                <a:solidFill>
                  <a:srgbClr val="FFC000"/>
                </a:solidFill>
              </a:rPr>
            </a:br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Joe Korzilius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Senior Associate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SRF Consulting Group, Inc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E472B-7802-4C45-B3E1-1FC70EBE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Questions 6-10 for Case Studies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FBAFC2C-EF1E-4912-9789-133DEACF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1428"/>
              </p:ext>
            </p:extLst>
          </p:nvPr>
        </p:nvGraphicFramePr>
        <p:xfrm>
          <a:off x="519953" y="1185770"/>
          <a:ext cx="11214847" cy="486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35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FCA54-E7BE-4B6E-B45A-647197CA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Analysis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7DDBC-43DA-4825-B720-CA68F996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433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 analysis will focus 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Effectiveness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Initial improvement to ride quality after application of various thin rehabilitation treatments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Performance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Rate of loss of ride quality after treatment application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Comparison of Treatment Performance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Do multiple passes or patching improve durability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Cost of Treatment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Cost Benefit Analysis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Life Cycle Cost Assessment</a:t>
            </a:r>
          </a:p>
        </p:txBody>
      </p:sp>
    </p:spTree>
    <p:extLst>
      <p:ext uri="{BB962C8B-B14F-4D97-AF65-F5344CB8AC3E}">
        <p14:creationId xmlns:p14="http://schemas.microsoft.com/office/powerpoint/2010/main" val="168633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4D3D9-6BB5-4FBF-BA75-300A83F1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26DDC-05FE-4F30-9042-F919F77B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3386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 Report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Expected May 2019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Will provide member State’s with information related to the cost and performance of various treatments intended to help make planned decisions for maintaining pavements in poor condition. 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project’s NRRA Study web page: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https://www.dot.state.mn.us/mnroad/nrra/structureandteams/preventivemaintenance/longterm1.html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A3941E-82E7-4E02-9C96-C4D66B01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8" y="1600201"/>
            <a:ext cx="5223908" cy="407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5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49211F8-C3FD-4D06-8DF6-EBBE567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99374E-2E9F-4549-B048-BB120B7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Joe Korzilius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</a:rPr>
              <a:t>     </a:t>
            </a:r>
            <a:r>
              <a:rPr lang="en-US" sz="3200" dirty="0">
                <a:solidFill>
                  <a:srgbClr val="FFFFCC"/>
                </a:solidFill>
                <a:hlinkClick r:id="rId2"/>
              </a:rPr>
              <a:t>Jkorzilius@srfconsulting.com</a:t>
            </a:r>
            <a:endParaRPr lang="en-US" sz="3200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lang="en-US" sz="3600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029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313419" y="2581153"/>
            <a:ext cx="5327902" cy="23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" y="220848"/>
            <a:ext cx="4213412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6248098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identify performance improvement and durability that can be expected for Hot Mix Asphalt (HMA) pavement in poor condition from the application of a thin pavement rehabilitation treatment.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663B7A-C86E-49EA-8604-B905CA20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93" y="2248975"/>
            <a:ext cx="48196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" y="220848"/>
            <a:ext cx="4213412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6248098" cy="5243747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Practices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Results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To summarize practices being performed and collect performance and cost data from NRRA states to then provide guidance to consider for extending service life of lower volume roadways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01BA8-68DE-4F5A-9CEC-27F6FBFC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647" y="327443"/>
            <a:ext cx="6745482" cy="3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A4BAA12-5E4D-4469-BD09-F29CF8EC8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829895"/>
              </p:ext>
            </p:extLst>
          </p:nvPr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Wave 12">
            <a:extLst>
              <a:ext uri="{FF2B5EF4-FFF2-40B4-BE49-F238E27FC236}">
                <a16:creationId xmlns:a16="http://schemas.microsoft.com/office/drawing/2014/main" xmlns="" id="{36C11787-9D8D-4D10-9353-E51657346038}"/>
              </a:ext>
            </a:extLst>
          </p:cNvPr>
          <p:cNvSpPr/>
          <p:nvPr/>
        </p:nvSpPr>
        <p:spPr>
          <a:xfrm>
            <a:off x="2650838" y="1671782"/>
            <a:ext cx="1727198" cy="63730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132683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0FF9A-C360-4718-B2F3-CF0F4C05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DB8CE0-5BD3-4787-B612-F32B40CB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Completed in May 2018</a:t>
            </a:r>
          </a:p>
          <a:p>
            <a:r>
              <a:rPr lang="en-US" sz="2600" dirty="0">
                <a:solidFill>
                  <a:schemeClr val="bg1"/>
                </a:solidFill>
              </a:rPr>
              <a:t>Reviewed existing literature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relative to management of pavements in poor condition 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 of thin surface treatments as stop gap measures to improve ride and prolong useful life</a:t>
            </a:r>
          </a:p>
          <a:p>
            <a:r>
              <a:rPr lang="en-US" sz="2600" dirty="0">
                <a:solidFill>
                  <a:schemeClr val="bg1"/>
                </a:solidFill>
              </a:rPr>
              <a:t>Established definitions of applied treatments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Limited to those that are considered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“Thin” = less than a 2" depth.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F3477A2-3FCD-49B2-815E-CD7C2544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9801"/>
              </p:ext>
            </p:extLst>
          </p:nvPr>
        </p:nvGraphicFramePr>
        <p:xfrm>
          <a:off x="5943601" y="1600201"/>
          <a:ext cx="5874872" cy="41618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73505">
                  <a:extLst>
                    <a:ext uri="{9D8B030D-6E8A-4147-A177-3AD203B41FA5}">
                      <a16:colId xmlns:a16="http://schemas.microsoft.com/office/drawing/2014/main" xmlns="" val="82472842"/>
                    </a:ext>
                  </a:extLst>
                </a:gridCol>
                <a:gridCol w="2701367">
                  <a:extLst>
                    <a:ext uri="{9D8B030D-6E8A-4147-A177-3AD203B41FA5}">
                      <a16:colId xmlns:a16="http://schemas.microsoft.com/office/drawing/2014/main" xmlns="" val="3603818537"/>
                    </a:ext>
                  </a:extLst>
                </a:gridCol>
              </a:tblGrid>
              <a:tr h="3446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 Treatments Considered in the Study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11217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Thin Overlay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Fibermat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Chip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966845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Thinlay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11.    Scrub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727791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3.    Hot in-place recycling (HIR)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12.    Cape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28927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Open Graded Friction Courses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(OGFC)/Plan Mix  Seal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13.   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309799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5.     Texas Under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14.    Rejuvenating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544760"/>
                  </a:ext>
                </a:extLst>
              </a:tr>
              <a:tr h="256205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Ultra Thin Bonded Wearing Course/ Paver Placed Surface Seal/Nova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15.    Bio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35030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Microsurfacing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16.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Otta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55923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8.    Slurry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17.    Scratch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986343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9.    Chip Seal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8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Mastic Surface or Crack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66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45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0986-D988-4016-951D-B9268244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215153"/>
            <a:ext cx="11429999" cy="297628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“Development of Holding Strategies for Deteriorated Low Volume Roads and Evaluation of Performance of Iowa Test Sections”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Iowa Department of Transportation and Iowa State University, Ames.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FCF49-F321-4FFA-8D1F-9905A6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9106"/>
            <a:ext cx="10972800" cy="386705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study found that a holding strategy can be successfully employed by selecting treatments that use a combination of thin hot mix overlays, surface treatments and in-place recycling. </a:t>
            </a:r>
          </a:p>
        </p:txBody>
      </p:sp>
    </p:spTree>
    <p:extLst>
      <p:ext uri="{BB962C8B-B14F-4D97-AF65-F5344CB8AC3E}">
        <p14:creationId xmlns:p14="http://schemas.microsoft.com/office/powerpoint/2010/main" val="38539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4134D-CED9-436A-8A75-9419E40C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2608729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(2014 - MnDOT) 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National Center for Freight and Infrastructure Research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“Cost Effective Means of Managing Pavements in Poor Condition” Univ. of Wis. Madison, </a:t>
            </a:r>
            <a:r>
              <a:rPr lang="en-US" sz="3100" dirty="0" err="1">
                <a:solidFill>
                  <a:schemeClr val="bg1"/>
                </a:solidFill>
              </a:rPr>
              <a:t>Dept</a:t>
            </a:r>
            <a:r>
              <a:rPr lang="en-US" sz="3100" dirty="0">
                <a:solidFill>
                  <a:schemeClr val="bg1"/>
                </a:solidFill>
              </a:rPr>
              <a:t> of Civil and Environmental Engineering.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603616-1ACD-4CC2-8AC4-E1402187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6" y="2608729"/>
            <a:ext cx="10972800" cy="35174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Goal:  Identify treatments or materials that could be used to extend the service life of pavements in poor condition.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Objectives: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Establish a basis for evaluating end-of-life pavement treatments using user needs, cost-effectiveness, and environmental impact.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tools for selecting and analyzing strategies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Suggest design strategies in resurrecting roads in poor condition. 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35B81-F0EB-4C35-AE77-4A99F77F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Collect Data from NRRA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25061-9EFF-4FC5-B7E2-8182660D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1929"/>
            <a:ext cx="10972800" cy="4374777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Questions for Data Gathering: May 2018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Compiling performance and cost data from NRRA Member States.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Data is intended to identify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performance improvements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durability to be expected from the application of a thin surface treatment to an HMA pavement in poor condition  </a:t>
            </a: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6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E472B-7802-4C45-B3E1-1FC70EBE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Questions 1-5 for Case Studies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FBAFC2C-EF1E-4912-9789-133DEACF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234660"/>
              </p:ext>
            </p:extLst>
          </p:nvPr>
        </p:nvGraphicFramePr>
        <p:xfrm>
          <a:off x="519953" y="1185770"/>
          <a:ext cx="11214847" cy="486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228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745</Words>
  <Application>Microsoft Office PowerPoint</Application>
  <PresentationFormat>Widescreen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2018 Pavement Workshop May 23-24, 2018</vt:lpstr>
      <vt:lpstr>Project Objective</vt:lpstr>
      <vt:lpstr>Project Goal</vt:lpstr>
      <vt:lpstr>Project Tasks</vt:lpstr>
      <vt:lpstr>Literature Review </vt:lpstr>
      <vt:lpstr>“Development of Holding Strategies for Deteriorated Low Volume Roads and Evaluation of Performance of Iowa Test Sections”  Iowa Department of Transportation and Iowa State University, Ames.</vt:lpstr>
      <vt:lpstr>(2014 - MnDOT)   National Center for Freight and Infrastructure Research “Cost Effective Means of Managing Pavements in Poor Condition” Univ. of Wis. Madison, Dept of Civil and Environmental Engineering. </vt:lpstr>
      <vt:lpstr>Collect Data from NRRA States </vt:lpstr>
      <vt:lpstr>Questions 1-5 for Case Studies</vt:lpstr>
      <vt:lpstr>Questions 6-10 for Case Studies</vt:lpstr>
      <vt:lpstr>Analysis of Data</vt:lpstr>
      <vt:lpstr>Final Report</vt:lpstr>
      <vt:lpstr>Questions?</vt:lpstr>
      <vt:lpstr>PowerPoint Presentation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Jerry Geib</cp:lastModifiedBy>
  <cp:revision>34</cp:revision>
  <dcterms:created xsi:type="dcterms:W3CDTF">2018-04-27T13:58:19Z</dcterms:created>
  <dcterms:modified xsi:type="dcterms:W3CDTF">2020-02-25T14:39:30Z</dcterms:modified>
</cp:coreProperties>
</file>