
<file path=[Content_Types].xml><?xml version="1.0" encoding="utf-8"?>
<Types xmlns="http://schemas.openxmlformats.org/package/2006/content-types">
  <Default Extension="png" ContentType="image/png"/>
  <Default Extension="wmf" ContentType="image/x-wmf"/>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1.xml" ContentType="application/vnd.openxmlformats-officedocument.presentationml.notesSlide+xml"/>
  <Override PartName="/ppt/tags/tag7.xml" ContentType="application/vnd.openxmlformats-officedocument.presentationml.tags+xml"/>
  <Override PartName="/ppt/notesSlides/notesSlide2.xml" ContentType="application/vnd.openxmlformats-officedocument.presentationml.notesSlide+xml"/>
  <Override PartName="/ppt/tags/tag8.xml" ContentType="application/vnd.openxmlformats-officedocument.presentationml.tags+xml"/>
  <Override PartName="/ppt/notesSlides/notesSlide3.xml" ContentType="application/vnd.openxmlformats-officedocument.presentationml.notesSlide+xml"/>
  <Override PartName="/ppt/tags/tag9.xml" ContentType="application/vnd.openxmlformats-officedocument.presentationml.tags+xml"/>
  <Override PartName="/ppt/notesSlides/notesSlide4.xml" ContentType="application/vnd.openxmlformats-officedocument.presentationml.notesSlide+xml"/>
  <Override PartName="/ppt/tags/tag10.xml" ContentType="application/vnd.openxmlformats-officedocument.presentationml.tags+xml"/>
  <Override PartName="/ppt/notesSlides/notesSlide5.xml" ContentType="application/vnd.openxmlformats-officedocument.presentationml.notesSlide+xml"/>
  <Override PartName="/ppt/tags/tag11.xml" ContentType="application/vnd.openxmlformats-officedocument.presentationml.tags+xml"/>
  <Override PartName="/ppt/notesSlides/notesSlide6.xml" ContentType="application/vnd.openxmlformats-officedocument.presentationml.notesSlide+xml"/>
  <Override PartName="/ppt/tags/tag12.xml" ContentType="application/vnd.openxmlformats-officedocument.presentationml.tags+xml"/>
  <Override PartName="/ppt/notesSlides/notesSlide7.xml" ContentType="application/vnd.openxmlformats-officedocument.presentationml.notesSlide+xml"/>
  <Override PartName="/ppt/tags/tag13.xml" ContentType="application/vnd.openxmlformats-officedocument.presentationml.tags+xml"/>
  <Override PartName="/ppt/notesSlides/notesSlide8.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9.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50" r:id="rId1"/>
  </p:sldMasterIdLst>
  <p:notesMasterIdLst>
    <p:notesMasterId r:id="rId19"/>
  </p:notesMasterIdLst>
  <p:handoutMasterIdLst>
    <p:handoutMasterId r:id="rId20"/>
  </p:handoutMasterIdLst>
  <p:sldIdLst>
    <p:sldId id="256" r:id="rId2"/>
    <p:sldId id="324" r:id="rId3"/>
    <p:sldId id="342" r:id="rId4"/>
    <p:sldId id="343" r:id="rId5"/>
    <p:sldId id="344" r:id="rId6"/>
    <p:sldId id="345" r:id="rId7"/>
    <p:sldId id="346" r:id="rId8"/>
    <p:sldId id="347" r:id="rId9"/>
    <p:sldId id="348" r:id="rId10"/>
    <p:sldId id="349" r:id="rId11"/>
    <p:sldId id="330" r:id="rId12"/>
    <p:sldId id="331" r:id="rId13"/>
    <p:sldId id="332" r:id="rId14"/>
    <p:sldId id="339" r:id="rId15"/>
    <p:sldId id="340" r:id="rId16"/>
    <p:sldId id="350" r:id="rId17"/>
    <p:sldId id="341" r:id="rId18"/>
  </p:sldIdLst>
  <p:sldSz cx="9144000" cy="6858000" type="screen4x3"/>
  <p:notesSz cx="7010400" cy="9296400"/>
  <p:custDataLst>
    <p:tags r:id="rId21"/>
  </p:custDataLst>
  <p:defaultTextStyle>
    <a:defPPr>
      <a:defRPr lang="en-US"/>
    </a:defPPr>
    <a:lvl1pPr algn="just" rtl="0" eaLnBrk="0" fontAlgn="base" hangingPunct="0">
      <a:spcBef>
        <a:spcPct val="20000"/>
      </a:spcBef>
      <a:spcAft>
        <a:spcPts val="600"/>
      </a:spcAft>
      <a:buClr>
        <a:srgbClr val="FF9933"/>
      </a:buClr>
      <a:buChar char="–"/>
      <a:defRPr kumimoji="1" sz="2400" b="1" kern="1200">
        <a:solidFill>
          <a:schemeClr val="tx1"/>
        </a:solidFill>
        <a:latin typeface="Arial" charset="0"/>
        <a:ea typeface="+mn-ea"/>
        <a:cs typeface="+mn-cs"/>
      </a:defRPr>
    </a:lvl1pPr>
    <a:lvl2pPr marL="457200" algn="just" rtl="0" eaLnBrk="0" fontAlgn="base" hangingPunct="0">
      <a:spcBef>
        <a:spcPct val="20000"/>
      </a:spcBef>
      <a:spcAft>
        <a:spcPts val="600"/>
      </a:spcAft>
      <a:buClr>
        <a:srgbClr val="FF9933"/>
      </a:buClr>
      <a:buChar char="–"/>
      <a:defRPr kumimoji="1" sz="2400" b="1" kern="1200">
        <a:solidFill>
          <a:schemeClr val="tx1"/>
        </a:solidFill>
        <a:latin typeface="Arial" charset="0"/>
        <a:ea typeface="+mn-ea"/>
        <a:cs typeface="+mn-cs"/>
      </a:defRPr>
    </a:lvl2pPr>
    <a:lvl3pPr marL="914400" algn="just" rtl="0" eaLnBrk="0" fontAlgn="base" hangingPunct="0">
      <a:spcBef>
        <a:spcPct val="20000"/>
      </a:spcBef>
      <a:spcAft>
        <a:spcPts val="600"/>
      </a:spcAft>
      <a:buClr>
        <a:srgbClr val="FF9933"/>
      </a:buClr>
      <a:buChar char="–"/>
      <a:defRPr kumimoji="1" sz="2400" b="1" kern="1200">
        <a:solidFill>
          <a:schemeClr val="tx1"/>
        </a:solidFill>
        <a:latin typeface="Arial" charset="0"/>
        <a:ea typeface="+mn-ea"/>
        <a:cs typeface="+mn-cs"/>
      </a:defRPr>
    </a:lvl3pPr>
    <a:lvl4pPr marL="1371600" algn="just" rtl="0" eaLnBrk="0" fontAlgn="base" hangingPunct="0">
      <a:spcBef>
        <a:spcPct val="20000"/>
      </a:spcBef>
      <a:spcAft>
        <a:spcPts val="600"/>
      </a:spcAft>
      <a:buClr>
        <a:srgbClr val="FF9933"/>
      </a:buClr>
      <a:buChar char="–"/>
      <a:defRPr kumimoji="1" sz="2400" b="1" kern="1200">
        <a:solidFill>
          <a:schemeClr val="tx1"/>
        </a:solidFill>
        <a:latin typeface="Arial" charset="0"/>
        <a:ea typeface="+mn-ea"/>
        <a:cs typeface="+mn-cs"/>
      </a:defRPr>
    </a:lvl4pPr>
    <a:lvl5pPr marL="1828800" algn="just" rtl="0" eaLnBrk="0" fontAlgn="base" hangingPunct="0">
      <a:spcBef>
        <a:spcPct val="20000"/>
      </a:spcBef>
      <a:spcAft>
        <a:spcPts val="600"/>
      </a:spcAft>
      <a:buClr>
        <a:srgbClr val="FF9933"/>
      </a:buClr>
      <a:buChar char="–"/>
      <a:defRPr kumimoji="1" sz="2400" b="1" kern="1200">
        <a:solidFill>
          <a:schemeClr val="tx1"/>
        </a:solidFill>
        <a:latin typeface="Arial" charset="0"/>
        <a:ea typeface="+mn-ea"/>
        <a:cs typeface="+mn-cs"/>
      </a:defRPr>
    </a:lvl5pPr>
    <a:lvl6pPr marL="2286000" algn="l" defTabSz="914400" rtl="0" eaLnBrk="1" latinLnBrk="0" hangingPunct="1">
      <a:defRPr kumimoji="1" sz="2400" b="1" kern="1200">
        <a:solidFill>
          <a:schemeClr val="tx1"/>
        </a:solidFill>
        <a:latin typeface="Arial" charset="0"/>
        <a:ea typeface="+mn-ea"/>
        <a:cs typeface="+mn-cs"/>
      </a:defRPr>
    </a:lvl6pPr>
    <a:lvl7pPr marL="2743200" algn="l" defTabSz="914400" rtl="0" eaLnBrk="1" latinLnBrk="0" hangingPunct="1">
      <a:defRPr kumimoji="1" sz="2400" b="1" kern="1200">
        <a:solidFill>
          <a:schemeClr val="tx1"/>
        </a:solidFill>
        <a:latin typeface="Arial" charset="0"/>
        <a:ea typeface="+mn-ea"/>
        <a:cs typeface="+mn-cs"/>
      </a:defRPr>
    </a:lvl7pPr>
    <a:lvl8pPr marL="3200400" algn="l" defTabSz="914400" rtl="0" eaLnBrk="1" latinLnBrk="0" hangingPunct="1">
      <a:defRPr kumimoji="1" sz="2400" b="1" kern="1200">
        <a:solidFill>
          <a:schemeClr val="tx1"/>
        </a:solidFill>
        <a:latin typeface="Arial" charset="0"/>
        <a:ea typeface="+mn-ea"/>
        <a:cs typeface="+mn-cs"/>
      </a:defRPr>
    </a:lvl8pPr>
    <a:lvl9pPr marL="3657600" algn="l" defTabSz="914400" rtl="0" eaLnBrk="1" latinLnBrk="0" hangingPunct="1">
      <a:defRPr kumimoji="1" sz="2400" b="1"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CCFF33"/>
    <a:srgbClr val="0033CC"/>
    <a:srgbClr val="FFCC99"/>
    <a:srgbClr val="FFFFCC"/>
    <a:srgbClr val="FF9933"/>
    <a:srgbClr val="FD5215"/>
    <a:srgbClr val="FFFFFF"/>
    <a:srgbClr val="B2B2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521" autoAdjust="0"/>
    <p:restoredTop sz="82604" autoAdjust="0"/>
  </p:normalViewPr>
  <p:slideViewPr>
    <p:cSldViewPr snapToGrid="0">
      <p:cViewPr varScale="1">
        <p:scale>
          <a:sx n="58" d="100"/>
          <a:sy n="58" d="100"/>
        </p:scale>
        <p:origin x="1560" y="4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6" d="100"/>
          <a:sy n="56" d="100"/>
        </p:scale>
        <p:origin x="-1788" y="-9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9746" name="Rectangle 2"/>
          <p:cNvSpPr>
            <a:spLocks noGrp="1" noChangeArrowheads="1"/>
          </p:cNvSpPr>
          <p:nvPr>
            <p:ph type="hdr" sz="quarter"/>
          </p:nvPr>
        </p:nvSpPr>
        <p:spPr bwMode="auto">
          <a:xfrm>
            <a:off x="0" y="0"/>
            <a:ext cx="304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2075" tIns="46038" rIns="92075" bIns="46038" numCol="1" anchor="t" anchorCtr="0" compatLnSpc="1">
            <a:prstTxWarp prst="textNoShape">
              <a:avLst/>
            </a:prstTxWarp>
          </a:bodyPr>
          <a:lstStyle>
            <a:lvl1pPr algn="l">
              <a:spcAft>
                <a:spcPct val="0"/>
              </a:spcAft>
              <a:buFontTx/>
              <a:buChar char="•"/>
              <a:defRPr sz="1200" b="0"/>
            </a:lvl1pPr>
          </a:lstStyle>
          <a:p>
            <a:pPr>
              <a:defRPr/>
            </a:pPr>
            <a:endParaRPr lang="en-US"/>
          </a:p>
        </p:txBody>
      </p:sp>
      <p:sp>
        <p:nvSpPr>
          <p:cNvPr id="159747" name="Rectangle 3"/>
          <p:cNvSpPr>
            <a:spLocks noGrp="1" noChangeArrowheads="1"/>
          </p:cNvSpPr>
          <p:nvPr>
            <p:ph type="dt" sz="quarter" idx="1"/>
          </p:nvPr>
        </p:nvSpPr>
        <p:spPr bwMode="auto">
          <a:xfrm>
            <a:off x="3962400" y="0"/>
            <a:ext cx="304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2075" tIns="46038" rIns="92075" bIns="46038" numCol="1" anchor="t" anchorCtr="0" compatLnSpc="1">
            <a:prstTxWarp prst="textNoShape">
              <a:avLst/>
            </a:prstTxWarp>
          </a:bodyPr>
          <a:lstStyle>
            <a:lvl1pPr algn="r">
              <a:spcAft>
                <a:spcPct val="0"/>
              </a:spcAft>
              <a:buFontTx/>
              <a:buChar char="•"/>
              <a:defRPr sz="1200" b="0"/>
            </a:lvl1pPr>
          </a:lstStyle>
          <a:p>
            <a:pPr>
              <a:defRPr/>
            </a:pPr>
            <a:endParaRPr lang="en-US"/>
          </a:p>
        </p:txBody>
      </p:sp>
      <p:sp>
        <p:nvSpPr>
          <p:cNvPr id="159748" name="Rectangle 4"/>
          <p:cNvSpPr>
            <a:spLocks noGrp="1" noChangeArrowheads="1"/>
          </p:cNvSpPr>
          <p:nvPr>
            <p:ph type="ftr" sz="quarter" idx="2"/>
          </p:nvPr>
        </p:nvSpPr>
        <p:spPr bwMode="auto">
          <a:xfrm>
            <a:off x="0" y="8839200"/>
            <a:ext cx="304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2075" tIns="46038" rIns="92075" bIns="46038" numCol="1" anchor="b" anchorCtr="0" compatLnSpc="1">
            <a:prstTxWarp prst="textNoShape">
              <a:avLst/>
            </a:prstTxWarp>
          </a:bodyPr>
          <a:lstStyle>
            <a:lvl1pPr algn="l">
              <a:spcAft>
                <a:spcPct val="0"/>
              </a:spcAft>
              <a:buFontTx/>
              <a:buChar char="•"/>
              <a:defRPr sz="1200" b="0"/>
            </a:lvl1pPr>
          </a:lstStyle>
          <a:p>
            <a:pPr>
              <a:defRPr/>
            </a:pPr>
            <a:endParaRPr lang="en-US"/>
          </a:p>
        </p:txBody>
      </p:sp>
      <p:sp>
        <p:nvSpPr>
          <p:cNvPr id="159749" name="Rectangle 5"/>
          <p:cNvSpPr>
            <a:spLocks noGrp="1" noChangeArrowheads="1"/>
          </p:cNvSpPr>
          <p:nvPr>
            <p:ph type="sldNum" sz="quarter" idx="3"/>
          </p:nvPr>
        </p:nvSpPr>
        <p:spPr bwMode="auto">
          <a:xfrm>
            <a:off x="3962400" y="8839200"/>
            <a:ext cx="304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2075" tIns="46038" rIns="92075" bIns="46038" numCol="1" anchor="b" anchorCtr="0" compatLnSpc="1">
            <a:prstTxWarp prst="textNoShape">
              <a:avLst/>
            </a:prstTxWarp>
          </a:bodyPr>
          <a:lstStyle>
            <a:lvl1pPr algn="r">
              <a:spcAft>
                <a:spcPct val="0"/>
              </a:spcAft>
              <a:buFontTx/>
              <a:buChar char="•"/>
              <a:defRPr sz="1200" b="0"/>
            </a:lvl1pPr>
          </a:lstStyle>
          <a:p>
            <a:pPr>
              <a:defRPr/>
            </a:pPr>
            <a:fld id="{CA216C4E-6D7B-4B54-9FCB-C35467F6587C}" type="slidenum">
              <a:rPr lang="en-US"/>
              <a:pPr>
                <a:defRPr/>
              </a:pPr>
              <a:t>‹#›</a:t>
            </a:fld>
            <a:endParaRPr lang="en-US"/>
          </a:p>
        </p:txBody>
      </p:sp>
    </p:spTree>
    <p:extLst>
      <p:ext uri="{BB962C8B-B14F-4D97-AF65-F5344CB8AC3E}">
        <p14:creationId xmlns:p14="http://schemas.microsoft.com/office/powerpoint/2010/main" val="38428578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19412" tIns="0" rIns="19412" bIns="0" numCol="1" anchor="t" anchorCtr="0" compatLnSpc="1">
            <a:prstTxWarp prst="textNoShape">
              <a:avLst/>
            </a:prstTxWarp>
          </a:bodyPr>
          <a:lstStyle>
            <a:lvl1pPr algn="l" defTabSz="931863">
              <a:spcBef>
                <a:spcPct val="0"/>
              </a:spcBef>
              <a:spcAft>
                <a:spcPct val="0"/>
              </a:spcAft>
              <a:buClrTx/>
              <a:buFontTx/>
              <a:buNone/>
              <a:defRPr sz="1000" b="0" i="1"/>
            </a:lvl1pPr>
          </a:lstStyle>
          <a:p>
            <a:pPr>
              <a:defRPr/>
            </a:pPr>
            <a:r>
              <a:rPr lang="en-US"/>
              <a:t>*</a:t>
            </a:r>
            <a:endParaRPr lang="en-US" sz="1200" i="0">
              <a:latin typeface="Times New Roman" pitchFamily="18" charset="0"/>
            </a:endParaRPr>
          </a:p>
        </p:txBody>
      </p:sp>
      <p:sp>
        <p:nvSpPr>
          <p:cNvPr id="2051" name="Rectangle 3"/>
          <p:cNvSpPr>
            <a:spLocks noGrp="1" noChangeArrowheads="1"/>
          </p:cNvSpPr>
          <p:nvPr>
            <p:ph type="dt" idx="1"/>
          </p:nvPr>
        </p:nvSpPr>
        <p:spPr bwMode="auto">
          <a:xfrm>
            <a:off x="3971925"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19412" tIns="0" rIns="19412" bIns="0" numCol="1" anchor="t" anchorCtr="0" compatLnSpc="1">
            <a:prstTxWarp prst="textNoShape">
              <a:avLst/>
            </a:prstTxWarp>
          </a:bodyPr>
          <a:lstStyle>
            <a:lvl1pPr algn="r" defTabSz="931863">
              <a:spcBef>
                <a:spcPct val="0"/>
              </a:spcBef>
              <a:spcAft>
                <a:spcPct val="0"/>
              </a:spcAft>
              <a:buClrTx/>
              <a:buFontTx/>
              <a:buNone/>
              <a:defRPr sz="1000" b="0" i="1"/>
            </a:lvl1pPr>
          </a:lstStyle>
          <a:p>
            <a:pPr>
              <a:defRPr/>
            </a:pPr>
            <a:r>
              <a:rPr lang="en-US"/>
              <a:t>07/16/96</a:t>
            </a:r>
            <a:endParaRPr lang="en-US" sz="1200" i="0">
              <a:latin typeface="Times New Roman" pitchFamily="18" charset="0"/>
            </a:endParaRPr>
          </a:p>
        </p:txBody>
      </p:sp>
      <p:sp>
        <p:nvSpPr>
          <p:cNvPr id="22532" name="Rectangle 4"/>
          <p:cNvSpPr>
            <a:spLocks noGrp="1" noRot="1" noChangeAspect="1" noChangeArrowheads="1"/>
          </p:cNvSpPr>
          <p:nvPr>
            <p:ph type="sldImg" idx="2"/>
          </p:nvPr>
        </p:nvSpPr>
        <p:spPr bwMode="auto">
          <a:xfrm>
            <a:off x="1181100" y="696913"/>
            <a:ext cx="4648200" cy="3486150"/>
          </a:xfrm>
          <a:prstGeom prst="rect">
            <a:avLst/>
          </a:prstGeom>
          <a:noFill/>
          <a:ln w="12700" cap="sq">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053" name="Rectangle 5"/>
          <p:cNvSpPr>
            <a:spLocks noGrp="1" noChangeArrowheads="1"/>
          </p:cNvSpPr>
          <p:nvPr>
            <p:ph type="body" sz="quarter" idx="3"/>
          </p:nvPr>
        </p:nvSpPr>
        <p:spPr bwMode="auto">
          <a:xfrm>
            <a:off x="935038" y="4416425"/>
            <a:ext cx="5140325"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3824" tIns="46913" rIns="93824" bIns="46913"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054" name="Rectangle 6"/>
          <p:cNvSpPr>
            <a:spLocks noGrp="1" noChangeArrowheads="1"/>
          </p:cNvSpPr>
          <p:nvPr>
            <p:ph type="ftr" sz="quarter" idx="4"/>
          </p:nvPr>
        </p:nvSpPr>
        <p:spPr bwMode="auto">
          <a:xfrm>
            <a:off x="0" y="8831263"/>
            <a:ext cx="3038475"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19412" tIns="0" rIns="19412" bIns="0" numCol="1" anchor="b" anchorCtr="0" compatLnSpc="1">
            <a:prstTxWarp prst="textNoShape">
              <a:avLst/>
            </a:prstTxWarp>
          </a:bodyPr>
          <a:lstStyle>
            <a:lvl1pPr algn="l" defTabSz="931863">
              <a:spcBef>
                <a:spcPct val="0"/>
              </a:spcBef>
              <a:spcAft>
                <a:spcPct val="0"/>
              </a:spcAft>
              <a:buClrTx/>
              <a:buFontTx/>
              <a:buNone/>
              <a:defRPr sz="1000" b="0" i="1"/>
            </a:lvl1pPr>
          </a:lstStyle>
          <a:p>
            <a:pPr>
              <a:defRPr/>
            </a:pPr>
            <a:r>
              <a:rPr lang="en-US"/>
              <a:t>*</a:t>
            </a:r>
            <a:endParaRPr lang="en-US" sz="1200" i="0">
              <a:latin typeface="Times New Roman" pitchFamily="18" charset="0"/>
            </a:endParaRPr>
          </a:p>
        </p:txBody>
      </p:sp>
      <p:sp>
        <p:nvSpPr>
          <p:cNvPr id="2055" name="Rectangle 7"/>
          <p:cNvSpPr>
            <a:spLocks noGrp="1" noChangeArrowheads="1"/>
          </p:cNvSpPr>
          <p:nvPr>
            <p:ph type="sldNum" sz="quarter" idx="5"/>
          </p:nvPr>
        </p:nvSpPr>
        <p:spPr bwMode="auto">
          <a:xfrm>
            <a:off x="3971925" y="8831263"/>
            <a:ext cx="3038475"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19412" tIns="0" rIns="19412" bIns="0" numCol="1" anchor="b" anchorCtr="0" compatLnSpc="1">
            <a:prstTxWarp prst="textNoShape">
              <a:avLst/>
            </a:prstTxWarp>
          </a:bodyPr>
          <a:lstStyle>
            <a:lvl1pPr algn="r" defTabSz="931863">
              <a:spcBef>
                <a:spcPct val="0"/>
              </a:spcBef>
              <a:spcAft>
                <a:spcPct val="0"/>
              </a:spcAft>
              <a:buClrTx/>
              <a:buFontTx/>
              <a:buNone/>
              <a:defRPr sz="1000" b="0" i="1"/>
            </a:lvl1pPr>
          </a:lstStyle>
          <a:p>
            <a:pPr>
              <a:defRPr/>
            </a:pPr>
            <a:r>
              <a:rPr lang="en-US"/>
              <a:t>##</a:t>
            </a:r>
            <a:endParaRPr lang="en-US" sz="1200" i="0">
              <a:latin typeface="Times New Roman" pitchFamily="18" charset="0"/>
            </a:endParaRPr>
          </a:p>
        </p:txBody>
      </p:sp>
    </p:spTree>
    <p:extLst>
      <p:ext uri="{BB962C8B-B14F-4D97-AF65-F5344CB8AC3E}">
        <p14:creationId xmlns:p14="http://schemas.microsoft.com/office/powerpoint/2010/main" val="4044216946"/>
      </p:ext>
    </p:extLst>
  </p:cSld>
  <p:clrMap bg1="lt1" tx1="dk1" bg2="lt2" tx2="dk2" accent1="accent1" accent2="accent2" accent3="accent3" accent4="accent4" accent5="accent5" accent6="accent6" hlink="hlink" folHlink="folHlink"/>
  <p:hf/>
  <p:notesStyle>
    <a:lvl1pPr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87">
              <a:defRPr kumimoji="1" sz="2300">
                <a:solidFill>
                  <a:schemeClr val="tx1"/>
                </a:solidFill>
                <a:latin typeface="Arial" charset="0"/>
              </a:defRPr>
            </a:lvl1pPr>
            <a:lvl2pPr marL="716130" indent="-275434" defTabSz="931887">
              <a:defRPr kumimoji="1" sz="2300">
                <a:solidFill>
                  <a:schemeClr val="tx1"/>
                </a:solidFill>
                <a:latin typeface="Arial" charset="0"/>
              </a:defRPr>
            </a:lvl2pPr>
            <a:lvl3pPr marL="1101738" indent="-220348" defTabSz="931887">
              <a:defRPr kumimoji="1" sz="2300">
                <a:solidFill>
                  <a:schemeClr val="tx1"/>
                </a:solidFill>
                <a:latin typeface="Arial" charset="0"/>
              </a:defRPr>
            </a:lvl3pPr>
            <a:lvl4pPr marL="1542433" indent="-220348" defTabSz="931887">
              <a:defRPr kumimoji="1" sz="2300">
                <a:solidFill>
                  <a:schemeClr val="tx1"/>
                </a:solidFill>
                <a:latin typeface="Arial" charset="0"/>
              </a:defRPr>
            </a:lvl4pPr>
            <a:lvl5pPr marL="1983128" indent="-220348" defTabSz="931887">
              <a:defRPr kumimoji="1" sz="2300">
                <a:solidFill>
                  <a:schemeClr val="tx1"/>
                </a:solidFill>
                <a:latin typeface="Arial" charset="0"/>
              </a:defRPr>
            </a:lvl5pPr>
            <a:lvl6pPr marL="2423823"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6pPr>
            <a:lvl7pPr marL="2864518"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7pPr>
            <a:lvl8pPr marL="3305213"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8pPr>
            <a:lvl9pPr marL="3745908"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9pPr>
          </a:lstStyle>
          <a:p>
            <a:r>
              <a:rPr lang="en-US" altLang="en-US" sz="1000"/>
              <a:t>*</a:t>
            </a:r>
            <a:endParaRPr lang="en-US" altLang="en-US" sz="1200" i="0">
              <a:latin typeface="Times New Roman" pitchFamily="18" charset="0"/>
            </a:endParaRPr>
          </a:p>
        </p:txBody>
      </p:sp>
      <p:sp>
        <p:nvSpPr>
          <p:cNvPr id="64515"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87">
              <a:defRPr kumimoji="1" sz="2300">
                <a:solidFill>
                  <a:schemeClr val="tx1"/>
                </a:solidFill>
                <a:latin typeface="Arial" charset="0"/>
              </a:defRPr>
            </a:lvl1pPr>
            <a:lvl2pPr marL="716130" indent="-275434" defTabSz="931887">
              <a:defRPr kumimoji="1" sz="2300">
                <a:solidFill>
                  <a:schemeClr val="tx1"/>
                </a:solidFill>
                <a:latin typeface="Arial" charset="0"/>
              </a:defRPr>
            </a:lvl2pPr>
            <a:lvl3pPr marL="1101738" indent="-220348" defTabSz="931887">
              <a:defRPr kumimoji="1" sz="2300">
                <a:solidFill>
                  <a:schemeClr val="tx1"/>
                </a:solidFill>
                <a:latin typeface="Arial" charset="0"/>
              </a:defRPr>
            </a:lvl3pPr>
            <a:lvl4pPr marL="1542433" indent="-220348" defTabSz="931887">
              <a:defRPr kumimoji="1" sz="2300">
                <a:solidFill>
                  <a:schemeClr val="tx1"/>
                </a:solidFill>
                <a:latin typeface="Arial" charset="0"/>
              </a:defRPr>
            </a:lvl4pPr>
            <a:lvl5pPr marL="1983128" indent="-220348" defTabSz="931887">
              <a:defRPr kumimoji="1" sz="2300">
                <a:solidFill>
                  <a:schemeClr val="tx1"/>
                </a:solidFill>
                <a:latin typeface="Arial" charset="0"/>
              </a:defRPr>
            </a:lvl5pPr>
            <a:lvl6pPr marL="2423823"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6pPr>
            <a:lvl7pPr marL="2864518"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7pPr>
            <a:lvl8pPr marL="3305213"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8pPr>
            <a:lvl9pPr marL="3745908"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9pPr>
          </a:lstStyle>
          <a:p>
            <a:r>
              <a:rPr lang="en-US" altLang="en-US" sz="1000"/>
              <a:t>07/16/96</a:t>
            </a:r>
            <a:endParaRPr lang="en-US" altLang="en-US" sz="1200" i="0">
              <a:latin typeface="Times New Roman" pitchFamily="18" charset="0"/>
            </a:endParaRPr>
          </a:p>
        </p:txBody>
      </p:sp>
      <p:sp>
        <p:nvSpPr>
          <p:cNvPr id="6451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87">
              <a:defRPr kumimoji="1" sz="2300">
                <a:solidFill>
                  <a:schemeClr val="tx1"/>
                </a:solidFill>
                <a:latin typeface="Arial" charset="0"/>
              </a:defRPr>
            </a:lvl1pPr>
            <a:lvl2pPr marL="716130" indent="-275434" defTabSz="931887">
              <a:defRPr kumimoji="1" sz="2300">
                <a:solidFill>
                  <a:schemeClr val="tx1"/>
                </a:solidFill>
                <a:latin typeface="Arial" charset="0"/>
              </a:defRPr>
            </a:lvl2pPr>
            <a:lvl3pPr marL="1101738" indent="-220348" defTabSz="931887">
              <a:defRPr kumimoji="1" sz="2300">
                <a:solidFill>
                  <a:schemeClr val="tx1"/>
                </a:solidFill>
                <a:latin typeface="Arial" charset="0"/>
              </a:defRPr>
            </a:lvl3pPr>
            <a:lvl4pPr marL="1542433" indent="-220348" defTabSz="931887">
              <a:defRPr kumimoji="1" sz="2300">
                <a:solidFill>
                  <a:schemeClr val="tx1"/>
                </a:solidFill>
                <a:latin typeface="Arial" charset="0"/>
              </a:defRPr>
            </a:lvl4pPr>
            <a:lvl5pPr marL="1983128" indent="-220348" defTabSz="931887">
              <a:defRPr kumimoji="1" sz="2300">
                <a:solidFill>
                  <a:schemeClr val="tx1"/>
                </a:solidFill>
                <a:latin typeface="Arial" charset="0"/>
              </a:defRPr>
            </a:lvl5pPr>
            <a:lvl6pPr marL="2423823"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6pPr>
            <a:lvl7pPr marL="2864518"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7pPr>
            <a:lvl8pPr marL="3305213"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8pPr>
            <a:lvl9pPr marL="3745908"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9pPr>
          </a:lstStyle>
          <a:p>
            <a:r>
              <a:rPr lang="en-US" altLang="en-US" sz="1000"/>
              <a:t>*</a:t>
            </a:r>
            <a:endParaRPr lang="en-US" altLang="en-US" sz="1200" i="0">
              <a:latin typeface="Times New Roman" pitchFamily="18" charset="0"/>
            </a:endParaRPr>
          </a:p>
        </p:txBody>
      </p:sp>
      <p:sp>
        <p:nvSpPr>
          <p:cNvPr id="645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87">
              <a:defRPr kumimoji="1" sz="2300">
                <a:solidFill>
                  <a:schemeClr val="tx1"/>
                </a:solidFill>
                <a:latin typeface="Arial" charset="0"/>
              </a:defRPr>
            </a:lvl1pPr>
            <a:lvl2pPr marL="716130" indent="-275434" defTabSz="931887">
              <a:defRPr kumimoji="1" sz="2300">
                <a:solidFill>
                  <a:schemeClr val="tx1"/>
                </a:solidFill>
                <a:latin typeface="Arial" charset="0"/>
              </a:defRPr>
            </a:lvl2pPr>
            <a:lvl3pPr marL="1101738" indent="-220348" defTabSz="931887">
              <a:defRPr kumimoji="1" sz="2300">
                <a:solidFill>
                  <a:schemeClr val="tx1"/>
                </a:solidFill>
                <a:latin typeface="Arial" charset="0"/>
              </a:defRPr>
            </a:lvl3pPr>
            <a:lvl4pPr marL="1542433" indent="-220348" defTabSz="931887">
              <a:defRPr kumimoji="1" sz="2300">
                <a:solidFill>
                  <a:schemeClr val="tx1"/>
                </a:solidFill>
                <a:latin typeface="Arial" charset="0"/>
              </a:defRPr>
            </a:lvl4pPr>
            <a:lvl5pPr marL="1983128" indent="-220348" defTabSz="931887">
              <a:defRPr kumimoji="1" sz="2300">
                <a:solidFill>
                  <a:schemeClr val="tx1"/>
                </a:solidFill>
                <a:latin typeface="Arial" charset="0"/>
              </a:defRPr>
            </a:lvl5pPr>
            <a:lvl6pPr marL="2423823"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6pPr>
            <a:lvl7pPr marL="2864518"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7pPr>
            <a:lvl8pPr marL="3305213"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8pPr>
            <a:lvl9pPr marL="3745908"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9pPr>
          </a:lstStyle>
          <a:p>
            <a:r>
              <a:rPr lang="en-US" altLang="en-US" sz="1000"/>
              <a:t>##</a:t>
            </a:r>
            <a:endParaRPr lang="en-US" altLang="en-US" sz="1200" i="0">
              <a:latin typeface="Times New Roman" pitchFamily="18" charset="0"/>
            </a:endParaRPr>
          </a:p>
        </p:txBody>
      </p:sp>
      <p:sp>
        <p:nvSpPr>
          <p:cNvPr id="64518" name="Rectangle 2"/>
          <p:cNvSpPr>
            <a:spLocks noGrp="1" noRot="1" noChangeAspect="1" noChangeArrowheads="1" noTextEdit="1"/>
          </p:cNvSpPr>
          <p:nvPr>
            <p:ph type="sldImg"/>
          </p:nvPr>
        </p:nvSpPr>
        <p:spPr>
          <a:ln/>
        </p:spPr>
      </p:sp>
      <p:sp>
        <p:nvSpPr>
          <p:cNvPr id="645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OTE is evaluating sign type nomenclature and most likely will go away from the traditional sign types and start using more plain language and combine pay items sometime in 2021. For Example Sign Type A will become I-beam Sign. This change is still being finalized. They are testing it out on 2 projects this fall and hope to provide training on it next year in the Sign Design Classes.</a:t>
            </a:r>
          </a:p>
        </p:txBody>
      </p:sp>
    </p:spTree>
    <p:extLst>
      <p:ext uri="{BB962C8B-B14F-4D97-AF65-F5344CB8AC3E}">
        <p14:creationId xmlns:p14="http://schemas.microsoft.com/office/powerpoint/2010/main" val="18090588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87">
              <a:defRPr kumimoji="1" sz="2300">
                <a:solidFill>
                  <a:schemeClr val="tx1"/>
                </a:solidFill>
                <a:latin typeface="Arial" charset="0"/>
              </a:defRPr>
            </a:lvl1pPr>
            <a:lvl2pPr marL="716130" indent="-275434" defTabSz="931887">
              <a:defRPr kumimoji="1" sz="2300">
                <a:solidFill>
                  <a:schemeClr val="tx1"/>
                </a:solidFill>
                <a:latin typeface="Arial" charset="0"/>
              </a:defRPr>
            </a:lvl2pPr>
            <a:lvl3pPr marL="1101738" indent="-220348" defTabSz="931887">
              <a:defRPr kumimoji="1" sz="2300">
                <a:solidFill>
                  <a:schemeClr val="tx1"/>
                </a:solidFill>
                <a:latin typeface="Arial" charset="0"/>
              </a:defRPr>
            </a:lvl3pPr>
            <a:lvl4pPr marL="1542433" indent="-220348" defTabSz="931887">
              <a:defRPr kumimoji="1" sz="2300">
                <a:solidFill>
                  <a:schemeClr val="tx1"/>
                </a:solidFill>
                <a:latin typeface="Arial" charset="0"/>
              </a:defRPr>
            </a:lvl4pPr>
            <a:lvl5pPr marL="1983128" indent="-220348" defTabSz="931887">
              <a:defRPr kumimoji="1" sz="2300">
                <a:solidFill>
                  <a:schemeClr val="tx1"/>
                </a:solidFill>
                <a:latin typeface="Arial" charset="0"/>
              </a:defRPr>
            </a:lvl5pPr>
            <a:lvl6pPr marL="2423823"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6pPr>
            <a:lvl7pPr marL="2864518"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7pPr>
            <a:lvl8pPr marL="3305213"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8pPr>
            <a:lvl9pPr marL="3745908"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9pPr>
          </a:lstStyle>
          <a:p>
            <a:r>
              <a:rPr lang="en-US" altLang="en-US" sz="1000"/>
              <a:t>*</a:t>
            </a:r>
            <a:endParaRPr lang="en-US" altLang="en-US" sz="1200" i="0">
              <a:latin typeface="Times New Roman" pitchFamily="18" charset="0"/>
            </a:endParaRPr>
          </a:p>
        </p:txBody>
      </p:sp>
      <p:sp>
        <p:nvSpPr>
          <p:cNvPr id="65539"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87">
              <a:defRPr kumimoji="1" sz="2300">
                <a:solidFill>
                  <a:schemeClr val="tx1"/>
                </a:solidFill>
                <a:latin typeface="Arial" charset="0"/>
              </a:defRPr>
            </a:lvl1pPr>
            <a:lvl2pPr marL="716130" indent="-275434" defTabSz="931887">
              <a:defRPr kumimoji="1" sz="2300">
                <a:solidFill>
                  <a:schemeClr val="tx1"/>
                </a:solidFill>
                <a:latin typeface="Arial" charset="0"/>
              </a:defRPr>
            </a:lvl2pPr>
            <a:lvl3pPr marL="1101738" indent="-220348" defTabSz="931887">
              <a:defRPr kumimoji="1" sz="2300">
                <a:solidFill>
                  <a:schemeClr val="tx1"/>
                </a:solidFill>
                <a:latin typeface="Arial" charset="0"/>
              </a:defRPr>
            </a:lvl3pPr>
            <a:lvl4pPr marL="1542433" indent="-220348" defTabSz="931887">
              <a:defRPr kumimoji="1" sz="2300">
                <a:solidFill>
                  <a:schemeClr val="tx1"/>
                </a:solidFill>
                <a:latin typeface="Arial" charset="0"/>
              </a:defRPr>
            </a:lvl4pPr>
            <a:lvl5pPr marL="1983128" indent="-220348" defTabSz="931887">
              <a:defRPr kumimoji="1" sz="2300">
                <a:solidFill>
                  <a:schemeClr val="tx1"/>
                </a:solidFill>
                <a:latin typeface="Arial" charset="0"/>
              </a:defRPr>
            </a:lvl5pPr>
            <a:lvl6pPr marL="2423823"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6pPr>
            <a:lvl7pPr marL="2864518"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7pPr>
            <a:lvl8pPr marL="3305213"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8pPr>
            <a:lvl9pPr marL="3745908"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9pPr>
          </a:lstStyle>
          <a:p>
            <a:r>
              <a:rPr lang="en-US" altLang="en-US" sz="1000"/>
              <a:t>07/16/96</a:t>
            </a:r>
            <a:endParaRPr lang="en-US" altLang="en-US" sz="1200" i="0">
              <a:latin typeface="Times New Roman" pitchFamily="18" charset="0"/>
            </a:endParaRPr>
          </a:p>
        </p:txBody>
      </p:sp>
      <p:sp>
        <p:nvSpPr>
          <p:cNvPr id="6554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87">
              <a:defRPr kumimoji="1" sz="2300">
                <a:solidFill>
                  <a:schemeClr val="tx1"/>
                </a:solidFill>
                <a:latin typeface="Arial" charset="0"/>
              </a:defRPr>
            </a:lvl1pPr>
            <a:lvl2pPr marL="716130" indent="-275434" defTabSz="931887">
              <a:defRPr kumimoji="1" sz="2300">
                <a:solidFill>
                  <a:schemeClr val="tx1"/>
                </a:solidFill>
                <a:latin typeface="Arial" charset="0"/>
              </a:defRPr>
            </a:lvl2pPr>
            <a:lvl3pPr marL="1101738" indent="-220348" defTabSz="931887">
              <a:defRPr kumimoji="1" sz="2300">
                <a:solidFill>
                  <a:schemeClr val="tx1"/>
                </a:solidFill>
                <a:latin typeface="Arial" charset="0"/>
              </a:defRPr>
            </a:lvl3pPr>
            <a:lvl4pPr marL="1542433" indent="-220348" defTabSz="931887">
              <a:defRPr kumimoji="1" sz="2300">
                <a:solidFill>
                  <a:schemeClr val="tx1"/>
                </a:solidFill>
                <a:latin typeface="Arial" charset="0"/>
              </a:defRPr>
            </a:lvl4pPr>
            <a:lvl5pPr marL="1983128" indent="-220348" defTabSz="931887">
              <a:defRPr kumimoji="1" sz="2300">
                <a:solidFill>
                  <a:schemeClr val="tx1"/>
                </a:solidFill>
                <a:latin typeface="Arial" charset="0"/>
              </a:defRPr>
            </a:lvl5pPr>
            <a:lvl6pPr marL="2423823"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6pPr>
            <a:lvl7pPr marL="2864518"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7pPr>
            <a:lvl8pPr marL="3305213"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8pPr>
            <a:lvl9pPr marL="3745908"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9pPr>
          </a:lstStyle>
          <a:p>
            <a:r>
              <a:rPr lang="en-US" altLang="en-US" sz="1000"/>
              <a:t>*</a:t>
            </a:r>
            <a:endParaRPr lang="en-US" altLang="en-US" sz="1200" i="0">
              <a:latin typeface="Times New Roman" pitchFamily="18" charset="0"/>
            </a:endParaRPr>
          </a:p>
        </p:txBody>
      </p:sp>
      <p:sp>
        <p:nvSpPr>
          <p:cNvPr id="6554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87">
              <a:defRPr kumimoji="1" sz="2300">
                <a:solidFill>
                  <a:schemeClr val="tx1"/>
                </a:solidFill>
                <a:latin typeface="Arial" charset="0"/>
              </a:defRPr>
            </a:lvl1pPr>
            <a:lvl2pPr marL="716130" indent="-275434" defTabSz="931887">
              <a:defRPr kumimoji="1" sz="2300">
                <a:solidFill>
                  <a:schemeClr val="tx1"/>
                </a:solidFill>
                <a:latin typeface="Arial" charset="0"/>
              </a:defRPr>
            </a:lvl2pPr>
            <a:lvl3pPr marL="1101738" indent="-220348" defTabSz="931887">
              <a:defRPr kumimoji="1" sz="2300">
                <a:solidFill>
                  <a:schemeClr val="tx1"/>
                </a:solidFill>
                <a:latin typeface="Arial" charset="0"/>
              </a:defRPr>
            </a:lvl3pPr>
            <a:lvl4pPr marL="1542433" indent="-220348" defTabSz="931887">
              <a:defRPr kumimoji="1" sz="2300">
                <a:solidFill>
                  <a:schemeClr val="tx1"/>
                </a:solidFill>
                <a:latin typeface="Arial" charset="0"/>
              </a:defRPr>
            </a:lvl4pPr>
            <a:lvl5pPr marL="1983128" indent="-220348" defTabSz="931887">
              <a:defRPr kumimoji="1" sz="2300">
                <a:solidFill>
                  <a:schemeClr val="tx1"/>
                </a:solidFill>
                <a:latin typeface="Arial" charset="0"/>
              </a:defRPr>
            </a:lvl5pPr>
            <a:lvl6pPr marL="2423823"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6pPr>
            <a:lvl7pPr marL="2864518"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7pPr>
            <a:lvl8pPr marL="3305213"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8pPr>
            <a:lvl9pPr marL="3745908"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9pPr>
          </a:lstStyle>
          <a:p>
            <a:r>
              <a:rPr lang="en-US" altLang="en-US" sz="1000"/>
              <a:t>##</a:t>
            </a:r>
            <a:endParaRPr lang="en-US" altLang="en-US" sz="1200" i="0">
              <a:latin typeface="Times New Roman" pitchFamily="18" charset="0"/>
            </a:endParaRPr>
          </a:p>
        </p:txBody>
      </p:sp>
      <p:sp>
        <p:nvSpPr>
          <p:cNvPr id="65542" name="Rectangle 2"/>
          <p:cNvSpPr>
            <a:spLocks noGrp="1" noRot="1" noChangeAspect="1" noChangeArrowheads="1" noTextEdit="1"/>
          </p:cNvSpPr>
          <p:nvPr>
            <p:ph type="sldImg"/>
          </p:nvPr>
        </p:nvSpPr>
        <p:spPr>
          <a:ln/>
        </p:spPr>
      </p:sp>
      <p:sp>
        <p:nvSpPr>
          <p:cNvPr id="655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1268317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87">
              <a:defRPr kumimoji="1" sz="2300">
                <a:solidFill>
                  <a:schemeClr val="tx1"/>
                </a:solidFill>
                <a:latin typeface="Arial" charset="0"/>
              </a:defRPr>
            </a:lvl1pPr>
            <a:lvl2pPr marL="716130" indent="-275434" defTabSz="931887">
              <a:defRPr kumimoji="1" sz="2300">
                <a:solidFill>
                  <a:schemeClr val="tx1"/>
                </a:solidFill>
                <a:latin typeface="Arial" charset="0"/>
              </a:defRPr>
            </a:lvl2pPr>
            <a:lvl3pPr marL="1101738" indent="-220348" defTabSz="931887">
              <a:defRPr kumimoji="1" sz="2300">
                <a:solidFill>
                  <a:schemeClr val="tx1"/>
                </a:solidFill>
                <a:latin typeface="Arial" charset="0"/>
              </a:defRPr>
            </a:lvl3pPr>
            <a:lvl4pPr marL="1542433" indent="-220348" defTabSz="931887">
              <a:defRPr kumimoji="1" sz="2300">
                <a:solidFill>
                  <a:schemeClr val="tx1"/>
                </a:solidFill>
                <a:latin typeface="Arial" charset="0"/>
              </a:defRPr>
            </a:lvl4pPr>
            <a:lvl5pPr marL="1983128" indent="-220348" defTabSz="931887">
              <a:defRPr kumimoji="1" sz="2300">
                <a:solidFill>
                  <a:schemeClr val="tx1"/>
                </a:solidFill>
                <a:latin typeface="Arial" charset="0"/>
              </a:defRPr>
            </a:lvl5pPr>
            <a:lvl6pPr marL="2423823"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6pPr>
            <a:lvl7pPr marL="2864518"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7pPr>
            <a:lvl8pPr marL="3305213"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8pPr>
            <a:lvl9pPr marL="3745908"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9pPr>
          </a:lstStyle>
          <a:p>
            <a:r>
              <a:rPr lang="en-US" altLang="en-US" sz="1000"/>
              <a:t>*</a:t>
            </a:r>
            <a:endParaRPr lang="en-US" altLang="en-US" sz="1200" i="0">
              <a:latin typeface="Times New Roman" pitchFamily="18" charset="0"/>
            </a:endParaRPr>
          </a:p>
        </p:txBody>
      </p:sp>
      <p:sp>
        <p:nvSpPr>
          <p:cNvPr id="66563"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87">
              <a:defRPr kumimoji="1" sz="2300">
                <a:solidFill>
                  <a:schemeClr val="tx1"/>
                </a:solidFill>
                <a:latin typeface="Arial" charset="0"/>
              </a:defRPr>
            </a:lvl1pPr>
            <a:lvl2pPr marL="716130" indent="-275434" defTabSz="931887">
              <a:defRPr kumimoji="1" sz="2300">
                <a:solidFill>
                  <a:schemeClr val="tx1"/>
                </a:solidFill>
                <a:latin typeface="Arial" charset="0"/>
              </a:defRPr>
            </a:lvl2pPr>
            <a:lvl3pPr marL="1101738" indent="-220348" defTabSz="931887">
              <a:defRPr kumimoji="1" sz="2300">
                <a:solidFill>
                  <a:schemeClr val="tx1"/>
                </a:solidFill>
                <a:latin typeface="Arial" charset="0"/>
              </a:defRPr>
            </a:lvl3pPr>
            <a:lvl4pPr marL="1542433" indent="-220348" defTabSz="931887">
              <a:defRPr kumimoji="1" sz="2300">
                <a:solidFill>
                  <a:schemeClr val="tx1"/>
                </a:solidFill>
                <a:latin typeface="Arial" charset="0"/>
              </a:defRPr>
            </a:lvl4pPr>
            <a:lvl5pPr marL="1983128" indent="-220348" defTabSz="931887">
              <a:defRPr kumimoji="1" sz="2300">
                <a:solidFill>
                  <a:schemeClr val="tx1"/>
                </a:solidFill>
                <a:latin typeface="Arial" charset="0"/>
              </a:defRPr>
            </a:lvl5pPr>
            <a:lvl6pPr marL="2423823"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6pPr>
            <a:lvl7pPr marL="2864518"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7pPr>
            <a:lvl8pPr marL="3305213"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8pPr>
            <a:lvl9pPr marL="3745908"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9pPr>
          </a:lstStyle>
          <a:p>
            <a:r>
              <a:rPr lang="en-US" altLang="en-US" sz="1000"/>
              <a:t>07/16/96</a:t>
            </a:r>
            <a:endParaRPr lang="en-US" altLang="en-US" sz="1200" i="0">
              <a:latin typeface="Times New Roman" pitchFamily="18" charset="0"/>
            </a:endParaRPr>
          </a:p>
        </p:txBody>
      </p:sp>
      <p:sp>
        <p:nvSpPr>
          <p:cNvPr id="6656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87">
              <a:defRPr kumimoji="1" sz="2300">
                <a:solidFill>
                  <a:schemeClr val="tx1"/>
                </a:solidFill>
                <a:latin typeface="Arial" charset="0"/>
              </a:defRPr>
            </a:lvl1pPr>
            <a:lvl2pPr marL="716130" indent="-275434" defTabSz="931887">
              <a:defRPr kumimoji="1" sz="2300">
                <a:solidFill>
                  <a:schemeClr val="tx1"/>
                </a:solidFill>
                <a:latin typeface="Arial" charset="0"/>
              </a:defRPr>
            </a:lvl2pPr>
            <a:lvl3pPr marL="1101738" indent="-220348" defTabSz="931887">
              <a:defRPr kumimoji="1" sz="2300">
                <a:solidFill>
                  <a:schemeClr val="tx1"/>
                </a:solidFill>
                <a:latin typeface="Arial" charset="0"/>
              </a:defRPr>
            </a:lvl3pPr>
            <a:lvl4pPr marL="1542433" indent="-220348" defTabSz="931887">
              <a:defRPr kumimoji="1" sz="2300">
                <a:solidFill>
                  <a:schemeClr val="tx1"/>
                </a:solidFill>
                <a:latin typeface="Arial" charset="0"/>
              </a:defRPr>
            </a:lvl4pPr>
            <a:lvl5pPr marL="1983128" indent="-220348" defTabSz="931887">
              <a:defRPr kumimoji="1" sz="2300">
                <a:solidFill>
                  <a:schemeClr val="tx1"/>
                </a:solidFill>
                <a:latin typeface="Arial" charset="0"/>
              </a:defRPr>
            </a:lvl5pPr>
            <a:lvl6pPr marL="2423823"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6pPr>
            <a:lvl7pPr marL="2864518"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7pPr>
            <a:lvl8pPr marL="3305213"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8pPr>
            <a:lvl9pPr marL="3745908"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9pPr>
          </a:lstStyle>
          <a:p>
            <a:r>
              <a:rPr lang="en-US" altLang="en-US" sz="1000"/>
              <a:t>*</a:t>
            </a:r>
            <a:endParaRPr lang="en-US" altLang="en-US" sz="1200" i="0">
              <a:latin typeface="Times New Roman" pitchFamily="18" charset="0"/>
            </a:endParaRPr>
          </a:p>
        </p:txBody>
      </p:sp>
      <p:sp>
        <p:nvSpPr>
          <p:cNvPr id="6656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87">
              <a:defRPr kumimoji="1" sz="2300">
                <a:solidFill>
                  <a:schemeClr val="tx1"/>
                </a:solidFill>
                <a:latin typeface="Arial" charset="0"/>
              </a:defRPr>
            </a:lvl1pPr>
            <a:lvl2pPr marL="716130" indent="-275434" defTabSz="931887">
              <a:defRPr kumimoji="1" sz="2300">
                <a:solidFill>
                  <a:schemeClr val="tx1"/>
                </a:solidFill>
                <a:latin typeface="Arial" charset="0"/>
              </a:defRPr>
            </a:lvl2pPr>
            <a:lvl3pPr marL="1101738" indent="-220348" defTabSz="931887">
              <a:defRPr kumimoji="1" sz="2300">
                <a:solidFill>
                  <a:schemeClr val="tx1"/>
                </a:solidFill>
                <a:latin typeface="Arial" charset="0"/>
              </a:defRPr>
            </a:lvl3pPr>
            <a:lvl4pPr marL="1542433" indent="-220348" defTabSz="931887">
              <a:defRPr kumimoji="1" sz="2300">
                <a:solidFill>
                  <a:schemeClr val="tx1"/>
                </a:solidFill>
                <a:latin typeface="Arial" charset="0"/>
              </a:defRPr>
            </a:lvl4pPr>
            <a:lvl5pPr marL="1983128" indent="-220348" defTabSz="931887">
              <a:defRPr kumimoji="1" sz="2300">
                <a:solidFill>
                  <a:schemeClr val="tx1"/>
                </a:solidFill>
                <a:latin typeface="Arial" charset="0"/>
              </a:defRPr>
            </a:lvl5pPr>
            <a:lvl6pPr marL="2423823"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6pPr>
            <a:lvl7pPr marL="2864518"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7pPr>
            <a:lvl8pPr marL="3305213"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8pPr>
            <a:lvl9pPr marL="3745908"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9pPr>
          </a:lstStyle>
          <a:p>
            <a:r>
              <a:rPr lang="en-US" altLang="en-US" sz="1000"/>
              <a:t>##</a:t>
            </a:r>
            <a:endParaRPr lang="en-US" altLang="en-US" sz="1200" i="0">
              <a:latin typeface="Times New Roman" pitchFamily="18" charset="0"/>
            </a:endParaRPr>
          </a:p>
        </p:txBody>
      </p:sp>
      <p:sp>
        <p:nvSpPr>
          <p:cNvPr id="66566" name="Rectangle 2"/>
          <p:cNvSpPr>
            <a:spLocks noGrp="1" noRot="1" noChangeAspect="1" noChangeArrowheads="1" noTextEdit="1"/>
          </p:cNvSpPr>
          <p:nvPr>
            <p:ph type="sldImg"/>
          </p:nvPr>
        </p:nvSpPr>
        <p:spPr>
          <a:ln/>
        </p:spPr>
      </p:sp>
      <p:sp>
        <p:nvSpPr>
          <p:cNvPr id="665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41249840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87">
              <a:defRPr kumimoji="1" sz="2300">
                <a:solidFill>
                  <a:schemeClr val="tx1"/>
                </a:solidFill>
                <a:latin typeface="Arial" charset="0"/>
              </a:defRPr>
            </a:lvl1pPr>
            <a:lvl2pPr marL="716130" indent="-275434" defTabSz="931887">
              <a:defRPr kumimoji="1" sz="2300">
                <a:solidFill>
                  <a:schemeClr val="tx1"/>
                </a:solidFill>
                <a:latin typeface="Arial" charset="0"/>
              </a:defRPr>
            </a:lvl2pPr>
            <a:lvl3pPr marL="1101738" indent="-220348" defTabSz="931887">
              <a:defRPr kumimoji="1" sz="2300">
                <a:solidFill>
                  <a:schemeClr val="tx1"/>
                </a:solidFill>
                <a:latin typeface="Arial" charset="0"/>
              </a:defRPr>
            </a:lvl3pPr>
            <a:lvl4pPr marL="1542433" indent="-220348" defTabSz="931887">
              <a:defRPr kumimoji="1" sz="2300">
                <a:solidFill>
                  <a:schemeClr val="tx1"/>
                </a:solidFill>
                <a:latin typeface="Arial" charset="0"/>
              </a:defRPr>
            </a:lvl4pPr>
            <a:lvl5pPr marL="1983128" indent="-220348" defTabSz="931887">
              <a:defRPr kumimoji="1" sz="2300">
                <a:solidFill>
                  <a:schemeClr val="tx1"/>
                </a:solidFill>
                <a:latin typeface="Arial" charset="0"/>
              </a:defRPr>
            </a:lvl5pPr>
            <a:lvl6pPr marL="2423823"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6pPr>
            <a:lvl7pPr marL="2864518"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7pPr>
            <a:lvl8pPr marL="3305213"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8pPr>
            <a:lvl9pPr marL="3745908"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9pPr>
          </a:lstStyle>
          <a:p>
            <a:r>
              <a:rPr lang="en-US" altLang="en-US" sz="1000"/>
              <a:t>*</a:t>
            </a:r>
            <a:endParaRPr lang="en-US" altLang="en-US" sz="1200" i="0">
              <a:latin typeface="Times New Roman" pitchFamily="18" charset="0"/>
            </a:endParaRPr>
          </a:p>
        </p:txBody>
      </p:sp>
      <p:sp>
        <p:nvSpPr>
          <p:cNvPr id="67587"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87">
              <a:defRPr kumimoji="1" sz="2300">
                <a:solidFill>
                  <a:schemeClr val="tx1"/>
                </a:solidFill>
                <a:latin typeface="Arial" charset="0"/>
              </a:defRPr>
            </a:lvl1pPr>
            <a:lvl2pPr marL="716130" indent="-275434" defTabSz="931887">
              <a:defRPr kumimoji="1" sz="2300">
                <a:solidFill>
                  <a:schemeClr val="tx1"/>
                </a:solidFill>
                <a:latin typeface="Arial" charset="0"/>
              </a:defRPr>
            </a:lvl2pPr>
            <a:lvl3pPr marL="1101738" indent="-220348" defTabSz="931887">
              <a:defRPr kumimoji="1" sz="2300">
                <a:solidFill>
                  <a:schemeClr val="tx1"/>
                </a:solidFill>
                <a:latin typeface="Arial" charset="0"/>
              </a:defRPr>
            </a:lvl3pPr>
            <a:lvl4pPr marL="1542433" indent="-220348" defTabSz="931887">
              <a:defRPr kumimoji="1" sz="2300">
                <a:solidFill>
                  <a:schemeClr val="tx1"/>
                </a:solidFill>
                <a:latin typeface="Arial" charset="0"/>
              </a:defRPr>
            </a:lvl4pPr>
            <a:lvl5pPr marL="1983128" indent="-220348" defTabSz="931887">
              <a:defRPr kumimoji="1" sz="2300">
                <a:solidFill>
                  <a:schemeClr val="tx1"/>
                </a:solidFill>
                <a:latin typeface="Arial" charset="0"/>
              </a:defRPr>
            </a:lvl5pPr>
            <a:lvl6pPr marL="2423823"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6pPr>
            <a:lvl7pPr marL="2864518"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7pPr>
            <a:lvl8pPr marL="3305213"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8pPr>
            <a:lvl9pPr marL="3745908"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9pPr>
          </a:lstStyle>
          <a:p>
            <a:r>
              <a:rPr lang="en-US" altLang="en-US" sz="1000"/>
              <a:t>07/16/96</a:t>
            </a:r>
            <a:endParaRPr lang="en-US" altLang="en-US" sz="1200" i="0">
              <a:latin typeface="Times New Roman" pitchFamily="18" charset="0"/>
            </a:endParaRPr>
          </a:p>
        </p:txBody>
      </p:sp>
      <p:sp>
        <p:nvSpPr>
          <p:cNvPr id="6758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87">
              <a:defRPr kumimoji="1" sz="2300">
                <a:solidFill>
                  <a:schemeClr val="tx1"/>
                </a:solidFill>
                <a:latin typeface="Arial" charset="0"/>
              </a:defRPr>
            </a:lvl1pPr>
            <a:lvl2pPr marL="716130" indent="-275434" defTabSz="931887">
              <a:defRPr kumimoji="1" sz="2300">
                <a:solidFill>
                  <a:schemeClr val="tx1"/>
                </a:solidFill>
                <a:latin typeface="Arial" charset="0"/>
              </a:defRPr>
            </a:lvl2pPr>
            <a:lvl3pPr marL="1101738" indent="-220348" defTabSz="931887">
              <a:defRPr kumimoji="1" sz="2300">
                <a:solidFill>
                  <a:schemeClr val="tx1"/>
                </a:solidFill>
                <a:latin typeface="Arial" charset="0"/>
              </a:defRPr>
            </a:lvl3pPr>
            <a:lvl4pPr marL="1542433" indent="-220348" defTabSz="931887">
              <a:defRPr kumimoji="1" sz="2300">
                <a:solidFill>
                  <a:schemeClr val="tx1"/>
                </a:solidFill>
                <a:latin typeface="Arial" charset="0"/>
              </a:defRPr>
            </a:lvl4pPr>
            <a:lvl5pPr marL="1983128" indent="-220348" defTabSz="931887">
              <a:defRPr kumimoji="1" sz="2300">
                <a:solidFill>
                  <a:schemeClr val="tx1"/>
                </a:solidFill>
                <a:latin typeface="Arial" charset="0"/>
              </a:defRPr>
            </a:lvl5pPr>
            <a:lvl6pPr marL="2423823"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6pPr>
            <a:lvl7pPr marL="2864518"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7pPr>
            <a:lvl8pPr marL="3305213"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8pPr>
            <a:lvl9pPr marL="3745908"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9pPr>
          </a:lstStyle>
          <a:p>
            <a:r>
              <a:rPr lang="en-US" altLang="en-US" sz="1000"/>
              <a:t>*</a:t>
            </a:r>
            <a:endParaRPr lang="en-US" altLang="en-US" sz="1200" i="0">
              <a:latin typeface="Times New Roman" pitchFamily="18" charset="0"/>
            </a:endParaRPr>
          </a:p>
        </p:txBody>
      </p:sp>
      <p:sp>
        <p:nvSpPr>
          <p:cNvPr id="6758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87">
              <a:defRPr kumimoji="1" sz="2300">
                <a:solidFill>
                  <a:schemeClr val="tx1"/>
                </a:solidFill>
                <a:latin typeface="Arial" charset="0"/>
              </a:defRPr>
            </a:lvl1pPr>
            <a:lvl2pPr marL="716130" indent="-275434" defTabSz="931887">
              <a:defRPr kumimoji="1" sz="2300">
                <a:solidFill>
                  <a:schemeClr val="tx1"/>
                </a:solidFill>
                <a:latin typeface="Arial" charset="0"/>
              </a:defRPr>
            </a:lvl2pPr>
            <a:lvl3pPr marL="1101738" indent="-220348" defTabSz="931887">
              <a:defRPr kumimoji="1" sz="2300">
                <a:solidFill>
                  <a:schemeClr val="tx1"/>
                </a:solidFill>
                <a:latin typeface="Arial" charset="0"/>
              </a:defRPr>
            </a:lvl3pPr>
            <a:lvl4pPr marL="1542433" indent="-220348" defTabSz="931887">
              <a:defRPr kumimoji="1" sz="2300">
                <a:solidFill>
                  <a:schemeClr val="tx1"/>
                </a:solidFill>
                <a:latin typeface="Arial" charset="0"/>
              </a:defRPr>
            </a:lvl4pPr>
            <a:lvl5pPr marL="1983128" indent="-220348" defTabSz="931887">
              <a:defRPr kumimoji="1" sz="2300">
                <a:solidFill>
                  <a:schemeClr val="tx1"/>
                </a:solidFill>
                <a:latin typeface="Arial" charset="0"/>
              </a:defRPr>
            </a:lvl5pPr>
            <a:lvl6pPr marL="2423823"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6pPr>
            <a:lvl7pPr marL="2864518"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7pPr>
            <a:lvl8pPr marL="3305213"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8pPr>
            <a:lvl9pPr marL="3745908"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9pPr>
          </a:lstStyle>
          <a:p>
            <a:r>
              <a:rPr lang="en-US" altLang="en-US" sz="1000"/>
              <a:t>##</a:t>
            </a:r>
            <a:endParaRPr lang="en-US" altLang="en-US" sz="1200" i="0">
              <a:latin typeface="Times New Roman" pitchFamily="18" charset="0"/>
            </a:endParaRPr>
          </a:p>
        </p:txBody>
      </p:sp>
      <p:sp>
        <p:nvSpPr>
          <p:cNvPr id="67590" name="Rectangle 2"/>
          <p:cNvSpPr>
            <a:spLocks noGrp="1" noRot="1" noChangeAspect="1" noChangeArrowheads="1" noTextEdit="1"/>
          </p:cNvSpPr>
          <p:nvPr>
            <p:ph type="sldImg"/>
          </p:nvPr>
        </p:nvSpPr>
        <p:spPr>
          <a:ln/>
        </p:spPr>
      </p:sp>
      <p:sp>
        <p:nvSpPr>
          <p:cNvPr id="675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35869129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87">
              <a:defRPr kumimoji="1" sz="2300">
                <a:solidFill>
                  <a:schemeClr val="tx1"/>
                </a:solidFill>
                <a:latin typeface="Arial" charset="0"/>
              </a:defRPr>
            </a:lvl1pPr>
            <a:lvl2pPr marL="716130" indent="-275434" defTabSz="931887">
              <a:defRPr kumimoji="1" sz="2300">
                <a:solidFill>
                  <a:schemeClr val="tx1"/>
                </a:solidFill>
                <a:latin typeface="Arial" charset="0"/>
              </a:defRPr>
            </a:lvl2pPr>
            <a:lvl3pPr marL="1101738" indent="-220348" defTabSz="931887">
              <a:defRPr kumimoji="1" sz="2300">
                <a:solidFill>
                  <a:schemeClr val="tx1"/>
                </a:solidFill>
                <a:latin typeface="Arial" charset="0"/>
              </a:defRPr>
            </a:lvl3pPr>
            <a:lvl4pPr marL="1542433" indent="-220348" defTabSz="931887">
              <a:defRPr kumimoji="1" sz="2300">
                <a:solidFill>
                  <a:schemeClr val="tx1"/>
                </a:solidFill>
                <a:latin typeface="Arial" charset="0"/>
              </a:defRPr>
            </a:lvl4pPr>
            <a:lvl5pPr marL="1983128" indent="-220348" defTabSz="931887">
              <a:defRPr kumimoji="1" sz="2300">
                <a:solidFill>
                  <a:schemeClr val="tx1"/>
                </a:solidFill>
                <a:latin typeface="Arial" charset="0"/>
              </a:defRPr>
            </a:lvl5pPr>
            <a:lvl6pPr marL="2423823"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6pPr>
            <a:lvl7pPr marL="2864518"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7pPr>
            <a:lvl8pPr marL="3305213"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8pPr>
            <a:lvl9pPr marL="3745908"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9pPr>
          </a:lstStyle>
          <a:p>
            <a:r>
              <a:rPr lang="en-US" altLang="en-US" sz="1000"/>
              <a:t>*</a:t>
            </a:r>
            <a:endParaRPr lang="en-US" altLang="en-US" sz="1200" i="0">
              <a:latin typeface="Times New Roman" pitchFamily="18" charset="0"/>
            </a:endParaRPr>
          </a:p>
        </p:txBody>
      </p:sp>
      <p:sp>
        <p:nvSpPr>
          <p:cNvPr id="68611"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87">
              <a:defRPr kumimoji="1" sz="2300">
                <a:solidFill>
                  <a:schemeClr val="tx1"/>
                </a:solidFill>
                <a:latin typeface="Arial" charset="0"/>
              </a:defRPr>
            </a:lvl1pPr>
            <a:lvl2pPr marL="716130" indent="-275434" defTabSz="931887">
              <a:defRPr kumimoji="1" sz="2300">
                <a:solidFill>
                  <a:schemeClr val="tx1"/>
                </a:solidFill>
                <a:latin typeface="Arial" charset="0"/>
              </a:defRPr>
            </a:lvl2pPr>
            <a:lvl3pPr marL="1101738" indent="-220348" defTabSz="931887">
              <a:defRPr kumimoji="1" sz="2300">
                <a:solidFill>
                  <a:schemeClr val="tx1"/>
                </a:solidFill>
                <a:latin typeface="Arial" charset="0"/>
              </a:defRPr>
            </a:lvl3pPr>
            <a:lvl4pPr marL="1542433" indent="-220348" defTabSz="931887">
              <a:defRPr kumimoji="1" sz="2300">
                <a:solidFill>
                  <a:schemeClr val="tx1"/>
                </a:solidFill>
                <a:latin typeface="Arial" charset="0"/>
              </a:defRPr>
            </a:lvl4pPr>
            <a:lvl5pPr marL="1983128" indent="-220348" defTabSz="931887">
              <a:defRPr kumimoji="1" sz="2300">
                <a:solidFill>
                  <a:schemeClr val="tx1"/>
                </a:solidFill>
                <a:latin typeface="Arial" charset="0"/>
              </a:defRPr>
            </a:lvl5pPr>
            <a:lvl6pPr marL="2423823"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6pPr>
            <a:lvl7pPr marL="2864518"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7pPr>
            <a:lvl8pPr marL="3305213"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8pPr>
            <a:lvl9pPr marL="3745908"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9pPr>
          </a:lstStyle>
          <a:p>
            <a:r>
              <a:rPr lang="en-US" altLang="en-US" sz="1000"/>
              <a:t>07/16/96</a:t>
            </a:r>
            <a:endParaRPr lang="en-US" altLang="en-US" sz="1200" i="0">
              <a:latin typeface="Times New Roman" pitchFamily="18" charset="0"/>
            </a:endParaRPr>
          </a:p>
        </p:txBody>
      </p:sp>
      <p:sp>
        <p:nvSpPr>
          <p:cNvPr id="6861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87">
              <a:defRPr kumimoji="1" sz="2300">
                <a:solidFill>
                  <a:schemeClr val="tx1"/>
                </a:solidFill>
                <a:latin typeface="Arial" charset="0"/>
              </a:defRPr>
            </a:lvl1pPr>
            <a:lvl2pPr marL="716130" indent="-275434" defTabSz="931887">
              <a:defRPr kumimoji="1" sz="2300">
                <a:solidFill>
                  <a:schemeClr val="tx1"/>
                </a:solidFill>
                <a:latin typeface="Arial" charset="0"/>
              </a:defRPr>
            </a:lvl2pPr>
            <a:lvl3pPr marL="1101738" indent="-220348" defTabSz="931887">
              <a:defRPr kumimoji="1" sz="2300">
                <a:solidFill>
                  <a:schemeClr val="tx1"/>
                </a:solidFill>
                <a:latin typeface="Arial" charset="0"/>
              </a:defRPr>
            </a:lvl3pPr>
            <a:lvl4pPr marL="1542433" indent="-220348" defTabSz="931887">
              <a:defRPr kumimoji="1" sz="2300">
                <a:solidFill>
                  <a:schemeClr val="tx1"/>
                </a:solidFill>
                <a:latin typeface="Arial" charset="0"/>
              </a:defRPr>
            </a:lvl4pPr>
            <a:lvl5pPr marL="1983128" indent="-220348" defTabSz="931887">
              <a:defRPr kumimoji="1" sz="2300">
                <a:solidFill>
                  <a:schemeClr val="tx1"/>
                </a:solidFill>
                <a:latin typeface="Arial" charset="0"/>
              </a:defRPr>
            </a:lvl5pPr>
            <a:lvl6pPr marL="2423823"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6pPr>
            <a:lvl7pPr marL="2864518"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7pPr>
            <a:lvl8pPr marL="3305213"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8pPr>
            <a:lvl9pPr marL="3745908"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9pPr>
          </a:lstStyle>
          <a:p>
            <a:r>
              <a:rPr lang="en-US" altLang="en-US" sz="1000"/>
              <a:t>*</a:t>
            </a:r>
            <a:endParaRPr lang="en-US" altLang="en-US" sz="1200" i="0">
              <a:latin typeface="Times New Roman" pitchFamily="18" charset="0"/>
            </a:endParaRPr>
          </a:p>
        </p:txBody>
      </p:sp>
      <p:sp>
        <p:nvSpPr>
          <p:cNvPr id="6861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87">
              <a:defRPr kumimoji="1" sz="2300">
                <a:solidFill>
                  <a:schemeClr val="tx1"/>
                </a:solidFill>
                <a:latin typeface="Arial" charset="0"/>
              </a:defRPr>
            </a:lvl1pPr>
            <a:lvl2pPr marL="716130" indent="-275434" defTabSz="931887">
              <a:defRPr kumimoji="1" sz="2300">
                <a:solidFill>
                  <a:schemeClr val="tx1"/>
                </a:solidFill>
                <a:latin typeface="Arial" charset="0"/>
              </a:defRPr>
            </a:lvl2pPr>
            <a:lvl3pPr marL="1101738" indent="-220348" defTabSz="931887">
              <a:defRPr kumimoji="1" sz="2300">
                <a:solidFill>
                  <a:schemeClr val="tx1"/>
                </a:solidFill>
                <a:latin typeface="Arial" charset="0"/>
              </a:defRPr>
            </a:lvl3pPr>
            <a:lvl4pPr marL="1542433" indent="-220348" defTabSz="931887">
              <a:defRPr kumimoji="1" sz="2300">
                <a:solidFill>
                  <a:schemeClr val="tx1"/>
                </a:solidFill>
                <a:latin typeface="Arial" charset="0"/>
              </a:defRPr>
            </a:lvl4pPr>
            <a:lvl5pPr marL="1983128" indent="-220348" defTabSz="931887">
              <a:defRPr kumimoji="1" sz="2300">
                <a:solidFill>
                  <a:schemeClr val="tx1"/>
                </a:solidFill>
                <a:latin typeface="Arial" charset="0"/>
              </a:defRPr>
            </a:lvl5pPr>
            <a:lvl6pPr marL="2423823"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6pPr>
            <a:lvl7pPr marL="2864518"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7pPr>
            <a:lvl8pPr marL="3305213"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8pPr>
            <a:lvl9pPr marL="3745908"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9pPr>
          </a:lstStyle>
          <a:p>
            <a:r>
              <a:rPr lang="en-US" altLang="en-US" sz="1000"/>
              <a:t>##</a:t>
            </a:r>
            <a:endParaRPr lang="en-US" altLang="en-US" sz="1200" i="0">
              <a:latin typeface="Times New Roman" pitchFamily="18" charset="0"/>
            </a:endParaRPr>
          </a:p>
        </p:txBody>
      </p:sp>
      <p:sp>
        <p:nvSpPr>
          <p:cNvPr id="68614" name="Rectangle 2"/>
          <p:cNvSpPr>
            <a:spLocks noGrp="1" noRot="1" noChangeAspect="1" noChangeArrowheads="1" noTextEdit="1"/>
          </p:cNvSpPr>
          <p:nvPr>
            <p:ph type="sldImg"/>
          </p:nvPr>
        </p:nvSpPr>
        <p:spPr>
          <a:ln/>
        </p:spPr>
      </p:sp>
      <p:sp>
        <p:nvSpPr>
          <p:cNvPr id="686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7391290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87">
              <a:defRPr kumimoji="1" sz="2300">
                <a:solidFill>
                  <a:schemeClr val="tx1"/>
                </a:solidFill>
                <a:latin typeface="Arial" charset="0"/>
              </a:defRPr>
            </a:lvl1pPr>
            <a:lvl2pPr marL="716130" indent="-275434" defTabSz="931887">
              <a:defRPr kumimoji="1" sz="2300">
                <a:solidFill>
                  <a:schemeClr val="tx1"/>
                </a:solidFill>
                <a:latin typeface="Arial" charset="0"/>
              </a:defRPr>
            </a:lvl2pPr>
            <a:lvl3pPr marL="1101738" indent="-220348" defTabSz="931887">
              <a:defRPr kumimoji="1" sz="2300">
                <a:solidFill>
                  <a:schemeClr val="tx1"/>
                </a:solidFill>
                <a:latin typeface="Arial" charset="0"/>
              </a:defRPr>
            </a:lvl3pPr>
            <a:lvl4pPr marL="1542433" indent="-220348" defTabSz="931887">
              <a:defRPr kumimoji="1" sz="2300">
                <a:solidFill>
                  <a:schemeClr val="tx1"/>
                </a:solidFill>
                <a:latin typeface="Arial" charset="0"/>
              </a:defRPr>
            </a:lvl4pPr>
            <a:lvl5pPr marL="1983128" indent="-220348" defTabSz="931887">
              <a:defRPr kumimoji="1" sz="2300">
                <a:solidFill>
                  <a:schemeClr val="tx1"/>
                </a:solidFill>
                <a:latin typeface="Arial" charset="0"/>
              </a:defRPr>
            </a:lvl5pPr>
            <a:lvl6pPr marL="2423823"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6pPr>
            <a:lvl7pPr marL="2864518"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7pPr>
            <a:lvl8pPr marL="3305213"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8pPr>
            <a:lvl9pPr marL="3745908"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9pPr>
          </a:lstStyle>
          <a:p>
            <a:r>
              <a:rPr lang="en-US" altLang="en-US" sz="1000"/>
              <a:t>*</a:t>
            </a:r>
            <a:endParaRPr lang="en-US" altLang="en-US" sz="1200" i="0">
              <a:latin typeface="Times New Roman" pitchFamily="18" charset="0"/>
            </a:endParaRPr>
          </a:p>
        </p:txBody>
      </p:sp>
      <p:sp>
        <p:nvSpPr>
          <p:cNvPr id="69635"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87">
              <a:defRPr kumimoji="1" sz="2300">
                <a:solidFill>
                  <a:schemeClr val="tx1"/>
                </a:solidFill>
                <a:latin typeface="Arial" charset="0"/>
              </a:defRPr>
            </a:lvl1pPr>
            <a:lvl2pPr marL="716130" indent="-275434" defTabSz="931887">
              <a:defRPr kumimoji="1" sz="2300">
                <a:solidFill>
                  <a:schemeClr val="tx1"/>
                </a:solidFill>
                <a:latin typeface="Arial" charset="0"/>
              </a:defRPr>
            </a:lvl2pPr>
            <a:lvl3pPr marL="1101738" indent="-220348" defTabSz="931887">
              <a:defRPr kumimoji="1" sz="2300">
                <a:solidFill>
                  <a:schemeClr val="tx1"/>
                </a:solidFill>
                <a:latin typeface="Arial" charset="0"/>
              </a:defRPr>
            </a:lvl3pPr>
            <a:lvl4pPr marL="1542433" indent="-220348" defTabSz="931887">
              <a:defRPr kumimoji="1" sz="2300">
                <a:solidFill>
                  <a:schemeClr val="tx1"/>
                </a:solidFill>
                <a:latin typeface="Arial" charset="0"/>
              </a:defRPr>
            </a:lvl4pPr>
            <a:lvl5pPr marL="1983128" indent="-220348" defTabSz="931887">
              <a:defRPr kumimoji="1" sz="2300">
                <a:solidFill>
                  <a:schemeClr val="tx1"/>
                </a:solidFill>
                <a:latin typeface="Arial" charset="0"/>
              </a:defRPr>
            </a:lvl5pPr>
            <a:lvl6pPr marL="2423823"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6pPr>
            <a:lvl7pPr marL="2864518"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7pPr>
            <a:lvl8pPr marL="3305213"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8pPr>
            <a:lvl9pPr marL="3745908"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9pPr>
          </a:lstStyle>
          <a:p>
            <a:r>
              <a:rPr lang="en-US" altLang="en-US" sz="1000"/>
              <a:t>07/16/96</a:t>
            </a:r>
            <a:endParaRPr lang="en-US" altLang="en-US" sz="1200" i="0">
              <a:latin typeface="Times New Roman" pitchFamily="18" charset="0"/>
            </a:endParaRPr>
          </a:p>
        </p:txBody>
      </p:sp>
      <p:sp>
        <p:nvSpPr>
          <p:cNvPr id="6963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87">
              <a:defRPr kumimoji="1" sz="2300">
                <a:solidFill>
                  <a:schemeClr val="tx1"/>
                </a:solidFill>
                <a:latin typeface="Arial" charset="0"/>
              </a:defRPr>
            </a:lvl1pPr>
            <a:lvl2pPr marL="716130" indent="-275434" defTabSz="931887">
              <a:defRPr kumimoji="1" sz="2300">
                <a:solidFill>
                  <a:schemeClr val="tx1"/>
                </a:solidFill>
                <a:latin typeface="Arial" charset="0"/>
              </a:defRPr>
            </a:lvl2pPr>
            <a:lvl3pPr marL="1101738" indent="-220348" defTabSz="931887">
              <a:defRPr kumimoji="1" sz="2300">
                <a:solidFill>
                  <a:schemeClr val="tx1"/>
                </a:solidFill>
                <a:latin typeface="Arial" charset="0"/>
              </a:defRPr>
            </a:lvl3pPr>
            <a:lvl4pPr marL="1542433" indent="-220348" defTabSz="931887">
              <a:defRPr kumimoji="1" sz="2300">
                <a:solidFill>
                  <a:schemeClr val="tx1"/>
                </a:solidFill>
                <a:latin typeface="Arial" charset="0"/>
              </a:defRPr>
            </a:lvl4pPr>
            <a:lvl5pPr marL="1983128" indent="-220348" defTabSz="931887">
              <a:defRPr kumimoji="1" sz="2300">
                <a:solidFill>
                  <a:schemeClr val="tx1"/>
                </a:solidFill>
                <a:latin typeface="Arial" charset="0"/>
              </a:defRPr>
            </a:lvl5pPr>
            <a:lvl6pPr marL="2423823"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6pPr>
            <a:lvl7pPr marL="2864518"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7pPr>
            <a:lvl8pPr marL="3305213"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8pPr>
            <a:lvl9pPr marL="3745908"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9pPr>
          </a:lstStyle>
          <a:p>
            <a:r>
              <a:rPr lang="en-US" altLang="en-US" sz="1000"/>
              <a:t>*</a:t>
            </a:r>
            <a:endParaRPr lang="en-US" altLang="en-US" sz="1200" i="0">
              <a:latin typeface="Times New Roman" pitchFamily="18" charset="0"/>
            </a:endParaRPr>
          </a:p>
        </p:txBody>
      </p:sp>
      <p:sp>
        <p:nvSpPr>
          <p:cNvPr id="6963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87">
              <a:defRPr kumimoji="1" sz="2300">
                <a:solidFill>
                  <a:schemeClr val="tx1"/>
                </a:solidFill>
                <a:latin typeface="Arial" charset="0"/>
              </a:defRPr>
            </a:lvl1pPr>
            <a:lvl2pPr marL="716130" indent="-275434" defTabSz="931887">
              <a:defRPr kumimoji="1" sz="2300">
                <a:solidFill>
                  <a:schemeClr val="tx1"/>
                </a:solidFill>
                <a:latin typeface="Arial" charset="0"/>
              </a:defRPr>
            </a:lvl2pPr>
            <a:lvl3pPr marL="1101738" indent="-220348" defTabSz="931887">
              <a:defRPr kumimoji="1" sz="2300">
                <a:solidFill>
                  <a:schemeClr val="tx1"/>
                </a:solidFill>
                <a:latin typeface="Arial" charset="0"/>
              </a:defRPr>
            </a:lvl3pPr>
            <a:lvl4pPr marL="1542433" indent="-220348" defTabSz="931887">
              <a:defRPr kumimoji="1" sz="2300">
                <a:solidFill>
                  <a:schemeClr val="tx1"/>
                </a:solidFill>
                <a:latin typeface="Arial" charset="0"/>
              </a:defRPr>
            </a:lvl4pPr>
            <a:lvl5pPr marL="1983128" indent="-220348" defTabSz="931887">
              <a:defRPr kumimoji="1" sz="2300">
                <a:solidFill>
                  <a:schemeClr val="tx1"/>
                </a:solidFill>
                <a:latin typeface="Arial" charset="0"/>
              </a:defRPr>
            </a:lvl5pPr>
            <a:lvl6pPr marL="2423823"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6pPr>
            <a:lvl7pPr marL="2864518"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7pPr>
            <a:lvl8pPr marL="3305213"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8pPr>
            <a:lvl9pPr marL="3745908"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9pPr>
          </a:lstStyle>
          <a:p>
            <a:r>
              <a:rPr lang="en-US" altLang="en-US" sz="1000"/>
              <a:t>##</a:t>
            </a:r>
            <a:endParaRPr lang="en-US" altLang="en-US" sz="1200" i="0">
              <a:latin typeface="Times New Roman" pitchFamily="18" charset="0"/>
            </a:endParaRPr>
          </a:p>
        </p:txBody>
      </p:sp>
      <p:sp>
        <p:nvSpPr>
          <p:cNvPr id="69638" name="Rectangle 2"/>
          <p:cNvSpPr>
            <a:spLocks noGrp="1" noRot="1" noChangeAspect="1" noChangeArrowheads="1" noTextEdit="1"/>
          </p:cNvSpPr>
          <p:nvPr>
            <p:ph type="sldImg"/>
          </p:nvPr>
        </p:nvSpPr>
        <p:spPr>
          <a:ln/>
        </p:spPr>
      </p:sp>
      <p:sp>
        <p:nvSpPr>
          <p:cNvPr id="696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37571996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87">
              <a:defRPr kumimoji="1" sz="2300">
                <a:solidFill>
                  <a:schemeClr val="tx1"/>
                </a:solidFill>
                <a:latin typeface="Arial" charset="0"/>
              </a:defRPr>
            </a:lvl1pPr>
            <a:lvl2pPr marL="716130" indent="-275434" defTabSz="931887">
              <a:defRPr kumimoji="1" sz="2300">
                <a:solidFill>
                  <a:schemeClr val="tx1"/>
                </a:solidFill>
                <a:latin typeface="Arial" charset="0"/>
              </a:defRPr>
            </a:lvl2pPr>
            <a:lvl3pPr marL="1101738" indent="-220348" defTabSz="931887">
              <a:defRPr kumimoji="1" sz="2300">
                <a:solidFill>
                  <a:schemeClr val="tx1"/>
                </a:solidFill>
                <a:latin typeface="Arial" charset="0"/>
              </a:defRPr>
            </a:lvl3pPr>
            <a:lvl4pPr marL="1542433" indent="-220348" defTabSz="931887">
              <a:defRPr kumimoji="1" sz="2300">
                <a:solidFill>
                  <a:schemeClr val="tx1"/>
                </a:solidFill>
                <a:latin typeface="Arial" charset="0"/>
              </a:defRPr>
            </a:lvl4pPr>
            <a:lvl5pPr marL="1983128" indent="-220348" defTabSz="931887">
              <a:defRPr kumimoji="1" sz="2300">
                <a:solidFill>
                  <a:schemeClr val="tx1"/>
                </a:solidFill>
                <a:latin typeface="Arial" charset="0"/>
              </a:defRPr>
            </a:lvl5pPr>
            <a:lvl6pPr marL="2423823"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6pPr>
            <a:lvl7pPr marL="2864518"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7pPr>
            <a:lvl8pPr marL="3305213"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8pPr>
            <a:lvl9pPr marL="3745908"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9pPr>
          </a:lstStyle>
          <a:p>
            <a:r>
              <a:rPr lang="en-US" altLang="en-US" sz="1000"/>
              <a:t>*</a:t>
            </a:r>
            <a:endParaRPr lang="en-US" altLang="en-US" sz="1200" i="0">
              <a:latin typeface="Times New Roman" pitchFamily="18" charset="0"/>
            </a:endParaRPr>
          </a:p>
        </p:txBody>
      </p:sp>
      <p:sp>
        <p:nvSpPr>
          <p:cNvPr id="70659"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87">
              <a:defRPr kumimoji="1" sz="2300">
                <a:solidFill>
                  <a:schemeClr val="tx1"/>
                </a:solidFill>
                <a:latin typeface="Arial" charset="0"/>
              </a:defRPr>
            </a:lvl1pPr>
            <a:lvl2pPr marL="716130" indent="-275434" defTabSz="931887">
              <a:defRPr kumimoji="1" sz="2300">
                <a:solidFill>
                  <a:schemeClr val="tx1"/>
                </a:solidFill>
                <a:latin typeface="Arial" charset="0"/>
              </a:defRPr>
            </a:lvl2pPr>
            <a:lvl3pPr marL="1101738" indent="-220348" defTabSz="931887">
              <a:defRPr kumimoji="1" sz="2300">
                <a:solidFill>
                  <a:schemeClr val="tx1"/>
                </a:solidFill>
                <a:latin typeface="Arial" charset="0"/>
              </a:defRPr>
            </a:lvl3pPr>
            <a:lvl4pPr marL="1542433" indent="-220348" defTabSz="931887">
              <a:defRPr kumimoji="1" sz="2300">
                <a:solidFill>
                  <a:schemeClr val="tx1"/>
                </a:solidFill>
                <a:latin typeface="Arial" charset="0"/>
              </a:defRPr>
            </a:lvl4pPr>
            <a:lvl5pPr marL="1983128" indent="-220348" defTabSz="931887">
              <a:defRPr kumimoji="1" sz="2300">
                <a:solidFill>
                  <a:schemeClr val="tx1"/>
                </a:solidFill>
                <a:latin typeface="Arial" charset="0"/>
              </a:defRPr>
            </a:lvl5pPr>
            <a:lvl6pPr marL="2423823"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6pPr>
            <a:lvl7pPr marL="2864518"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7pPr>
            <a:lvl8pPr marL="3305213"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8pPr>
            <a:lvl9pPr marL="3745908"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9pPr>
          </a:lstStyle>
          <a:p>
            <a:r>
              <a:rPr lang="en-US" altLang="en-US" sz="1000"/>
              <a:t>07/16/96</a:t>
            </a:r>
            <a:endParaRPr lang="en-US" altLang="en-US" sz="1200" i="0">
              <a:latin typeface="Times New Roman" pitchFamily="18" charset="0"/>
            </a:endParaRPr>
          </a:p>
        </p:txBody>
      </p:sp>
      <p:sp>
        <p:nvSpPr>
          <p:cNvPr id="7066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87">
              <a:defRPr kumimoji="1" sz="2300">
                <a:solidFill>
                  <a:schemeClr val="tx1"/>
                </a:solidFill>
                <a:latin typeface="Arial" charset="0"/>
              </a:defRPr>
            </a:lvl1pPr>
            <a:lvl2pPr marL="716130" indent="-275434" defTabSz="931887">
              <a:defRPr kumimoji="1" sz="2300">
                <a:solidFill>
                  <a:schemeClr val="tx1"/>
                </a:solidFill>
                <a:latin typeface="Arial" charset="0"/>
              </a:defRPr>
            </a:lvl2pPr>
            <a:lvl3pPr marL="1101738" indent="-220348" defTabSz="931887">
              <a:defRPr kumimoji="1" sz="2300">
                <a:solidFill>
                  <a:schemeClr val="tx1"/>
                </a:solidFill>
                <a:latin typeface="Arial" charset="0"/>
              </a:defRPr>
            </a:lvl3pPr>
            <a:lvl4pPr marL="1542433" indent="-220348" defTabSz="931887">
              <a:defRPr kumimoji="1" sz="2300">
                <a:solidFill>
                  <a:schemeClr val="tx1"/>
                </a:solidFill>
                <a:latin typeface="Arial" charset="0"/>
              </a:defRPr>
            </a:lvl4pPr>
            <a:lvl5pPr marL="1983128" indent="-220348" defTabSz="931887">
              <a:defRPr kumimoji="1" sz="2300">
                <a:solidFill>
                  <a:schemeClr val="tx1"/>
                </a:solidFill>
                <a:latin typeface="Arial" charset="0"/>
              </a:defRPr>
            </a:lvl5pPr>
            <a:lvl6pPr marL="2423823"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6pPr>
            <a:lvl7pPr marL="2864518"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7pPr>
            <a:lvl8pPr marL="3305213"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8pPr>
            <a:lvl9pPr marL="3745908"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9pPr>
          </a:lstStyle>
          <a:p>
            <a:r>
              <a:rPr lang="en-US" altLang="en-US" sz="1000"/>
              <a:t>*</a:t>
            </a:r>
            <a:endParaRPr lang="en-US" altLang="en-US" sz="1200" i="0">
              <a:latin typeface="Times New Roman" pitchFamily="18" charset="0"/>
            </a:endParaRPr>
          </a:p>
        </p:txBody>
      </p:sp>
      <p:sp>
        <p:nvSpPr>
          <p:cNvPr id="706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87">
              <a:defRPr kumimoji="1" sz="2300">
                <a:solidFill>
                  <a:schemeClr val="tx1"/>
                </a:solidFill>
                <a:latin typeface="Arial" charset="0"/>
              </a:defRPr>
            </a:lvl1pPr>
            <a:lvl2pPr marL="716130" indent="-275434" defTabSz="931887">
              <a:defRPr kumimoji="1" sz="2300">
                <a:solidFill>
                  <a:schemeClr val="tx1"/>
                </a:solidFill>
                <a:latin typeface="Arial" charset="0"/>
              </a:defRPr>
            </a:lvl2pPr>
            <a:lvl3pPr marL="1101738" indent="-220348" defTabSz="931887">
              <a:defRPr kumimoji="1" sz="2300">
                <a:solidFill>
                  <a:schemeClr val="tx1"/>
                </a:solidFill>
                <a:latin typeface="Arial" charset="0"/>
              </a:defRPr>
            </a:lvl3pPr>
            <a:lvl4pPr marL="1542433" indent="-220348" defTabSz="931887">
              <a:defRPr kumimoji="1" sz="2300">
                <a:solidFill>
                  <a:schemeClr val="tx1"/>
                </a:solidFill>
                <a:latin typeface="Arial" charset="0"/>
              </a:defRPr>
            </a:lvl4pPr>
            <a:lvl5pPr marL="1983128" indent="-220348" defTabSz="931887">
              <a:defRPr kumimoji="1" sz="2300">
                <a:solidFill>
                  <a:schemeClr val="tx1"/>
                </a:solidFill>
                <a:latin typeface="Arial" charset="0"/>
              </a:defRPr>
            </a:lvl5pPr>
            <a:lvl6pPr marL="2423823"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6pPr>
            <a:lvl7pPr marL="2864518"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7pPr>
            <a:lvl8pPr marL="3305213"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8pPr>
            <a:lvl9pPr marL="3745908"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9pPr>
          </a:lstStyle>
          <a:p>
            <a:r>
              <a:rPr lang="en-US" altLang="en-US" sz="1000"/>
              <a:t>##</a:t>
            </a:r>
            <a:endParaRPr lang="en-US" altLang="en-US" sz="1200" i="0">
              <a:latin typeface="Times New Roman" pitchFamily="18" charset="0"/>
            </a:endParaRPr>
          </a:p>
        </p:txBody>
      </p:sp>
      <p:sp>
        <p:nvSpPr>
          <p:cNvPr id="70662" name="Rectangle 2"/>
          <p:cNvSpPr>
            <a:spLocks noGrp="1" noRot="1" noChangeAspect="1" noChangeArrowheads="1" noTextEdit="1"/>
          </p:cNvSpPr>
          <p:nvPr>
            <p:ph type="sldImg"/>
          </p:nvPr>
        </p:nvSpPr>
        <p:spPr>
          <a:ln/>
        </p:spPr>
      </p:sp>
      <p:sp>
        <p:nvSpPr>
          <p:cNvPr id="706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33453836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87">
              <a:defRPr kumimoji="1" sz="2300">
                <a:solidFill>
                  <a:schemeClr val="tx1"/>
                </a:solidFill>
                <a:latin typeface="Arial" charset="0"/>
              </a:defRPr>
            </a:lvl1pPr>
            <a:lvl2pPr marL="716130" indent="-275434" defTabSz="931887">
              <a:defRPr kumimoji="1" sz="2300">
                <a:solidFill>
                  <a:schemeClr val="tx1"/>
                </a:solidFill>
                <a:latin typeface="Arial" charset="0"/>
              </a:defRPr>
            </a:lvl2pPr>
            <a:lvl3pPr marL="1101738" indent="-220348" defTabSz="931887">
              <a:defRPr kumimoji="1" sz="2300">
                <a:solidFill>
                  <a:schemeClr val="tx1"/>
                </a:solidFill>
                <a:latin typeface="Arial" charset="0"/>
              </a:defRPr>
            </a:lvl3pPr>
            <a:lvl4pPr marL="1542433" indent="-220348" defTabSz="931887">
              <a:defRPr kumimoji="1" sz="2300">
                <a:solidFill>
                  <a:schemeClr val="tx1"/>
                </a:solidFill>
                <a:latin typeface="Arial" charset="0"/>
              </a:defRPr>
            </a:lvl4pPr>
            <a:lvl5pPr marL="1983128" indent="-220348" defTabSz="931887">
              <a:defRPr kumimoji="1" sz="2300">
                <a:solidFill>
                  <a:schemeClr val="tx1"/>
                </a:solidFill>
                <a:latin typeface="Arial" charset="0"/>
              </a:defRPr>
            </a:lvl5pPr>
            <a:lvl6pPr marL="2423823"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6pPr>
            <a:lvl7pPr marL="2864518"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7pPr>
            <a:lvl8pPr marL="3305213"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8pPr>
            <a:lvl9pPr marL="3745908"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9pPr>
          </a:lstStyle>
          <a:p>
            <a:r>
              <a:rPr lang="en-US" altLang="en-US" sz="1000"/>
              <a:t>*</a:t>
            </a:r>
            <a:endParaRPr lang="en-US" altLang="en-US" sz="1200" i="0">
              <a:latin typeface="Times New Roman" pitchFamily="18" charset="0"/>
            </a:endParaRPr>
          </a:p>
        </p:txBody>
      </p:sp>
      <p:sp>
        <p:nvSpPr>
          <p:cNvPr id="71683"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87">
              <a:defRPr kumimoji="1" sz="2300">
                <a:solidFill>
                  <a:schemeClr val="tx1"/>
                </a:solidFill>
                <a:latin typeface="Arial" charset="0"/>
              </a:defRPr>
            </a:lvl1pPr>
            <a:lvl2pPr marL="716130" indent="-275434" defTabSz="931887">
              <a:defRPr kumimoji="1" sz="2300">
                <a:solidFill>
                  <a:schemeClr val="tx1"/>
                </a:solidFill>
                <a:latin typeface="Arial" charset="0"/>
              </a:defRPr>
            </a:lvl2pPr>
            <a:lvl3pPr marL="1101738" indent="-220348" defTabSz="931887">
              <a:defRPr kumimoji="1" sz="2300">
                <a:solidFill>
                  <a:schemeClr val="tx1"/>
                </a:solidFill>
                <a:latin typeface="Arial" charset="0"/>
              </a:defRPr>
            </a:lvl3pPr>
            <a:lvl4pPr marL="1542433" indent="-220348" defTabSz="931887">
              <a:defRPr kumimoji="1" sz="2300">
                <a:solidFill>
                  <a:schemeClr val="tx1"/>
                </a:solidFill>
                <a:latin typeface="Arial" charset="0"/>
              </a:defRPr>
            </a:lvl4pPr>
            <a:lvl5pPr marL="1983128" indent="-220348" defTabSz="931887">
              <a:defRPr kumimoji="1" sz="2300">
                <a:solidFill>
                  <a:schemeClr val="tx1"/>
                </a:solidFill>
                <a:latin typeface="Arial" charset="0"/>
              </a:defRPr>
            </a:lvl5pPr>
            <a:lvl6pPr marL="2423823"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6pPr>
            <a:lvl7pPr marL="2864518"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7pPr>
            <a:lvl8pPr marL="3305213"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8pPr>
            <a:lvl9pPr marL="3745908"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9pPr>
          </a:lstStyle>
          <a:p>
            <a:r>
              <a:rPr lang="en-US" altLang="en-US" sz="1000"/>
              <a:t>07/16/96</a:t>
            </a:r>
            <a:endParaRPr lang="en-US" altLang="en-US" sz="1200" i="0">
              <a:latin typeface="Times New Roman" pitchFamily="18" charset="0"/>
            </a:endParaRPr>
          </a:p>
        </p:txBody>
      </p:sp>
      <p:sp>
        <p:nvSpPr>
          <p:cNvPr id="7168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87">
              <a:defRPr kumimoji="1" sz="2300">
                <a:solidFill>
                  <a:schemeClr val="tx1"/>
                </a:solidFill>
                <a:latin typeface="Arial" charset="0"/>
              </a:defRPr>
            </a:lvl1pPr>
            <a:lvl2pPr marL="716130" indent="-275434" defTabSz="931887">
              <a:defRPr kumimoji="1" sz="2300">
                <a:solidFill>
                  <a:schemeClr val="tx1"/>
                </a:solidFill>
                <a:latin typeface="Arial" charset="0"/>
              </a:defRPr>
            </a:lvl2pPr>
            <a:lvl3pPr marL="1101738" indent="-220348" defTabSz="931887">
              <a:defRPr kumimoji="1" sz="2300">
                <a:solidFill>
                  <a:schemeClr val="tx1"/>
                </a:solidFill>
                <a:latin typeface="Arial" charset="0"/>
              </a:defRPr>
            </a:lvl3pPr>
            <a:lvl4pPr marL="1542433" indent="-220348" defTabSz="931887">
              <a:defRPr kumimoji="1" sz="2300">
                <a:solidFill>
                  <a:schemeClr val="tx1"/>
                </a:solidFill>
                <a:latin typeface="Arial" charset="0"/>
              </a:defRPr>
            </a:lvl4pPr>
            <a:lvl5pPr marL="1983128" indent="-220348" defTabSz="931887">
              <a:defRPr kumimoji="1" sz="2300">
                <a:solidFill>
                  <a:schemeClr val="tx1"/>
                </a:solidFill>
                <a:latin typeface="Arial" charset="0"/>
              </a:defRPr>
            </a:lvl5pPr>
            <a:lvl6pPr marL="2423823"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6pPr>
            <a:lvl7pPr marL="2864518"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7pPr>
            <a:lvl8pPr marL="3305213"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8pPr>
            <a:lvl9pPr marL="3745908"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9pPr>
          </a:lstStyle>
          <a:p>
            <a:r>
              <a:rPr lang="en-US" altLang="en-US" sz="1000"/>
              <a:t>*</a:t>
            </a:r>
            <a:endParaRPr lang="en-US" altLang="en-US" sz="1200" i="0">
              <a:latin typeface="Times New Roman" pitchFamily="18" charset="0"/>
            </a:endParaRPr>
          </a:p>
        </p:txBody>
      </p:sp>
      <p:sp>
        <p:nvSpPr>
          <p:cNvPr id="716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87">
              <a:defRPr kumimoji="1" sz="2300">
                <a:solidFill>
                  <a:schemeClr val="tx1"/>
                </a:solidFill>
                <a:latin typeface="Arial" charset="0"/>
              </a:defRPr>
            </a:lvl1pPr>
            <a:lvl2pPr marL="716130" indent="-275434" defTabSz="931887">
              <a:defRPr kumimoji="1" sz="2300">
                <a:solidFill>
                  <a:schemeClr val="tx1"/>
                </a:solidFill>
                <a:latin typeface="Arial" charset="0"/>
              </a:defRPr>
            </a:lvl2pPr>
            <a:lvl3pPr marL="1101738" indent="-220348" defTabSz="931887">
              <a:defRPr kumimoji="1" sz="2300">
                <a:solidFill>
                  <a:schemeClr val="tx1"/>
                </a:solidFill>
                <a:latin typeface="Arial" charset="0"/>
              </a:defRPr>
            </a:lvl3pPr>
            <a:lvl4pPr marL="1542433" indent="-220348" defTabSz="931887">
              <a:defRPr kumimoji="1" sz="2300">
                <a:solidFill>
                  <a:schemeClr val="tx1"/>
                </a:solidFill>
                <a:latin typeface="Arial" charset="0"/>
              </a:defRPr>
            </a:lvl4pPr>
            <a:lvl5pPr marL="1983128" indent="-220348" defTabSz="931887">
              <a:defRPr kumimoji="1" sz="2300">
                <a:solidFill>
                  <a:schemeClr val="tx1"/>
                </a:solidFill>
                <a:latin typeface="Arial" charset="0"/>
              </a:defRPr>
            </a:lvl5pPr>
            <a:lvl6pPr marL="2423823"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6pPr>
            <a:lvl7pPr marL="2864518"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7pPr>
            <a:lvl8pPr marL="3305213"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8pPr>
            <a:lvl9pPr marL="3745908"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9pPr>
          </a:lstStyle>
          <a:p>
            <a:r>
              <a:rPr lang="en-US" altLang="en-US" sz="1000"/>
              <a:t>##</a:t>
            </a:r>
            <a:endParaRPr lang="en-US" altLang="en-US" sz="1200" i="0">
              <a:latin typeface="Times New Roman" pitchFamily="18" charset="0"/>
            </a:endParaRPr>
          </a:p>
        </p:txBody>
      </p:sp>
      <p:sp>
        <p:nvSpPr>
          <p:cNvPr id="71686" name="Rectangle 2"/>
          <p:cNvSpPr>
            <a:spLocks noGrp="1" noRot="1" noChangeAspect="1" noChangeArrowheads="1" noTextEdit="1"/>
          </p:cNvSpPr>
          <p:nvPr>
            <p:ph type="sldImg"/>
          </p:nvPr>
        </p:nvSpPr>
        <p:spPr>
          <a:ln/>
        </p:spPr>
      </p:sp>
      <p:sp>
        <p:nvSpPr>
          <p:cNvPr id="716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35715891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Test: which direction would turn to go to “Lynch Livestock”?</a:t>
            </a:r>
          </a:p>
        </p:txBody>
      </p:sp>
      <p:sp>
        <p:nvSpPr>
          <p:cNvPr id="4" name="Header Placeholder 3"/>
          <p:cNvSpPr>
            <a:spLocks noGrp="1"/>
          </p:cNvSpPr>
          <p:nvPr>
            <p:ph type="hdr" sz="quarter"/>
          </p:nvPr>
        </p:nvSpPr>
        <p:spPr/>
        <p:txBody>
          <a:bodyPr/>
          <a:lstStyle/>
          <a:p>
            <a:pPr>
              <a:defRPr/>
            </a:pPr>
            <a:r>
              <a:rPr lang="en-US"/>
              <a:t>*</a:t>
            </a:r>
            <a:endParaRPr lang="en-US" sz="1200" i="0">
              <a:latin typeface="Times New Roman" pitchFamily="18" charset="0"/>
            </a:endParaRPr>
          </a:p>
        </p:txBody>
      </p:sp>
      <p:sp>
        <p:nvSpPr>
          <p:cNvPr id="5" name="Date Placeholder 4"/>
          <p:cNvSpPr>
            <a:spLocks noGrp="1"/>
          </p:cNvSpPr>
          <p:nvPr>
            <p:ph type="dt" idx="1"/>
          </p:nvPr>
        </p:nvSpPr>
        <p:spPr/>
        <p:txBody>
          <a:bodyPr/>
          <a:lstStyle/>
          <a:p>
            <a:pPr>
              <a:defRPr/>
            </a:pPr>
            <a:r>
              <a:rPr lang="en-US"/>
              <a:t>07/16/96</a:t>
            </a:r>
            <a:endParaRPr lang="en-US" sz="1200" i="0">
              <a:latin typeface="Times New Roman" pitchFamily="18" charset="0"/>
            </a:endParaRPr>
          </a:p>
        </p:txBody>
      </p:sp>
      <p:sp>
        <p:nvSpPr>
          <p:cNvPr id="6" name="Footer Placeholder 5"/>
          <p:cNvSpPr>
            <a:spLocks noGrp="1"/>
          </p:cNvSpPr>
          <p:nvPr>
            <p:ph type="ftr" sz="quarter" idx="4"/>
          </p:nvPr>
        </p:nvSpPr>
        <p:spPr/>
        <p:txBody>
          <a:bodyPr/>
          <a:lstStyle/>
          <a:p>
            <a:pPr>
              <a:defRPr/>
            </a:pPr>
            <a:r>
              <a:rPr lang="en-US"/>
              <a:t>*</a:t>
            </a:r>
            <a:endParaRPr lang="en-US" sz="1200" i="0">
              <a:latin typeface="Times New Roman" pitchFamily="18" charset="0"/>
            </a:endParaRPr>
          </a:p>
        </p:txBody>
      </p:sp>
      <p:sp>
        <p:nvSpPr>
          <p:cNvPr id="7" name="Slide Number Placeholder 6"/>
          <p:cNvSpPr>
            <a:spLocks noGrp="1"/>
          </p:cNvSpPr>
          <p:nvPr>
            <p:ph type="sldNum" sz="quarter" idx="5"/>
          </p:nvPr>
        </p:nvSpPr>
        <p:spPr/>
        <p:txBody>
          <a:bodyPr/>
          <a:lstStyle/>
          <a:p>
            <a:pPr>
              <a:defRPr/>
            </a:pPr>
            <a:r>
              <a:rPr lang="en-US"/>
              <a:t>##</a:t>
            </a:r>
            <a:endParaRPr lang="en-US" sz="1200" i="0">
              <a:latin typeface="Times New Roman" pitchFamily="18" charset="0"/>
            </a:endParaRPr>
          </a:p>
        </p:txBody>
      </p:sp>
    </p:spTree>
    <p:extLst>
      <p:ext uri="{BB962C8B-B14F-4D97-AF65-F5344CB8AC3E}">
        <p14:creationId xmlns:p14="http://schemas.microsoft.com/office/powerpoint/2010/main" val="280570417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userDrawn="1"/>
        </p:nvSpPr>
        <p:spPr bwMode="auto">
          <a:xfrm>
            <a:off x="765175" y="1524000"/>
            <a:ext cx="8378825" cy="2070100"/>
          </a:xfrm>
          <a:prstGeom prst="rect">
            <a:avLst/>
          </a:prstGeom>
          <a:gradFill rotWithShape="1">
            <a:gsLst>
              <a:gs pos="0">
                <a:schemeClr val="bg1"/>
              </a:gs>
              <a:gs pos="100000">
                <a:srgbClr val="3399FF"/>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nchor="ctr"/>
          <a:lstStyle>
            <a:lvl1pPr>
              <a:defRPr kumimoji="1" sz="2400" b="1">
                <a:solidFill>
                  <a:schemeClr val="tx1"/>
                </a:solidFill>
                <a:latin typeface="Arial" charset="0"/>
              </a:defRPr>
            </a:lvl1pPr>
            <a:lvl2pPr marL="742950" indent="-285750">
              <a:defRPr kumimoji="1" sz="2400" b="1">
                <a:solidFill>
                  <a:schemeClr val="tx1"/>
                </a:solidFill>
                <a:latin typeface="Arial" charset="0"/>
              </a:defRPr>
            </a:lvl2pPr>
            <a:lvl3pPr marL="1143000" indent="-228600">
              <a:defRPr kumimoji="1" sz="2400" b="1">
                <a:solidFill>
                  <a:schemeClr val="tx1"/>
                </a:solidFill>
                <a:latin typeface="Arial" charset="0"/>
              </a:defRPr>
            </a:lvl3pPr>
            <a:lvl4pPr marL="1600200" indent="-228600">
              <a:defRPr kumimoji="1" sz="2400" b="1">
                <a:solidFill>
                  <a:schemeClr val="tx1"/>
                </a:solidFill>
                <a:latin typeface="Arial" charset="0"/>
              </a:defRPr>
            </a:lvl4pPr>
            <a:lvl5pPr marL="2057400" indent="-228600">
              <a:defRPr kumimoji="1" sz="2400" b="1">
                <a:solidFill>
                  <a:schemeClr val="tx1"/>
                </a:solidFill>
                <a:latin typeface="Arial" charset="0"/>
              </a:defRPr>
            </a:lvl5pPr>
            <a:lvl6pPr marL="2514600" indent="-228600" algn="just" eaLnBrk="0" fontAlgn="base" hangingPunct="0">
              <a:spcBef>
                <a:spcPct val="20000"/>
              </a:spcBef>
              <a:spcAft>
                <a:spcPts val="600"/>
              </a:spcAft>
              <a:buClr>
                <a:srgbClr val="FF9933"/>
              </a:buClr>
              <a:buChar char="–"/>
              <a:defRPr kumimoji="1" sz="2400" b="1">
                <a:solidFill>
                  <a:schemeClr val="tx1"/>
                </a:solidFill>
                <a:latin typeface="Arial" charset="0"/>
              </a:defRPr>
            </a:lvl6pPr>
            <a:lvl7pPr marL="2971800" indent="-228600" algn="just" eaLnBrk="0" fontAlgn="base" hangingPunct="0">
              <a:spcBef>
                <a:spcPct val="20000"/>
              </a:spcBef>
              <a:spcAft>
                <a:spcPts val="600"/>
              </a:spcAft>
              <a:buClr>
                <a:srgbClr val="FF9933"/>
              </a:buClr>
              <a:buChar char="–"/>
              <a:defRPr kumimoji="1" sz="2400" b="1">
                <a:solidFill>
                  <a:schemeClr val="tx1"/>
                </a:solidFill>
                <a:latin typeface="Arial" charset="0"/>
              </a:defRPr>
            </a:lvl7pPr>
            <a:lvl8pPr marL="3429000" indent="-228600" algn="just" eaLnBrk="0" fontAlgn="base" hangingPunct="0">
              <a:spcBef>
                <a:spcPct val="20000"/>
              </a:spcBef>
              <a:spcAft>
                <a:spcPts val="600"/>
              </a:spcAft>
              <a:buClr>
                <a:srgbClr val="FF9933"/>
              </a:buClr>
              <a:buChar char="–"/>
              <a:defRPr kumimoji="1" sz="2400" b="1">
                <a:solidFill>
                  <a:schemeClr val="tx1"/>
                </a:solidFill>
                <a:latin typeface="Arial" charset="0"/>
              </a:defRPr>
            </a:lvl8pPr>
            <a:lvl9pPr marL="3886200" indent="-228600" algn="just" eaLnBrk="0" fontAlgn="base" hangingPunct="0">
              <a:spcBef>
                <a:spcPct val="20000"/>
              </a:spcBef>
              <a:spcAft>
                <a:spcPts val="600"/>
              </a:spcAft>
              <a:buClr>
                <a:srgbClr val="FF9933"/>
              </a:buClr>
              <a:buChar char="–"/>
              <a:defRPr kumimoji="1" sz="2400" b="1">
                <a:solidFill>
                  <a:schemeClr val="tx1"/>
                </a:solidFill>
                <a:latin typeface="Arial" charset="0"/>
              </a:defRPr>
            </a:lvl9pPr>
          </a:lstStyle>
          <a:p>
            <a:endParaRPr lang="en-US" altLang="en-US"/>
          </a:p>
        </p:txBody>
      </p:sp>
      <p:sp>
        <p:nvSpPr>
          <p:cNvPr id="5" name="Rectangle 3"/>
          <p:cNvSpPr>
            <a:spLocks noChangeArrowheads="1"/>
          </p:cNvSpPr>
          <p:nvPr userDrawn="1"/>
        </p:nvSpPr>
        <p:spPr bwMode="auto">
          <a:xfrm>
            <a:off x="838200" y="3568700"/>
            <a:ext cx="8305800" cy="68263"/>
          </a:xfrm>
          <a:prstGeom prst="rect">
            <a:avLst/>
          </a:prstGeom>
          <a:gradFill rotWithShape="1">
            <a:gsLst>
              <a:gs pos="0">
                <a:schemeClr val="bg1"/>
              </a:gs>
              <a:gs pos="100000">
                <a:srgbClr val="003366"/>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nchor="ctr"/>
          <a:lstStyle>
            <a:lvl1pPr>
              <a:defRPr kumimoji="1" sz="2400" b="1">
                <a:solidFill>
                  <a:schemeClr val="tx1"/>
                </a:solidFill>
                <a:latin typeface="Arial" charset="0"/>
              </a:defRPr>
            </a:lvl1pPr>
            <a:lvl2pPr marL="742950" indent="-285750">
              <a:defRPr kumimoji="1" sz="2400" b="1">
                <a:solidFill>
                  <a:schemeClr val="tx1"/>
                </a:solidFill>
                <a:latin typeface="Arial" charset="0"/>
              </a:defRPr>
            </a:lvl2pPr>
            <a:lvl3pPr marL="1143000" indent="-228600">
              <a:defRPr kumimoji="1" sz="2400" b="1">
                <a:solidFill>
                  <a:schemeClr val="tx1"/>
                </a:solidFill>
                <a:latin typeface="Arial" charset="0"/>
              </a:defRPr>
            </a:lvl3pPr>
            <a:lvl4pPr marL="1600200" indent="-228600">
              <a:defRPr kumimoji="1" sz="2400" b="1">
                <a:solidFill>
                  <a:schemeClr val="tx1"/>
                </a:solidFill>
                <a:latin typeface="Arial" charset="0"/>
              </a:defRPr>
            </a:lvl4pPr>
            <a:lvl5pPr marL="2057400" indent="-228600">
              <a:defRPr kumimoji="1" sz="2400" b="1">
                <a:solidFill>
                  <a:schemeClr val="tx1"/>
                </a:solidFill>
                <a:latin typeface="Arial" charset="0"/>
              </a:defRPr>
            </a:lvl5pPr>
            <a:lvl6pPr marL="2514600" indent="-228600" algn="just" eaLnBrk="0" fontAlgn="base" hangingPunct="0">
              <a:spcBef>
                <a:spcPct val="20000"/>
              </a:spcBef>
              <a:spcAft>
                <a:spcPts val="600"/>
              </a:spcAft>
              <a:buClr>
                <a:srgbClr val="FF9933"/>
              </a:buClr>
              <a:buChar char="–"/>
              <a:defRPr kumimoji="1" sz="2400" b="1">
                <a:solidFill>
                  <a:schemeClr val="tx1"/>
                </a:solidFill>
                <a:latin typeface="Arial" charset="0"/>
              </a:defRPr>
            </a:lvl6pPr>
            <a:lvl7pPr marL="2971800" indent="-228600" algn="just" eaLnBrk="0" fontAlgn="base" hangingPunct="0">
              <a:spcBef>
                <a:spcPct val="20000"/>
              </a:spcBef>
              <a:spcAft>
                <a:spcPts val="600"/>
              </a:spcAft>
              <a:buClr>
                <a:srgbClr val="FF9933"/>
              </a:buClr>
              <a:buChar char="–"/>
              <a:defRPr kumimoji="1" sz="2400" b="1">
                <a:solidFill>
                  <a:schemeClr val="tx1"/>
                </a:solidFill>
                <a:latin typeface="Arial" charset="0"/>
              </a:defRPr>
            </a:lvl7pPr>
            <a:lvl8pPr marL="3429000" indent="-228600" algn="just" eaLnBrk="0" fontAlgn="base" hangingPunct="0">
              <a:spcBef>
                <a:spcPct val="20000"/>
              </a:spcBef>
              <a:spcAft>
                <a:spcPts val="600"/>
              </a:spcAft>
              <a:buClr>
                <a:srgbClr val="FF9933"/>
              </a:buClr>
              <a:buChar char="–"/>
              <a:defRPr kumimoji="1" sz="2400" b="1">
                <a:solidFill>
                  <a:schemeClr val="tx1"/>
                </a:solidFill>
                <a:latin typeface="Arial" charset="0"/>
              </a:defRPr>
            </a:lvl8pPr>
            <a:lvl9pPr marL="3886200" indent="-228600" algn="just" eaLnBrk="0" fontAlgn="base" hangingPunct="0">
              <a:spcBef>
                <a:spcPct val="20000"/>
              </a:spcBef>
              <a:spcAft>
                <a:spcPts val="600"/>
              </a:spcAft>
              <a:buClr>
                <a:srgbClr val="FF9933"/>
              </a:buClr>
              <a:buChar char="–"/>
              <a:defRPr kumimoji="1" sz="2400" b="1">
                <a:solidFill>
                  <a:schemeClr val="tx1"/>
                </a:solidFill>
                <a:latin typeface="Arial" charset="0"/>
              </a:defRPr>
            </a:lvl9pPr>
          </a:lstStyle>
          <a:p>
            <a:endParaRPr lang="en-US" altLang="en-US"/>
          </a:p>
        </p:txBody>
      </p:sp>
      <p:sp>
        <p:nvSpPr>
          <p:cNvPr id="6" name="Rectangle 13"/>
          <p:cNvSpPr>
            <a:spLocks noChangeArrowheads="1"/>
          </p:cNvSpPr>
          <p:nvPr userDrawn="1"/>
        </p:nvSpPr>
        <p:spPr bwMode="auto">
          <a:xfrm>
            <a:off x="812800" y="1455738"/>
            <a:ext cx="8331200" cy="68262"/>
          </a:xfrm>
          <a:prstGeom prst="rect">
            <a:avLst/>
          </a:prstGeom>
          <a:gradFill rotWithShape="1">
            <a:gsLst>
              <a:gs pos="0">
                <a:schemeClr val="bg1"/>
              </a:gs>
              <a:gs pos="100000">
                <a:srgbClr val="003366"/>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nchor="ctr"/>
          <a:lstStyle>
            <a:lvl1pPr>
              <a:defRPr kumimoji="1" sz="2400" b="1">
                <a:solidFill>
                  <a:schemeClr val="tx1"/>
                </a:solidFill>
                <a:latin typeface="Arial" charset="0"/>
              </a:defRPr>
            </a:lvl1pPr>
            <a:lvl2pPr marL="742950" indent="-285750">
              <a:defRPr kumimoji="1" sz="2400" b="1">
                <a:solidFill>
                  <a:schemeClr val="tx1"/>
                </a:solidFill>
                <a:latin typeface="Arial" charset="0"/>
              </a:defRPr>
            </a:lvl2pPr>
            <a:lvl3pPr marL="1143000" indent="-228600">
              <a:defRPr kumimoji="1" sz="2400" b="1">
                <a:solidFill>
                  <a:schemeClr val="tx1"/>
                </a:solidFill>
                <a:latin typeface="Arial" charset="0"/>
              </a:defRPr>
            </a:lvl3pPr>
            <a:lvl4pPr marL="1600200" indent="-228600">
              <a:defRPr kumimoji="1" sz="2400" b="1">
                <a:solidFill>
                  <a:schemeClr val="tx1"/>
                </a:solidFill>
                <a:latin typeface="Arial" charset="0"/>
              </a:defRPr>
            </a:lvl4pPr>
            <a:lvl5pPr marL="2057400" indent="-228600">
              <a:defRPr kumimoji="1" sz="2400" b="1">
                <a:solidFill>
                  <a:schemeClr val="tx1"/>
                </a:solidFill>
                <a:latin typeface="Arial" charset="0"/>
              </a:defRPr>
            </a:lvl5pPr>
            <a:lvl6pPr marL="2514600" indent="-228600" algn="just" eaLnBrk="0" fontAlgn="base" hangingPunct="0">
              <a:spcBef>
                <a:spcPct val="20000"/>
              </a:spcBef>
              <a:spcAft>
                <a:spcPts val="600"/>
              </a:spcAft>
              <a:buClr>
                <a:srgbClr val="FF9933"/>
              </a:buClr>
              <a:buChar char="–"/>
              <a:defRPr kumimoji="1" sz="2400" b="1">
                <a:solidFill>
                  <a:schemeClr val="tx1"/>
                </a:solidFill>
                <a:latin typeface="Arial" charset="0"/>
              </a:defRPr>
            </a:lvl6pPr>
            <a:lvl7pPr marL="2971800" indent="-228600" algn="just" eaLnBrk="0" fontAlgn="base" hangingPunct="0">
              <a:spcBef>
                <a:spcPct val="20000"/>
              </a:spcBef>
              <a:spcAft>
                <a:spcPts val="600"/>
              </a:spcAft>
              <a:buClr>
                <a:srgbClr val="FF9933"/>
              </a:buClr>
              <a:buChar char="–"/>
              <a:defRPr kumimoji="1" sz="2400" b="1">
                <a:solidFill>
                  <a:schemeClr val="tx1"/>
                </a:solidFill>
                <a:latin typeface="Arial" charset="0"/>
              </a:defRPr>
            </a:lvl7pPr>
            <a:lvl8pPr marL="3429000" indent="-228600" algn="just" eaLnBrk="0" fontAlgn="base" hangingPunct="0">
              <a:spcBef>
                <a:spcPct val="20000"/>
              </a:spcBef>
              <a:spcAft>
                <a:spcPts val="600"/>
              </a:spcAft>
              <a:buClr>
                <a:srgbClr val="FF9933"/>
              </a:buClr>
              <a:buChar char="–"/>
              <a:defRPr kumimoji="1" sz="2400" b="1">
                <a:solidFill>
                  <a:schemeClr val="tx1"/>
                </a:solidFill>
                <a:latin typeface="Arial" charset="0"/>
              </a:defRPr>
            </a:lvl8pPr>
            <a:lvl9pPr marL="3886200" indent="-228600" algn="just" eaLnBrk="0" fontAlgn="base" hangingPunct="0">
              <a:spcBef>
                <a:spcPct val="20000"/>
              </a:spcBef>
              <a:spcAft>
                <a:spcPts val="600"/>
              </a:spcAft>
              <a:buClr>
                <a:srgbClr val="FF9933"/>
              </a:buClr>
              <a:buChar char="–"/>
              <a:defRPr kumimoji="1" sz="2400" b="1">
                <a:solidFill>
                  <a:schemeClr val="tx1"/>
                </a:solidFill>
                <a:latin typeface="Arial" charset="0"/>
              </a:defRPr>
            </a:lvl9pPr>
          </a:lstStyle>
          <a:p>
            <a:endParaRPr lang="en-US" altLang="en-US"/>
          </a:p>
        </p:txBody>
      </p:sp>
      <p:sp>
        <p:nvSpPr>
          <p:cNvPr id="7" name="Rectangle 8"/>
          <p:cNvSpPr>
            <a:spLocks noChangeArrowheads="1"/>
          </p:cNvSpPr>
          <p:nvPr userDrawn="1"/>
        </p:nvSpPr>
        <p:spPr bwMode="auto">
          <a:xfrm>
            <a:off x="0" y="0"/>
            <a:ext cx="765175" cy="6858000"/>
          </a:xfrm>
          <a:prstGeom prst="rect">
            <a:avLst/>
          </a:prstGeom>
          <a:gradFill rotWithShape="1">
            <a:gsLst>
              <a:gs pos="0">
                <a:srgbClr val="009900"/>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nchor="ctr"/>
          <a:lstStyle>
            <a:lvl1pPr>
              <a:defRPr kumimoji="1" sz="2400" b="1">
                <a:solidFill>
                  <a:schemeClr val="tx1"/>
                </a:solidFill>
                <a:latin typeface="Arial" charset="0"/>
              </a:defRPr>
            </a:lvl1pPr>
            <a:lvl2pPr marL="742950" indent="-285750">
              <a:defRPr kumimoji="1" sz="2400" b="1">
                <a:solidFill>
                  <a:schemeClr val="tx1"/>
                </a:solidFill>
                <a:latin typeface="Arial" charset="0"/>
              </a:defRPr>
            </a:lvl2pPr>
            <a:lvl3pPr marL="1143000" indent="-228600">
              <a:defRPr kumimoji="1" sz="2400" b="1">
                <a:solidFill>
                  <a:schemeClr val="tx1"/>
                </a:solidFill>
                <a:latin typeface="Arial" charset="0"/>
              </a:defRPr>
            </a:lvl3pPr>
            <a:lvl4pPr marL="1600200" indent="-228600">
              <a:defRPr kumimoji="1" sz="2400" b="1">
                <a:solidFill>
                  <a:schemeClr val="tx1"/>
                </a:solidFill>
                <a:latin typeface="Arial" charset="0"/>
              </a:defRPr>
            </a:lvl4pPr>
            <a:lvl5pPr marL="2057400" indent="-228600">
              <a:defRPr kumimoji="1" sz="2400" b="1">
                <a:solidFill>
                  <a:schemeClr val="tx1"/>
                </a:solidFill>
                <a:latin typeface="Arial" charset="0"/>
              </a:defRPr>
            </a:lvl5pPr>
            <a:lvl6pPr marL="2514600" indent="-228600" algn="just" eaLnBrk="0" fontAlgn="base" hangingPunct="0">
              <a:spcBef>
                <a:spcPct val="20000"/>
              </a:spcBef>
              <a:spcAft>
                <a:spcPts val="600"/>
              </a:spcAft>
              <a:buClr>
                <a:srgbClr val="FF9933"/>
              </a:buClr>
              <a:buChar char="–"/>
              <a:defRPr kumimoji="1" sz="2400" b="1">
                <a:solidFill>
                  <a:schemeClr val="tx1"/>
                </a:solidFill>
                <a:latin typeface="Arial" charset="0"/>
              </a:defRPr>
            </a:lvl6pPr>
            <a:lvl7pPr marL="2971800" indent="-228600" algn="just" eaLnBrk="0" fontAlgn="base" hangingPunct="0">
              <a:spcBef>
                <a:spcPct val="20000"/>
              </a:spcBef>
              <a:spcAft>
                <a:spcPts val="600"/>
              </a:spcAft>
              <a:buClr>
                <a:srgbClr val="FF9933"/>
              </a:buClr>
              <a:buChar char="–"/>
              <a:defRPr kumimoji="1" sz="2400" b="1">
                <a:solidFill>
                  <a:schemeClr val="tx1"/>
                </a:solidFill>
                <a:latin typeface="Arial" charset="0"/>
              </a:defRPr>
            </a:lvl7pPr>
            <a:lvl8pPr marL="3429000" indent="-228600" algn="just" eaLnBrk="0" fontAlgn="base" hangingPunct="0">
              <a:spcBef>
                <a:spcPct val="20000"/>
              </a:spcBef>
              <a:spcAft>
                <a:spcPts val="600"/>
              </a:spcAft>
              <a:buClr>
                <a:srgbClr val="FF9933"/>
              </a:buClr>
              <a:buChar char="–"/>
              <a:defRPr kumimoji="1" sz="2400" b="1">
                <a:solidFill>
                  <a:schemeClr val="tx1"/>
                </a:solidFill>
                <a:latin typeface="Arial" charset="0"/>
              </a:defRPr>
            </a:lvl8pPr>
            <a:lvl9pPr marL="3886200" indent="-228600" algn="just" eaLnBrk="0" fontAlgn="base" hangingPunct="0">
              <a:spcBef>
                <a:spcPct val="20000"/>
              </a:spcBef>
              <a:spcAft>
                <a:spcPts val="600"/>
              </a:spcAft>
              <a:buClr>
                <a:srgbClr val="FF9933"/>
              </a:buClr>
              <a:buChar char="–"/>
              <a:defRPr kumimoji="1" sz="2400" b="1">
                <a:solidFill>
                  <a:schemeClr val="tx1"/>
                </a:solidFill>
                <a:latin typeface="Arial" charset="0"/>
              </a:defRPr>
            </a:lvl9pPr>
          </a:lstStyle>
          <a:p>
            <a:endParaRPr lang="en-US" altLang="en-US"/>
          </a:p>
        </p:txBody>
      </p:sp>
      <p:sp>
        <p:nvSpPr>
          <p:cNvPr id="8" name="Text Box 9"/>
          <p:cNvSpPr txBox="1">
            <a:spLocks noChangeArrowheads="1"/>
          </p:cNvSpPr>
          <p:nvPr userDrawn="1"/>
        </p:nvSpPr>
        <p:spPr bwMode="auto">
          <a:xfrm rot="16200000">
            <a:off x="-2411413" y="2686852"/>
            <a:ext cx="5516563" cy="523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p>
            <a:pPr algn="r">
              <a:spcBef>
                <a:spcPct val="50000"/>
              </a:spcBef>
              <a:spcAft>
                <a:spcPct val="0"/>
              </a:spcAft>
              <a:buFontTx/>
              <a:buNone/>
              <a:defRPr/>
            </a:pPr>
            <a:r>
              <a:rPr lang="en-US" sz="2800" b="0" dirty="0">
                <a:effectLst>
                  <a:outerShdw blurRad="38100" dist="38100" dir="2700000" algn="tl">
                    <a:srgbClr val="C0C0C0"/>
                  </a:outerShdw>
                </a:effectLst>
                <a:latin typeface="Tahoma" charset="0"/>
              </a:rPr>
              <a:t>Office of Traffic Engineering</a:t>
            </a:r>
          </a:p>
        </p:txBody>
      </p:sp>
      <p:sp>
        <p:nvSpPr>
          <p:cNvPr id="9" name="Rectangle 10"/>
          <p:cNvSpPr>
            <a:spLocks noChangeArrowheads="1"/>
          </p:cNvSpPr>
          <p:nvPr userDrawn="1"/>
        </p:nvSpPr>
        <p:spPr bwMode="auto">
          <a:xfrm>
            <a:off x="749300" y="0"/>
            <a:ext cx="58738" cy="6858000"/>
          </a:xfrm>
          <a:prstGeom prst="rect">
            <a:avLst/>
          </a:prstGeom>
          <a:gradFill rotWithShape="1">
            <a:gsLst>
              <a:gs pos="0">
                <a:srgbClr val="006600"/>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nchor="ctr"/>
          <a:lstStyle>
            <a:lvl1pPr>
              <a:defRPr kumimoji="1" sz="2400" b="1">
                <a:solidFill>
                  <a:schemeClr val="tx1"/>
                </a:solidFill>
                <a:latin typeface="Arial" charset="0"/>
              </a:defRPr>
            </a:lvl1pPr>
            <a:lvl2pPr marL="742950" indent="-285750">
              <a:defRPr kumimoji="1" sz="2400" b="1">
                <a:solidFill>
                  <a:schemeClr val="tx1"/>
                </a:solidFill>
                <a:latin typeface="Arial" charset="0"/>
              </a:defRPr>
            </a:lvl2pPr>
            <a:lvl3pPr marL="1143000" indent="-228600">
              <a:defRPr kumimoji="1" sz="2400" b="1">
                <a:solidFill>
                  <a:schemeClr val="tx1"/>
                </a:solidFill>
                <a:latin typeface="Arial" charset="0"/>
              </a:defRPr>
            </a:lvl3pPr>
            <a:lvl4pPr marL="1600200" indent="-228600">
              <a:defRPr kumimoji="1" sz="2400" b="1">
                <a:solidFill>
                  <a:schemeClr val="tx1"/>
                </a:solidFill>
                <a:latin typeface="Arial" charset="0"/>
              </a:defRPr>
            </a:lvl4pPr>
            <a:lvl5pPr marL="2057400" indent="-228600">
              <a:defRPr kumimoji="1" sz="2400" b="1">
                <a:solidFill>
                  <a:schemeClr val="tx1"/>
                </a:solidFill>
                <a:latin typeface="Arial" charset="0"/>
              </a:defRPr>
            </a:lvl5pPr>
            <a:lvl6pPr marL="2514600" indent="-228600" algn="just" eaLnBrk="0" fontAlgn="base" hangingPunct="0">
              <a:spcBef>
                <a:spcPct val="20000"/>
              </a:spcBef>
              <a:spcAft>
                <a:spcPts val="600"/>
              </a:spcAft>
              <a:buClr>
                <a:srgbClr val="FF9933"/>
              </a:buClr>
              <a:buChar char="–"/>
              <a:defRPr kumimoji="1" sz="2400" b="1">
                <a:solidFill>
                  <a:schemeClr val="tx1"/>
                </a:solidFill>
                <a:latin typeface="Arial" charset="0"/>
              </a:defRPr>
            </a:lvl6pPr>
            <a:lvl7pPr marL="2971800" indent="-228600" algn="just" eaLnBrk="0" fontAlgn="base" hangingPunct="0">
              <a:spcBef>
                <a:spcPct val="20000"/>
              </a:spcBef>
              <a:spcAft>
                <a:spcPts val="600"/>
              </a:spcAft>
              <a:buClr>
                <a:srgbClr val="FF9933"/>
              </a:buClr>
              <a:buChar char="–"/>
              <a:defRPr kumimoji="1" sz="2400" b="1">
                <a:solidFill>
                  <a:schemeClr val="tx1"/>
                </a:solidFill>
                <a:latin typeface="Arial" charset="0"/>
              </a:defRPr>
            </a:lvl7pPr>
            <a:lvl8pPr marL="3429000" indent="-228600" algn="just" eaLnBrk="0" fontAlgn="base" hangingPunct="0">
              <a:spcBef>
                <a:spcPct val="20000"/>
              </a:spcBef>
              <a:spcAft>
                <a:spcPts val="600"/>
              </a:spcAft>
              <a:buClr>
                <a:srgbClr val="FF9933"/>
              </a:buClr>
              <a:buChar char="–"/>
              <a:defRPr kumimoji="1" sz="2400" b="1">
                <a:solidFill>
                  <a:schemeClr val="tx1"/>
                </a:solidFill>
                <a:latin typeface="Arial" charset="0"/>
              </a:defRPr>
            </a:lvl8pPr>
            <a:lvl9pPr marL="3886200" indent="-228600" algn="just" eaLnBrk="0" fontAlgn="base" hangingPunct="0">
              <a:spcBef>
                <a:spcPct val="20000"/>
              </a:spcBef>
              <a:spcAft>
                <a:spcPts val="600"/>
              </a:spcAft>
              <a:buClr>
                <a:srgbClr val="FF9933"/>
              </a:buClr>
              <a:buChar char="–"/>
              <a:defRPr kumimoji="1" sz="2400" b="1">
                <a:solidFill>
                  <a:schemeClr val="tx1"/>
                </a:solidFill>
                <a:latin typeface="Arial" charset="0"/>
              </a:defRPr>
            </a:lvl9pPr>
          </a:lstStyle>
          <a:p>
            <a:endParaRPr lang="en-US" altLang="en-US"/>
          </a:p>
        </p:txBody>
      </p:sp>
      <p:sp>
        <p:nvSpPr>
          <p:cNvPr id="220164" name="Rectangle 4"/>
          <p:cNvSpPr>
            <a:spLocks noGrp="1" noChangeArrowheads="1"/>
          </p:cNvSpPr>
          <p:nvPr>
            <p:ph type="ctrTitle" sz="quarter"/>
          </p:nvPr>
        </p:nvSpPr>
        <p:spPr>
          <a:xfrm>
            <a:off x="1909763" y="1381125"/>
            <a:ext cx="6403975" cy="2333625"/>
          </a:xfrm>
        </p:spPr>
        <p:txBody>
          <a:bodyPr/>
          <a:lstStyle>
            <a:lvl1pPr>
              <a:defRPr>
                <a:effectLst/>
              </a:defRPr>
            </a:lvl1pPr>
          </a:lstStyle>
          <a:p>
            <a:pPr lvl="0"/>
            <a:r>
              <a:rPr lang="en-US" noProof="0" dirty="0"/>
              <a:t>Click to edit Master title style</a:t>
            </a:r>
          </a:p>
        </p:txBody>
      </p:sp>
      <p:sp>
        <p:nvSpPr>
          <p:cNvPr id="220166" name="Rectangle 6"/>
          <p:cNvSpPr>
            <a:spLocks noGrp="1" noChangeArrowheads="1"/>
          </p:cNvSpPr>
          <p:nvPr>
            <p:ph type="subTitle" sz="quarter" idx="1"/>
          </p:nvPr>
        </p:nvSpPr>
        <p:spPr>
          <a:xfrm>
            <a:off x="1903413" y="4095750"/>
            <a:ext cx="6400800" cy="1752600"/>
          </a:xfrm>
        </p:spPr>
        <p:txBody>
          <a:bodyPr/>
          <a:lstStyle>
            <a:lvl1pPr marL="0" indent="0">
              <a:buFont typeface="Wingdings" pitchFamily="2" charset="2"/>
              <a:buNone/>
              <a:defRPr/>
            </a:lvl1pPr>
          </a:lstStyle>
          <a:p>
            <a:pPr lvl="0"/>
            <a:r>
              <a:rPr lang="en-US" noProof="0"/>
              <a:t>Click to edit Master subtitle style</a:t>
            </a:r>
          </a:p>
        </p:txBody>
      </p:sp>
      <p:sp>
        <p:nvSpPr>
          <p:cNvPr id="11" name="Rectangle 7"/>
          <p:cNvSpPr>
            <a:spLocks noGrp="1" noChangeArrowheads="1"/>
          </p:cNvSpPr>
          <p:nvPr>
            <p:ph type="sldNum" sz="quarter" idx="10"/>
          </p:nvPr>
        </p:nvSpPr>
        <p:spPr>
          <a:xfrm>
            <a:off x="7196138" y="6319838"/>
            <a:ext cx="1905000" cy="457200"/>
          </a:xfrm>
        </p:spPr>
        <p:txBody>
          <a:bodyPr/>
          <a:lstStyle>
            <a:lvl1pPr>
              <a:defRPr sz="1400"/>
            </a:lvl1pPr>
          </a:lstStyle>
          <a:p>
            <a:pPr>
              <a:defRPr/>
            </a:pPr>
            <a:fld id="{96F4E893-7CA8-4E75-8D29-4C89B6143CD6}" type="slidenum">
              <a:rPr lang="en-US"/>
              <a:pPr>
                <a:defRPr/>
              </a:pPr>
              <a:t>‹#›</a:t>
            </a:fld>
            <a:endParaRPr lang="en-US"/>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626" y="5638800"/>
            <a:ext cx="2171513" cy="1226193"/>
          </a:xfrm>
          <a:prstGeom prst="rect">
            <a:avLst/>
          </a:prstGeom>
        </p:spPr>
      </p:pic>
    </p:spTree>
    <p:custDataLst>
      <p:tags r:id="rId1"/>
    </p:custDataLst>
    <p:extLst>
      <p:ext uri="{BB962C8B-B14F-4D97-AF65-F5344CB8AC3E}">
        <p14:creationId xmlns:p14="http://schemas.microsoft.com/office/powerpoint/2010/main" val="2563197190"/>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
          <p:cNvSpPr>
            <a:spLocks noGrp="1" noChangeArrowheads="1"/>
          </p:cNvSpPr>
          <p:nvPr>
            <p:ph type="sldNum" sz="quarter" idx="10"/>
          </p:nvPr>
        </p:nvSpPr>
        <p:spPr>
          <a:ln/>
        </p:spPr>
        <p:txBody>
          <a:bodyPr/>
          <a:lstStyle>
            <a:lvl1pPr>
              <a:defRPr/>
            </a:lvl1pPr>
          </a:lstStyle>
          <a:p>
            <a:pPr>
              <a:defRPr/>
            </a:pPr>
            <a:fld id="{9C932B5B-E863-4BA7-9217-1761AB701168}" type="slidenum">
              <a:rPr lang="en-US"/>
              <a:pPr>
                <a:defRPr/>
              </a:pPr>
              <a:t>‹#›</a:t>
            </a:fld>
            <a:endParaRPr lang="en-US"/>
          </a:p>
        </p:txBody>
      </p:sp>
    </p:spTree>
    <p:extLst>
      <p:ext uri="{BB962C8B-B14F-4D97-AF65-F5344CB8AC3E}">
        <p14:creationId xmlns:p14="http://schemas.microsoft.com/office/powerpoint/2010/main" val="2288914619"/>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
          <p:cNvSpPr>
            <a:spLocks noGrp="1" noChangeArrowheads="1"/>
          </p:cNvSpPr>
          <p:nvPr>
            <p:ph type="sldNum" sz="quarter" idx="10"/>
          </p:nvPr>
        </p:nvSpPr>
        <p:spPr>
          <a:ln/>
        </p:spPr>
        <p:txBody>
          <a:bodyPr/>
          <a:lstStyle>
            <a:lvl1pPr>
              <a:defRPr/>
            </a:lvl1pPr>
          </a:lstStyle>
          <a:p>
            <a:pPr>
              <a:defRPr/>
            </a:pPr>
            <a:fld id="{2C08A6D6-ACA0-4404-81B2-E07217C7E6D8}" type="slidenum">
              <a:rPr lang="en-US"/>
              <a:pPr>
                <a:defRPr/>
              </a:pPr>
              <a:t>‹#›</a:t>
            </a:fld>
            <a:endParaRPr lang="en-US"/>
          </a:p>
        </p:txBody>
      </p:sp>
    </p:spTree>
    <p:extLst>
      <p:ext uri="{BB962C8B-B14F-4D97-AF65-F5344CB8AC3E}">
        <p14:creationId xmlns:p14="http://schemas.microsoft.com/office/powerpoint/2010/main" val="3464602066"/>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49350" y="1444625"/>
            <a:ext cx="3921125" cy="51625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222875" y="1444625"/>
            <a:ext cx="3921125" cy="51625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
          <p:cNvSpPr>
            <a:spLocks noGrp="1" noChangeArrowheads="1"/>
          </p:cNvSpPr>
          <p:nvPr>
            <p:ph type="sldNum" sz="quarter" idx="10"/>
          </p:nvPr>
        </p:nvSpPr>
        <p:spPr>
          <a:ln/>
        </p:spPr>
        <p:txBody>
          <a:bodyPr/>
          <a:lstStyle>
            <a:lvl1pPr>
              <a:defRPr/>
            </a:lvl1pPr>
          </a:lstStyle>
          <a:p>
            <a:pPr>
              <a:defRPr/>
            </a:pPr>
            <a:fld id="{9E1608DC-40F4-40A9-A4C7-620C6C420485}" type="slidenum">
              <a:rPr lang="en-US"/>
              <a:pPr>
                <a:defRPr/>
              </a:pPr>
              <a:t>‹#›</a:t>
            </a:fld>
            <a:endParaRPr lang="en-US"/>
          </a:p>
        </p:txBody>
      </p:sp>
    </p:spTree>
    <p:extLst>
      <p:ext uri="{BB962C8B-B14F-4D97-AF65-F5344CB8AC3E}">
        <p14:creationId xmlns:p14="http://schemas.microsoft.com/office/powerpoint/2010/main" val="3734706675"/>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
          <p:cNvSpPr>
            <a:spLocks noGrp="1" noChangeArrowheads="1"/>
          </p:cNvSpPr>
          <p:nvPr>
            <p:ph type="sldNum" sz="quarter" idx="10"/>
          </p:nvPr>
        </p:nvSpPr>
        <p:spPr>
          <a:ln/>
        </p:spPr>
        <p:txBody>
          <a:bodyPr/>
          <a:lstStyle>
            <a:lvl1pPr>
              <a:defRPr/>
            </a:lvl1pPr>
          </a:lstStyle>
          <a:p>
            <a:pPr>
              <a:defRPr/>
            </a:pPr>
            <a:fld id="{BBAE15B5-ACDB-4CF2-A35D-584BE0C59165}" type="slidenum">
              <a:rPr lang="en-US"/>
              <a:pPr>
                <a:defRPr/>
              </a:pPr>
              <a:t>‹#›</a:t>
            </a:fld>
            <a:endParaRPr lang="en-US"/>
          </a:p>
        </p:txBody>
      </p:sp>
    </p:spTree>
    <p:extLst>
      <p:ext uri="{BB962C8B-B14F-4D97-AF65-F5344CB8AC3E}">
        <p14:creationId xmlns:p14="http://schemas.microsoft.com/office/powerpoint/2010/main" val="1328104854"/>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
          <p:cNvSpPr>
            <a:spLocks noGrp="1" noChangeArrowheads="1"/>
          </p:cNvSpPr>
          <p:nvPr>
            <p:ph type="sldNum" sz="quarter" idx="10"/>
          </p:nvPr>
        </p:nvSpPr>
        <p:spPr>
          <a:ln/>
        </p:spPr>
        <p:txBody>
          <a:bodyPr/>
          <a:lstStyle>
            <a:lvl1pPr>
              <a:defRPr/>
            </a:lvl1pPr>
          </a:lstStyle>
          <a:p>
            <a:pPr>
              <a:defRPr/>
            </a:pPr>
            <a:fld id="{3A0D5B33-4381-4B33-8B9B-2E3608FF719D}" type="slidenum">
              <a:rPr lang="en-US"/>
              <a:pPr>
                <a:defRPr/>
              </a:pPr>
              <a:t>‹#›</a:t>
            </a:fld>
            <a:endParaRPr lang="en-US"/>
          </a:p>
        </p:txBody>
      </p:sp>
    </p:spTree>
    <p:extLst>
      <p:ext uri="{BB962C8B-B14F-4D97-AF65-F5344CB8AC3E}">
        <p14:creationId xmlns:p14="http://schemas.microsoft.com/office/powerpoint/2010/main" val="2313960665"/>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
          <p:cNvSpPr>
            <a:spLocks noGrp="1" noChangeArrowheads="1"/>
          </p:cNvSpPr>
          <p:nvPr>
            <p:ph type="sldNum" sz="quarter" idx="10"/>
          </p:nvPr>
        </p:nvSpPr>
        <p:spPr>
          <a:ln/>
        </p:spPr>
        <p:txBody>
          <a:bodyPr/>
          <a:lstStyle>
            <a:lvl1pPr>
              <a:defRPr/>
            </a:lvl1pPr>
          </a:lstStyle>
          <a:p>
            <a:pPr>
              <a:defRPr/>
            </a:pPr>
            <a:fld id="{5F002692-98E4-47CD-A604-AE194CC8857A}" type="slidenum">
              <a:rPr lang="en-US"/>
              <a:pPr>
                <a:defRPr/>
              </a:pPr>
              <a:t>‹#›</a:t>
            </a:fld>
            <a:endParaRPr lang="en-US"/>
          </a:p>
        </p:txBody>
      </p:sp>
    </p:spTree>
    <p:extLst>
      <p:ext uri="{BB962C8B-B14F-4D97-AF65-F5344CB8AC3E}">
        <p14:creationId xmlns:p14="http://schemas.microsoft.com/office/powerpoint/2010/main" val="2981789005"/>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
          <p:cNvSpPr>
            <a:spLocks noGrp="1" noChangeArrowheads="1"/>
          </p:cNvSpPr>
          <p:nvPr>
            <p:ph type="sldNum" sz="quarter" idx="10"/>
          </p:nvPr>
        </p:nvSpPr>
        <p:spPr>
          <a:ln/>
        </p:spPr>
        <p:txBody>
          <a:bodyPr/>
          <a:lstStyle>
            <a:lvl1pPr>
              <a:defRPr/>
            </a:lvl1pPr>
          </a:lstStyle>
          <a:p>
            <a:pPr>
              <a:defRPr/>
            </a:pPr>
            <a:fld id="{FFE3AE48-E4C5-47CE-9F3B-58579F10C5DE}" type="slidenum">
              <a:rPr lang="en-US"/>
              <a:pPr>
                <a:defRPr/>
              </a:pPr>
              <a:t>‹#›</a:t>
            </a:fld>
            <a:endParaRPr lang="en-US"/>
          </a:p>
        </p:txBody>
      </p:sp>
    </p:spTree>
    <p:extLst>
      <p:ext uri="{BB962C8B-B14F-4D97-AF65-F5344CB8AC3E}">
        <p14:creationId xmlns:p14="http://schemas.microsoft.com/office/powerpoint/2010/main" val="922389919"/>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
          <p:cNvSpPr>
            <a:spLocks noGrp="1" noChangeArrowheads="1"/>
          </p:cNvSpPr>
          <p:nvPr>
            <p:ph type="sldNum" sz="quarter" idx="10"/>
          </p:nvPr>
        </p:nvSpPr>
        <p:spPr>
          <a:ln/>
        </p:spPr>
        <p:txBody>
          <a:bodyPr/>
          <a:lstStyle>
            <a:lvl1pPr>
              <a:defRPr/>
            </a:lvl1pPr>
          </a:lstStyle>
          <a:p>
            <a:pPr>
              <a:defRPr/>
            </a:pPr>
            <a:fld id="{7FFCA760-FE33-42B5-BF6D-83073D24BF99}" type="slidenum">
              <a:rPr lang="en-US"/>
              <a:pPr>
                <a:defRPr/>
              </a:pPr>
              <a:t>‹#›</a:t>
            </a:fld>
            <a:endParaRPr lang="en-US"/>
          </a:p>
        </p:txBody>
      </p:sp>
    </p:spTree>
    <p:extLst>
      <p:ext uri="{BB962C8B-B14F-4D97-AF65-F5344CB8AC3E}">
        <p14:creationId xmlns:p14="http://schemas.microsoft.com/office/powerpoint/2010/main" val="2959913778"/>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
          <p:cNvSpPr>
            <a:spLocks noGrp="1" noChangeArrowheads="1"/>
          </p:cNvSpPr>
          <p:nvPr>
            <p:ph type="sldNum" sz="quarter" idx="10"/>
          </p:nvPr>
        </p:nvSpPr>
        <p:spPr>
          <a:ln/>
        </p:spPr>
        <p:txBody>
          <a:bodyPr/>
          <a:lstStyle>
            <a:lvl1pPr>
              <a:defRPr/>
            </a:lvl1pPr>
          </a:lstStyle>
          <a:p>
            <a:pPr>
              <a:defRPr/>
            </a:pPr>
            <a:fld id="{FAF913A6-8A18-4F98-94DC-86372D89DA61}" type="slidenum">
              <a:rPr lang="en-US"/>
              <a:pPr>
                <a:defRPr/>
              </a:pPr>
              <a:t>‹#›</a:t>
            </a:fld>
            <a:endParaRPr lang="en-US"/>
          </a:p>
        </p:txBody>
      </p:sp>
    </p:spTree>
    <p:extLst>
      <p:ext uri="{BB962C8B-B14F-4D97-AF65-F5344CB8AC3E}">
        <p14:creationId xmlns:p14="http://schemas.microsoft.com/office/powerpoint/2010/main" val="2062580938"/>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42163" y="165100"/>
            <a:ext cx="2001837" cy="64420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136650" y="165100"/>
            <a:ext cx="5853113" cy="64420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
          <p:cNvSpPr>
            <a:spLocks noGrp="1" noChangeArrowheads="1"/>
          </p:cNvSpPr>
          <p:nvPr>
            <p:ph type="sldNum" sz="quarter" idx="10"/>
          </p:nvPr>
        </p:nvSpPr>
        <p:spPr>
          <a:ln/>
        </p:spPr>
        <p:txBody>
          <a:bodyPr/>
          <a:lstStyle>
            <a:lvl1pPr>
              <a:defRPr/>
            </a:lvl1pPr>
          </a:lstStyle>
          <a:p>
            <a:pPr>
              <a:defRPr/>
            </a:pPr>
            <a:fld id="{9457739F-2DD4-411E-B3D7-43744D2A2FB5}" type="slidenum">
              <a:rPr lang="en-US"/>
              <a:pPr>
                <a:defRPr/>
              </a:pPr>
              <a:t>‹#›</a:t>
            </a:fld>
            <a:endParaRPr lang="en-US"/>
          </a:p>
        </p:txBody>
      </p:sp>
    </p:spTree>
    <p:extLst>
      <p:ext uri="{BB962C8B-B14F-4D97-AF65-F5344CB8AC3E}">
        <p14:creationId xmlns:p14="http://schemas.microsoft.com/office/powerpoint/2010/main" val="4290684226"/>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36650" y="165100"/>
            <a:ext cx="8007350" cy="1143000"/>
          </a:xfrm>
        </p:spPr>
        <p:txBody>
          <a:bodyPr/>
          <a:lstStyle/>
          <a:p>
            <a:r>
              <a:rPr lang="en-US"/>
              <a:t>Click to edit Master title style</a:t>
            </a:r>
          </a:p>
        </p:txBody>
      </p:sp>
      <p:sp>
        <p:nvSpPr>
          <p:cNvPr id="3" name="Text Placeholder 2"/>
          <p:cNvSpPr>
            <a:spLocks noGrp="1"/>
          </p:cNvSpPr>
          <p:nvPr>
            <p:ph type="body" sz="half" idx="1"/>
          </p:nvPr>
        </p:nvSpPr>
        <p:spPr>
          <a:xfrm>
            <a:off x="1149350" y="1524000"/>
            <a:ext cx="3921125" cy="50831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222875" y="1524000"/>
            <a:ext cx="3921125" cy="50831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6"/>
          <p:cNvSpPr>
            <a:spLocks noGrp="1" noChangeArrowheads="1"/>
          </p:cNvSpPr>
          <p:nvPr>
            <p:ph type="sldNum" sz="quarter" idx="10"/>
          </p:nvPr>
        </p:nvSpPr>
        <p:spPr>
          <a:ln/>
        </p:spPr>
        <p:txBody>
          <a:bodyPr/>
          <a:lstStyle>
            <a:lvl1pPr>
              <a:defRPr/>
            </a:lvl1pPr>
          </a:lstStyle>
          <a:p>
            <a:pPr>
              <a:defRPr/>
            </a:pPr>
            <a:fld id="{CCA77309-CA65-43FD-81F1-8027BC7F8F4C}" type="slidenum">
              <a:rPr lang="en-US"/>
              <a:pPr>
                <a:defRPr/>
              </a:pPr>
              <a:t>‹#›</a:t>
            </a:fld>
            <a:endParaRPr lang="en-US"/>
          </a:p>
        </p:txBody>
      </p:sp>
    </p:spTree>
    <p:extLst>
      <p:ext uri="{BB962C8B-B14F-4D97-AF65-F5344CB8AC3E}">
        <p14:creationId xmlns:p14="http://schemas.microsoft.com/office/powerpoint/2010/main" val="362303028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userDrawn="1"/>
        </p:nvSpPr>
        <p:spPr bwMode="auto">
          <a:xfrm>
            <a:off x="765175" y="0"/>
            <a:ext cx="8378825" cy="1444625"/>
          </a:xfrm>
          <a:prstGeom prst="rect">
            <a:avLst/>
          </a:prstGeom>
          <a:gradFill rotWithShape="1">
            <a:gsLst>
              <a:gs pos="0">
                <a:schemeClr val="bg1"/>
              </a:gs>
              <a:gs pos="100000">
                <a:srgbClr val="3399FF"/>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nchor="ctr"/>
          <a:lstStyle>
            <a:lvl1pPr>
              <a:defRPr kumimoji="1" sz="2400" b="1">
                <a:solidFill>
                  <a:schemeClr val="tx1"/>
                </a:solidFill>
                <a:latin typeface="Arial" charset="0"/>
              </a:defRPr>
            </a:lvl1pPr>
            <a:lvl2pPr marL="742950" indent="-285750">
              <a:defRPr kumimoji="1" sz="2400" b="1">
                <a:solidFill>
                  <a:schemeClr val="tx1"/>
                </a:solidFill>
                <a:latin typeface="Arial" charset="0"/>
              </a:defRPr>
            </a:lvl2pPr>
            <a:lvl3pPr marL="1143000" indent="-228600">
              <a:defRPr kumimoji="1" sz="2400" b="1">
                <a:solidFill>
                  <a:schemeClr val="tx1"/>
                </a:solidFill>
                <a:latin typeface="Arial" charset="0"/>
              </a:defRPr>
            </a:lvl3pPr>
            <a:lvl4pPr marL="1600200" indent="-228600">
              <a:defRPr kumimoji="1" sz="2400" b="1">
                <a:solidFill>
                  <a:schemeClr val="tx1"/>
                </a:solidFill>
                <a:latin typeface="Arial" charset="0"/>
              </a:defRPr>
            </a:lvl4pPr>
            <a:lvl5pPr marL="2057400" indent="-228600">
              <a:defRPr kumimoji="1" sz="2400" b="1">
                <a:solidFill>
                  <a:schemeClr val="tx1"/>
                </a:solidFill>
                <a:latin typeface="Arial" charset="0"/>
              </a:defRPr>
            </a:lvl5pPr>
            <a:lvl6pPr marL="2514600" indent="-228600" algn="just" eaLnBrk="0" fontAlgn="base" hangingPunct="0">
              <a:spcBef>
                <a:spcPct val="20000"/>
              </a:spcBef>
              <a:spcAft>
                <a:spcPts val="600"/>
              </a:spcAft>
              <a:buClr>
                <a:srgbClr val="FF9933"/>
              </a:buClr>
              <a:buChar char="–"/>
              <a:defRPr kumimoji="1" sz="2400" b="1">
                <a:solidFill>
                  <a:schemeClr val="tx1"/>
                </a:solidFill>
                <a:latin typeface="Arial" charset="0"/>
              </a:defRPr>
            </a:lvl6pPr>
            <a:lvl7pPr marL="2971800" indent="-228600" algn="just" eaLnBrk="0" fontAlgn="base" hangingPunct="0">
              <a:spcBef>
                <a:spcPct val="20000"/>
              </a:spcBef>
              <a:spcAft>
                <a:spcPts val="600"/>
              </a:spcAft>
              <a:buClr>
                <a:srgbClr val="FF9933"/>
              </a:buClr>
              <a:buChar char="–"/>
              <a:defRPr kumimoji="1" sz="2400" b="1">
                <a:solidFill>
                  <a:schemeClr val="tx1"/>
                </a:solidFill>
                <a:latin typeface="Arial" charset="0"/>
              </a:defRPr>
            </a:lvl7pPr>
            <a:lvl8pPr marL="3429000" indent="-228600" algn="just" eaLnBrk="0" fontAlgn="base" hangingPunct="0">
              <a:spcBef>
                <a:spcPct val="20000"/>
              </a:spcBef>
              <a:spcAft>
                <a:spcPts val="600"/>
              </a:spcAft>
              <a:buClr>
                <a:srgbClr val="FF9933"/>
              </a:buClr>
              <a:buChar char="–"/>
              <a:defRPr kumimoji="1" sz="2400" b="1">
                <a:solidFill>
                  <a:schemeClr val="tx1"/>
                </a:solidFill>
                <a:latin typeface="Arial" charset="0"/>
              </a:defRPr>
            </a:lvl8pPr>
            <a:lvl9pPr marL="3886200" indent="-228600" algn="just" eaLnBrk="0" fontAlgn="base" hangingPunct="0">
              <a:spcBef>
                <a:spcPct val="20000"/>
              </a:spcBef>
              <a:spcAft>
                <a:spcPts val="600"/>
              </a:spcAft>
              <a:buClr>
                <a:srgbClr val="FF9933"/>
              </a:buClr>
              <a:buChar char="–"/>
              <a:defRPr kumimoji="1" sz="2400" b="1">
                <a:solidFill>
                  <a:schemeClr val="tx1"/>
                </a:solidFill>
                <a:latin typeface="Arial" charset="0"/>
              </a:defRPr>
            </a:lvl9pPr>
          </a:lstStyle>
          <a:p>
            <a:endParaRPr lang="en-US" altLang="en-US"/>
          </a:p>
        </p:txBody>
      </p:sp>
      <p:sp>
        <p:nvSpPr>
          <p:cNvPr id="1027" name="Rectangle 3"/>
          <p:cNvSpPr>
            <a:spLocks noChangeArrowheads="1"/>
          </p:cNvSpPr>
          <p:nvPr userDrawn="1"/>
        </p:nvSpPr>
        <p:spPr bwMode="auto">
          <a:xfrm>
            <a:off x="0" y="0"/>
            <a:ext cx="765175" cy="5562600"/>
          </a:xfrm>
          <a:prstGeom prst="rect">
            <a:avLst/>
          </a:prstGeom>
          <a:gradFill rotWithShape="1">
            <a:gsLst>
              <a:gs pos="0">
                <a:srgbClr val="009900"/>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nchor="ctr"/>
          <a:lstStyle>
            <a:lvl1pPr>
              <a:defRPr kumimoji="1" sz="2400" b="1">
                <a:solidFill>
                  <a:schemeClr val="tx1"/>
                </a:solidFill>
                <a:latin typeface="Arial" charset="0"/>
              </a:defRPr>
            </a:lvl1pPr>
            <a:lvl2pPr marL="742950" indent="-285750">
              <a:defRPr kumimoji="1" sz="2400" b="1">
                <a:solidFill>
                  <a:schemeClr val="tx1"/>
                </a:solidFill>
                <a:latin typeface="Arial" charset="0"/>
              </a:defRPr>
            </a:lvl2pPr>
            <a:lvl3pPr marL="1143000" indent="-228600">
              <a:defRPr kumimoji="1" sz="2400" b="1">
                <a:solidFill>
                  <a:schemeClr val="tx1"/>
                </a:solidFill>
                <a:latin typeface="Arial" charset="0"/>
              </a:defRPr>
            </a:lvl3pPr>
            <a:lvl4pPr marL="1600200" indent="-228600">
              <a:defRPr kumimoji="1" sz="2400" b="1">
                <a:solidFill>
                  <a:schemeClr val="tx1"/>
                </a:solidFill>
                <a:latin typeface="Arial" charset="0"/>
              </a:defRPr>
            </a:lvl4pPr>
            <a:lvl5pPr marL="2057400" indent="-228600">
              <a:defRPr kumimoji="1" sz="2400" b="1">
                <a:solidFill>
                  <a:schemeClr val="tx1"/>
                </a:solidFill>
                <a:latin typeface="Arial" charset="0"/>
              </a:defRPr>
            </a:lvl5pPr>
            <a:lvl6pPr marL="2514600" indent="-228600" algn="just" eaLnBrk="0" fontAlgn="base" hangingPunct="0">
              <a:spcBef>
                <a:spcPct val="20000"/>
              </a:spcBef>
              <a:spcAft>
                <a:spcPts val="600"/>
              </a:spcAft>
              <a:buClr>
                <a:srgbClr val="FF9933"/>
              </a:buClr>
              <a:buChar char="–"/>
              <a:defRPr kumimoji="1" sz="2400" b="1">
                <a:solidFill>
                  <a:schemeClr val="tx1"/>
                </a:solidFill>
                <a:latin typeface="Arial" charset="0"/>
              </a:defRPr>
            </a:lvl6pPr>
            <a:lvl7pPr marL="2971800" indent="-228600" algn="just" eaLnBrk="0" fontAlgn="base" hangingPunct="0">
              <a:spcBef>
                <a:spcPct val="20000"/>
              </a:spcBef>
              <a:spcAft>
                <a:spcPts val="600"/>
              </a:spcAft>
              <a:buClr>
                <a:srgbClr val="FF9933"/>
              </a:buClr>
              <a:buChar char="–"/>
              <a:defRPr kumimoji="1" sz="2400" b="1">
                <a:solidFill>
                  <a:schemeClr val="tx1"/>
                </a:solidFill>
                <a:latin typeface="Arial" charset="0"/>
              </a:defRPr>
            </a:lvl7pPr>
            <a:lvl8pPr marL="3429000" indent="-228600" algn="just" eaLnBrk="0" fontAlgn="base" hangingPunct="0">
              <a:spcBef>
                <a:spcPct val="20000"/>
              </a:spcBef>
              <a:spcAft>
                <a:spcPts val="600"/>
              </a:spcAft>
              <a:buClr>
                <a:srgbClr val="FF9933"/>
              </a:buClr>
              <a:buChar char="–"/>
              <a:defRPr kumimoji="1" sz="2400" b="1">
                <a:solidFill>
                  <a:schemeClr val="tx1"/>
                </a:solidFill>
                <a:latin typeface="Arial" charset="0"/>
              </a:defRPr>
            </a:lvl8pPr>
            <a:lvl9pPr marL="3886200" indent="-228600" algn="just" eaLnBrk="0" fontAlgn="base" hangingPunct="0">
              <a:spcBef>
                <a:spcPct val="20000"/>
              </a:spcBef>
              <a:spcAft>
                <a:spcPts val="600"/>
              </a:spcAft>
              <a:buClr>
                <a:srgbClr val="FF9933"/>
              </a:buClr>
              <a:buChar char="–"/>
              <a:defRPr kumimoji="1" sz="2400" b="1">
                <a:solidFill>
                  <a:schemeClr val="tx1"/>
                </a:solidFill>
                <a:latin typeface="Arial" charset="0"/>
              </a:defRPr>
            </a:lvl9pPr>
          </a:lstStyle>
          <a:p>
            <a:endParaRPr lang="en-US" altLang="en-US"/>
          </a:p>
        </p:txBody>
      </p:sp>
      <p:sp>
        <p:nvSpPr>
          <p:cNvPr id="1028" name="Rectangle 4"/>
          <p:cNvSpPr>
            <a:spLocks noChangeArrowheads="1"/>
          </p:cNvSpPr>
          <p:nvPr userDrawn="1"/>
        </p:nvSpPr>
        <p:spPr bwMode="auto">
          <a:xfrm>
            <a:off x="723900" y="0"/>
            <a:ext cx="84138" cy="5499100"/>
          </a:xfrm>
          <a:prstGeom prst="rect">
            <a:avLst/>
          </a:prstGeom>
          <a:gradFill rotWithShape="1">
            <a:gsLst>
              <a:gs pos="0">
                <a:srgbClr val="006600"/>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nchor="ctr"/>
          <a:lstStyle>
            <a:lvl1pPr>
              <a:defRPr kumimoji="1" sz="2400" b="1">
                <a:solidFill>
                  <a:schemeClr val="tx1"/>
                </a:solidFill>
                <a:latin typeface="Arial" charset="0"/>
              </a:defRPr>
            </a:lvl1pPr>
            <a:lvl2pPr marL="742950" indent="-285750">
              <a:defRPr kumimoji="1" sz="2400" b="1">
                <a:solidFill>
                  <a:schemeClr val="tx1"/>
                </a:solidFill>
                <a:latin typeface="Arial" charset="0"/>
              </a:defRPr>
            </a:lvl2pPr>
            <a:lvl3pPr marL="1143000" indent="-228600">
              <a:defRPr kumimoji="1" sz="2400" b="1">
                <a:solidFill>
                  <a:schemeClr val="tx1"/>
                </a:solidFill>
                <a:latin typeface="Arial" charset="0"/>
              </a:defRPr>
            </a:lvl3pPr>
            <a:lvl4pPr marL="1600200" indent="-228600">
              <a:defRPr kumimoji="1" sz="2400" b="1">
                <a:solidFill>
                  <a:schemeClr val="tx1"/>
                </a:solidFill>
                <a:latin typeface="Arial" charset="0"/>
              </a:defRPr>
            </a:lvl4pPr>
            <a:lvl5pPr marL="2057400" indent="-228600">
              <a:defRPr kumimoji="1" sz="2400" b="1">
                <a:solidFill>
                  <a:schemeClr val="tx1"/>
                </a:solidFill>
                <a:latin typeface="Arial" charset="0"/>
              </a:defRPr>
            </a:lvl5pPr>
            <a:lvl6pPr marL="2514600" indent="-228600" algn="just" eaLnBrk="0" fontAlgn="base" hangingPunct="0">
              <a:spcBef>
                <a:spcPct val="20000"/>
              </a:spcBef>
              <a:spcAft>
                <a:spcPts val="600"/>
              </a:spcAft>
              <a:buClr>
                <a:srgbClr val="FF9933"/>
              </a:buClr>
              <a:buChar char="–"/>
              <a:defRPr kumimoji="1" sz="2400" b="1">
                <a:solidFill>
                  <a:schemeClr val="tx1"/>
                </a:solidFill>
                <a:latin typeface="Arial" charset="0"/>
              </a:defRPr>
            </a:lvl6pPr>
            <a:lvl7pPr marL="2971800" indent="-228600" algn="just" eaLnBrk="0" fontAlgn="base" hangingPunct="0">
              <a:spcBef>
                <a:spcPct val="20000"/>
              </a:spcBef>
              <a:spcAft>
                <a:spcPts val="600"/>
              </a:spcAft>
              <a:buClr>
                <a:srgbClr val="FF9933"/>
              </a:buClr>
              <a:buChar char="–"/>
              <a:defRPr kumimoji="1" sz="2400" b="1">
                <a:solidFill>
                  <a:schemeClr val="tx1"/>
                </a:solidFill>
                <a:latin typeface="Arial" charset="0"/>
              </a:defRPr>
            </a:lvl7pPr>
            <a:lvl8pPr marL="3429000" indent="-228600" algn="just" eaLnBrk="0" fontAlgn="base" hangingPunct="0">
              <a:spcBef>
                <a:spcPct val="20000"/>
              </a:spcBef>
              <a:spcAft>
                <a:spcPts val="600"/>
              </a:spcAft>
              <a:buClr>
                <a:srgbClr val="FF9933"/>
              </a:buClr>
              <a:buChar char="–"/>
              <a:defRPr kumimoji="1" sz="2400" b="1">
                <a:solidFill>
                  <a:schemeClr val="tx1"/>
                </a:solidFill>
                <a:latin typeface="Arial" charset="0"/>
              </a:defRPr>
            </a:lvl8pPr>
            <a:lvl9pPr marL="3886200" indent="-228600" algn="just" eaLnBrk="0" fontAlgn="base" hangingPunct="0">
              <a:spcBef>
                <a:spcPct val="20000"/>
              </a:spcBef>
              <a:spcAft>
                <a:spcPts val="600"/>
              </a:spcAft>
              <a:buClr>
                <a:srgbClr val="FF9933"/>
              </a:buClr>
              <a:buChar char="–"/>
              <a:defRPr kumimoji="1" sz="2400" b="1">
                <a:solidFill>
                  <a:schemeClr val="tx1"/>
                </a:solidFill>
                <a:latin typeface="Arial" charset="0"/>
              </a:defRPr>
            </a:lvl9pPr>
          </a:lstStyle>
          <a:p>
            <a:endParaRPr lang="en-US" altLang="en-US"/>
          </a:p>
        </p:txBody>
      </p:sp>
      <p:sp>
        <p:nvSpPr>
          <p:cNvPr id="1030" name="Rectangle 6"/>
          <p:cNvSpPr>
            <a:spLocks noChangeArrowheads="1"/>
          </p:cNvSpPr>
          <p:nvPr userDrawn="1"/>
        </p:nvSpPr>
        <p:spPr bwMode="auto">
          <a:xfrm>
            <a:off x="990600" y="1384300"/>
            <a:ext cx="8153400" cy="68263"/>
          </a:xfrm>
          <a:prstGeom prst="rect">
            <a:avLst/>
          </a:prstGeom>
          <a:gradFill rotWithShape="1">
            <a:gsLst>
              <a:gs pos="0">
                <a:schemeClr val="bg1"/>
              </a:gs>
              <a:gs pos="100000">
                <a:srgbClr val="003366"/>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nchor="ctr"/>
          <a:lstStyle>
            <a:lvl1pPr>
              <a:defRPr kumimoji="1" sz="2400" b="1">
                <a:solidFill>
                  <a:schemeClr val="tx1"/>
                </a:solidFill>
                <a:latin typeface="Arial" charset="0"/>
              </a:defRPr>
            </a:lvl1pPr>
            <a:lvl2pPr marL="742950" indent="-285750">
              <a:defRPr kumimoji="1" sz="2400" b="1">
                <a:solidFill>
                  <a:schemeClr val="tx1"/>
                </a:solidFill>
                <a:latin typeface="Arial" charset="0"/>
              </a:defRPr>
            </a:lvl2pPr>
            <a:lvl3pPr marL="1143000" indent="-228600">
              <a:defRPr kumimoji="1" sz="2400" b="1">
                <a:solidFill>
                  <a:schemeClr val="tx1"/>
                </a:solidFill>
                <a:latin typeface="Arial" charset="0"/>
              </a:defRPr>
            </a:lvl3pPr>
            <a:lvl4pPr marL="1600200" indent="-228600">
              <a:defRPr kumimoji="1" sz="2400" b="1">
                <a:solidFill>
                  <a:schemeClr val="tx1"/>
                </a:solidFill>
                <a:latin typeface="Arial" charset="0"/>
              </a:defRPr>
            </a:lvl4pPr>
            <a:lvl5pPr marL="2057400" indent="-228600">
              <a:defRPr kumimoji="1" sz="2400" b="1">
                <a:solidFill>
                  <a:schemeClr val="tx1"/>
                </a:solidFill>
                <a:latin typeface="Arial" charset="0"/>
              </a:defRPr>
            </a:lvl5pPr>
            <a:lvl6pPr marL="2514600" indent="-228600" algn="just" eaLnBrk="0" fontAlgn="base" hangingPunct="0">
              <a:spcBef>
                <a:spcPct val="20000"/>
              </a:spcBef>
              <a:spcAft>
                <a:spcPts val="600"/>
              </a:spcAft>
              <a:buClr>
                <a:srgbClr val="FF9933"/>
              </a:buClr>
              <a:buChar char="–"/>
              <a:defRPr kumimoji="1" sz="2400" b="1">
                <a:solidFill>
                  <a:schemeClr val="tx1"/>
                </a:solidFill>
                <a:latin typeface="Arial" charset="0"/>
              </a:defRPr>
            </a:lvl6pPr>
            <a:lvl7pPr marL="2971800" indent="-228600" algn="just" eaLnBrk="0" fontAlgn="base" hangingPunct="0">
              <a:spcBef>
                <a:spcPct val="20000"/>
              </a:spcBef>
              <a:spcAft>
                <a:spcPts val="600"/>
              </a:spcAft>
              <a:buClr>
                <a:srgbClr val="FF9933"/>
              </a:buClr>
              <a:buChar char="–"/>
              <a:defRPr kumimoji="1" sz="2400" b="1">
                <a:solidFill>
                  <a:schemeClr val="tx1"/>
                </a:solidFill>
                <a:latin typeface="Arial" charset="0"/>
              </a:defRPr>
            </a:lvl7pPr>
            <a:lvl8pPr marL="3429000" indent="-228600" algn="just" eaLnBrk="0" fontAlgn="base" hangingPunct="0">
              <a:spcBef>
                <a:spcPct val="20000"/>
              </a:spcBef>
              <a:spcAft>
                <a:spcPts val="600"/>
              </a:spcAft>
              <a:buClr>
                <a:srgbClr val="FF9933"/>
              </a:buClr>
              <a:buChar char="–"/>
              <a:defRPr kumimoji="1" sz="2400" b="1">
                <a:solidFill>
                  <a:schemeClr val="tx1"/>
                </a:solidFill>
                <a:latin typeface="Arial" charset="0"/>
              </a:defRPr>
            </a:lvl8pPr>
            <a:lvl9pPr marL="3886200" indent="-228600" algn="just" eaLnBrk="0" fontAlgn="base" hangingPunct="0">
              <a:spcBef>
                <a:spcPct val="20000"/>
              </a:spcBef>
              <a:spcAft>
                <a:spcPts val="600"/>
              </a:spcAft>
              <a:buClr>
                <a:srgbClr val="FF9933"/>
              </a:buClr>
              <a:buChar char="–"/>
              <a:defRPr kumimoji="1" sz="2400" b="1">
                <a:solidFill>
                  <a:schemeClr val="tx1"/>
                </a:solidFill>
                <a:latin typeface="Arial" charset="0"/>
              </a:defRPr>
            </a:lvl9pPr>
          </a:lstStyle>
          <a:p>
            <a:endParaRPr lang="en-US" altLang="en-US"/>
          </a:p>
        </p:txBody>
      </p:sp>
      <p:sp>
        <p:nvSpPr>
          <p:cNvPr id="219143" name="Text Box 7"/>
          <p:cNvSpPr txBox="1">
            <a:spLocks noChangeArrowheads="1"/>
          </p:cNvSpPr>
          <p:nvPr userDrawn="1"/>
        </p:nvSpPr>
        <p:spPr bwMode="auto">
          <a:xfrm rot="16200000">
            <a:off x="-2409825" y="2686851"/>
            <a:ext cx="5516563" cy="523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p>
            <a:pPr algn="r">
              <a:spcBef>
                <a:spcPct val="50000"/>
              </a:spcBef>
              <a:spcAft>
                <a:spcPct val="0"/>
              </a:spcAft>
              <a:buFontTx/>
              <a:buNone/>
              <a:defRPr/>
            </a:pPr>
            <a:r>
              <a:rPr lang="en-US" sz="2800" b="0" dirty="0">
                <a:effectLst>
                  <a:outerShdw blurRad="38100" dist="38100" dir="2700000" algn="tl">
                    <a:srgbClr val="C0C0C0"/>
                  </a:outerShdw>
                </a:effectLst>
                <a:latin typeface="Tahoma" charset="0"/>
              </a:rPr>
              <a:t>Office of Traffic Engineering</a:t>
            </a:r>
          </a:p>
        </p:txBody>
      </p:sp>
      <p:sp>
        <p:nvSpPr>
          <p:cNvPr id="219144" name="Rectangle 8"/>
          <p:cNvSpPr>
            <a:spLocks noGrp="1" noChangeArrowheads="1"/>
          </p:cNvSpPr>
          <p:nvPr>
            <p:ph type="title"/>
          </p:nvPr>
        </p:nvSpPr>
        <p:spPr bwMode="auto">
          <a:xfrm>
            <a:off x="1136650" y="165100"/>
            <a:ext cx="800735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2075" tIns="46038" rIns="92075" bIns="46038" numCol="1" anchor="ctr" anchorCtr="0" compatLnSpc="1">
            <a:prstTxWarp prst="textNoShape">
              <a:avLst/>
            </a:prstTxWarp>
          </a:bodyPr>
          <a:lstStyle/>
          <a:p>
            <a:pPr lvl="0"/>
            <a:r>
              <a:rPr lang="en-US" dirty="0"/>
              <a:t>Click to edit Master title style</a:t>
            </a:r>
          </a:p>
        </p:txBody>
      </p:sp>
      <p:sp>
        <p:nvSpPr>
          <p:cNvPr id="219145" name="Rectangle 9"/>
          <p:cNvSpPr>
            <a:spLocks noGrp="1" noChangeArrowheads="1"/>
          </p:cNvSpPr>
          <p:nvPr>
            <p:ph type="body" idx="1"/>
          </p:nvPr>
        </p:nvSpPr>
        <p:spPr bwMode="auto">
          <a:xfrm>
            <a:off x="1149350" y="1444625"/>
            <a:ext cx="7994650" cy="5162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2075" tIns="46038" rIns="92075" bIns="46038"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219146" name="Rectangle 10"/>
          <p:cNvSpPr>
            <a:spLocks noGrp="1" noChangeArrowheads="1"/>
          </p:cNvSpPr>
          <p:nvPr>
            <p:ph type="sldNum" sz="quarter" idx="4"/>
          </p:nvPr>
        </p:nvSpPr>
        <p:spPr bwMode="auto">
          <a:xfrm>
            <a:off x="8067675" y="6613525"/>
            <a:ext cx="1076325"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2075" tIns="46038" rIns="92075" bIns="46038" numCol="1" anchor="ctr" anchorCtr="0" compatLnSpc="1">
            <a:prstTxWarp prst="textNoShape">
              <a:avLst/>
            </a:prstTxWarp>
          </a:bodyPr>
          <a:lstStyle>
            <a:lvl1pPr algn="r">
              <a:spcBef>
                <a:spcPct val="0"/>
              </a:spcBef>
              <a:spcAft>
                <a:spcPct val="0"/>
              </a:spcAft>
              <a:buClrTx/>
              <a:buFontTx/>
              <a:buNone/>
              <a:defRPr sz="1200" b="0">
                <a:latin typeface="+mn-lt"/>
              </a:defRPr>
            </a:lvl1pPr>
          </a:lstStyle>
          <a:p>
            <a:pPr>
              <a:defRPr/>
            </a:pPr>
            <a:fld id="{8BB18275-7758-4BEB-A3BB-1E61482C08A4}" type="slidenum">
              <a:rPr lang="en-US"/>
              <a:pPr>
                <a:defRPr/>
              </a:pPr>
              <a:t>‹#›</a:t>
            </a:fld>
            <a:endParaRPr lang="en-US"/>
          </a:p>
        </p:txBody>
      </p:sp>
      <p:pic>
        <p:nvPicPr>
          <p:cNvPr id="11" name="Picture 10"/>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1635" y="6068332"/>
            <a:ext cx="809673" cy="457200"/>
          </a:xfrm>
          <a:prstGeom prst="rect">
            <a:avLst/>
          </a:prstGeom>
        </p:spPr>
      </p:pic>
    </p:spTree>
    <p:custDataLst>
      <p:tags r:id="rId14"/>
    </p:custDataLst>
  </p:cSld>
  <p:clrMap bg1="lt1" tx1="dk1" bg2="lt2" tx2="dk2" accent1="accent1" accent2="accent2" accent3="accent3" accent4="accent4" accent5="accent5" accent6="accent6" hlink="hlink" folHlink="folHlink"/>
  <p:sldLayoutIdLst>
    <p:sldLayoutId id="2147483685"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6" r:id="rId12"/>
  </p:sldLayoutIdLs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2191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9145" grpId="0" autoUpdateAnimBg="0">
        <p:tmplLst>
          <p:tmpl>
            <p:tnLst>
              <p:par>
                <p:cTn presetID="1" presetClass="entr" presetSubtype="0" fill="hold" nodeType="afterEffect">
                  <p:stCondLst>
                    <p:cond delay="0"/>
                  </p:stCondLst>
                  <p:childTnLst>
                    <p:set>
                      <p:cBhvr>
                        <p:cTn dur="1" fill="hold">
                          <p:stCondLst>
                            <p:cond delay="499"/>
                          </p:stCondLst>
                        </p:cTn>
                        <p:tgtEl>
                          <p:spTgt spid="219145"/>
                        </p:tgtEl>
                        <p:attrNameLst>
                          <p:attrName>style.visibility</p:attrName>
                        </p:attrNameLst>
                      </p:cBhvr>
                      <p:to>
                        <p:strVal val="visible"/>
                      </p:to>
                    </p:set>
                  </p:childTnLst>
                </p:cTn>
              </p:par>
            </p:tnLst>
          </p:tmpl>
        </p:tmplLst>
      </p:bldP>
    </p:bldLst>
  </p:timing>
  <p:hf hdr="0" ftr="0" dt="0"/>
  <p:txStyles>
    <p:titleStyle>
      <a:lvl1pPr algn="l" rtl="0" eaLnBrk="0" fontAlgn="base" hangingPunct="0">
        <a:spcBef>
          <a:spcPct val="0"/>
        </a:spcBef>
        <a:spcAft>
          <a:spcPct val="0"/>
        </a:spcAft>
        <a:defRPr kumimoji="1" sz="4000" b="1">
          <a:solidFill>
            <a:srgbClr val="003366"/>
          </a:solidFill>
          <a:effectLst/>
          <a:latin typeface="+mj-lt"/>
          <a:ea typeface="+mj-ea"/>
          <a:cs typeface="+mj-cs"/>
        </a:defRPr>
      </a:lvl1pPr>
      <a:lvl2pPr algn="l" rtl="0" eaLnBrk="0" fontAlgn="base" hangingPunct="0">
        <a:spcBef>
          <a:spcPct val="0"/>
        </a:spcBef>
        <a:spcAft>
          <a:spcPct val="0"/>
        </a:spcAft>
        <a:defRPr kumimoji="1" sz="4000" b="1">
          <a:solidFill>
            <a:srgbClr val="003366"/>
          </a:solidFill>
          <a:effectLst>
            <a:outerShdw blurRad="38100" dist="38100" dir="2700000" algn="tl">
              <a:srgbClr val="C0C0C0"/>
            </a:outerShdw>
          </a:effectLst>
          <a:latin typeface="Tahoma" charset="0"/>
        </a:defRPr>
      </a:lvl2pPr>
      <a:lvl3pPr algn="l" rtl="0" eaLnBrk="0" fontAlgn="base" hangingPunct="0">
        <a:spcBef>
          <a:spcPct val="0"/>
        </a:spcBef>
        <a:spcAft>
          <a:spcPct val="0"/>
        </a:spcAft>
        <a:defRPr kumimoji="1" sz="4000" b="1">
          <a:solidFill>
            <a:srgbClr val="003366"/>
          </a:solidFill>
          <a:effectLst>
            <a:outerShdw blurRad="38100" dist="38100" dir="2700000" algn="tl">
              <a:srgbClr val="C0C0C0"/>
            </a:outerShdw>
          </a:effectLst>
          <a:latin typeface="Tahoma" charset="0"/>
        </a:defRPr>
      </a:lvl3pPr>
      <a:lvl4pPr algn="l" rtl="0" eaLnBrk="0" fontAlgn="base" hangingPunct="0">
        <a:spcBef>
          <a:spcPct val="0"/>
        </a:spcBef>
        <a:spcAft>
          <a:spcPct val="0"/>
        </a:spcAft>
        <a:defRPr kumimoji="1" sz="4000" b="1">
          <a:solidFill>
            <a:srgbClr val="003366"/>
          </a:solidFill>
          <a:effectLst>
            <a:outerShdw blurRad="38100" dist="38100" dir="2700000" algn="tl">
              <a:srgbClr val="C0C0C0"/>
            </a:outerShdw>
          </a:effectLst>
          <a:latin typeface="Tahoma" charset="0"/>
        </a:defRPr>
      </a:lvl4pPr>
      <a:lvl5pPr algn="l" rtl="0" eaLnBrk="0" fontAlgn="base" hangingPunct="0">
        <a:spcBef>
          <a:spcPct val="0"/>
        </a:spcBef>
        <a:spcAft>
          <a:spcPct val="0"/>
        </a:spcAft>
        <a:defRPr kumimoji="1" sz="4000" b="1">
          <a:solidFill>
            <a:srgbClr val="003366"/>
          </a:solidFill>
          <a:effectLst>
            <a:outerShdw blurRad="38100" dist="38100" dir="2700000" algn="tl">
              <a:srgbClr val="C0C0C0"/>
            </a:outerShdw>
          </a:effectLst>
          <a:latin typeface="Tahoma" charset="0"/>
        </a:defRPr>
      </a:lvl5pPr>
      <a:lvl6pPr marL="457200" algn="l" rtl="0" fontAlgn="base">
        <a:spcBef>
          <a:spcPct val="0"/>
        </a:spcBef>
        <a:spcAft>
          <a:spcPct val="0"/>
        </a:spcAft>
        <a:defRPr kumimoji="1" sz="4000" b="1">
          <a:solidFill>
            <a:srgbClr val="003366"/>
          </a:solidFill>
          <a:effectLst>
            <a:outerShdw blurRad="38100" dist="38100" dir="2700000" algn="tl">
              <a:srgbClr val="C0C0C0"/>
            </a:outerShdw>
          </a:effectLst>
          <a:latin typeface="Tahoma" charset="0"/>
        </a:defRPr>
      </a:lvl6pPr>
      <a:lvl7pPr marL="914400" algn="l" rtl="0" fontAlgn="base">
        <a:spcBef>
          <a:spcPct val="0"/>
        </a:spcBef>
        <a:spcAft>
          <a:spcPct val="0"/>
        </a:spcAft>
        <a:defRPr kumimoji="1" sz="4000" b="1">
          <a:solidFill>
            <a:srgbClr val="003366"/>
          </a:solidFill>
          <a:effectLst>
            <a:outerShdw blurRad="38100" dist="38100" dir="2700000" algn="tl">
              <a:srgbClr val="C0C0C0"/>
            </a:outerShdw>
          </a:effectLst>
          <a:latin typeface="Tahoma" charset="0"/>
        </a:defRPr>
      </a:lvl7pPr>
      <a:lvl8pPr marL="1371600" algn="l" rtl="0" fontAlgn="base">
        <a:spcBef>
          <a:spcPct val="0"/>
        </a:spcBef>
        <a:spcAft>
          <a:spcPct val="0"/>
        </a:spcAft>
        <a:defRPr kumimoji="1" sz="4000" b="1">
          <a:solidFill>
            <a:srgbClr val="003366"/>
          </a:solidFill>
          <a:effectLst>
            <a:outerShdw blurRad="38100" dist="38100" dir="2700000" algn="tl">
              <a:srgbClr val="C0C0C0"/>
            </a:outerShdw>
          </a:effectLst>
          <a:latin typeface="Tahoma" charset="0"/>
        </a:defRPr>
      </a:lvl8pPr>
      <a:lvl9pPr marL="1828800" algn="l" rtl="0" fontAlgn="base">
        <a:spcBef>
          <a:spcPct val="0"/>
        </a:spcBef>
        <a:spcAft>
          <a:spcPct val="0"/>
        </a:spcAft>
        <a:defRPr kumimoji="1" sz="4000" b="1">
          <a:solidFill>
            <a:srgbClr val="003366"/>
          </a:solidFill>
          <a:effectLst>
            <a:outerShdw blurRad="38100" dist="38100" dir="2700000" algn="tl">
              <a:srgbClr val="C0C0C0"/>
            </a:outerShdw>
          </a:effectLst>
          <a:latin typeface="Tahoma" charset="0"/>
        </a:defRPr>
      </a:lvl9pPr>
    </p:titleStyle>
    <p:bodyStyle>
      <a:lvl1pPr marL="342900" indent="-342900" algn="l" rtl="0" eaLnBrk="0" fontAlgn="base" hangingPunct="0">
        <a:spcBef>
          <a:spcPct val="20000"/>
        </a:spcBef>
        <a:spcAft>
          <a:spcPct val="0"/>
        </a:spcAft>
        <a:buClr>
          <a:srgbClr val="003366"/>
        </a:buClr>
        <a:buFont typeface="Wingdings" pitchFamily="2" charset="2"/>
        <a:buChar char="Ø"/>
        <a:defRPr kumimoji="1" sz="3200" b="1">
          <a:solidFill>
            <a:srgbClr val="003366"/>
          </a:solidFill>
          <a:latin typeface="+mn-lt"/>
          <a:ea typeface="+mn-ea"/>
          <a:cs typeface="+mn-cs"/>
        </a:defRPr>
      </a:lvl1pPr>
      <a:lvl2pPr marL="742950" indent="-285750" algn="l" rtl="0" eaLnBrk="0" fontAlgn="base" hangingPunct="0">
        <a:spcBef>
          <a:spcPct val="20000"/>
        </a:spcBef>
        <a:spcAft>
          <a:spcPct val="0"/>
        </a:spcAft>
        <a:buClr>
          <a:srgbClr val="003366"/>
        </a:buClr>
        <a:buChar char="–"/>
        <a:defRPr kumimoji="1" sz="2800">
          <a:solidFill>
            <a:srgbClr val="003366"/>
          </a:solidFill>
          <a:latin typeface="+mn-lt"/>
        </a:defRPr>
      </a:lvl2pPr>
      <a:lvl3pPr marL="1143000" indent="-228600" algn="l" rtl="0" eaLnBrk="0" fontAlgn="base" hangingPunct="0">
        <a:spcBef>
          <a:spcPct val="20000"/>
        </a:spcBef>
        <a:spcAft>
          <a:spcPct val="0"/>
        </a:spcAft>
        <a:buClr>
          <a:srgbClr val="003366"/>
        </a:buClr>
        <a:buChar char="•"/>
        <a:defRPr kumimoji="1" sz="2400">
          <a:solidFill>
            <a:srgbClr val="003366"/>
          </a:solidFill>
          <a:latin typeface="+mn-lt"/>
        </a:defRPr>
      </a:lvl3pPr>
      <a:lvl4pPr marL="1600200" indent="-228600" algn="l" rtl="0" eaLnBrk="0" fontAlgn="base" hangingPunct="0">
        <a:spcBef>
          <a:spcPct val="20000"/>
        </a:spcBef>
        <a:spcAft>
          <a:spcPct val="0"/>
        </a:spcAft>
        <a:buClr>
          <a:srgbClr val="003366"/>
        </a:buClr>
        <a:buChar char="–"/>
        <a:defRPr kumimoji="1" sz="2000">
          <a:solidFill>
            <a:srgbClr val="003366"/>
          </a:solidFill>
          <a:latin typeface="+mn-lt"/>
        </a:defRPr>
      </a:lvl4pPr>
      <a:lvl5pPr marL="2057400" indent="-228600" algn="l" rtl="0" eaLnBrk="0" fontAlgn="base" hangingPunct="0">
        <a:spcBef>
          <a:spcPct val="20000"/>
        </a:spcBef>
        <a:spcAft>
          <a:spcPct val="0"/>
        </a:spcAft>
        <a:buClr>
          <a:srgbClr val="003366"/>
        </a:buClr>
        <a:buChar char="•"/>
        <a:defRPr kumimoji="1" sz="2000">
          <a:solidFill>
            <a:srgbClr val="003366"/>
          </a:solidFill>
          <a:latin typeface="+mn-lt"/>
        </a:defRPr>
      </a:lvl5pPr>
      <a:lvl6pPr marL="2514600" indent="-228600" algn="l" rtl="0" fontAlgn="base">
        <a:spcBef>
          <a:spcPct val="20000"/>
        </a:spcBef>
        <a:spcAft>
          <a:spcPct val="0"/>
        </a:spcAft>
        <a:buClr>
          <a:srgbClr val="003366"/>
        </a:buClr>
        <a:buChar char="•"/>
        <a:defRPr kumimoji="1" sz="2000">
          <a:solidFill>
            <a:srgbClr val="003366"/>
          </a:solidFill>
          <a:latin typeface="+mn-lt"/>
        </a:defRPr>
      </a:lvl6pPr>
      <a:lvl7pPr marL="2971800" indent="-228600" algn="l" rtl="0" fontAlgn="base">
        <a:spcBef>
          <a:spcPct val="20000"/>
        </a:spcBef>
        <a:spcAft>
          <a:spcPct val="0"/>
        </a:spcAft>
        <a:buClr>
          <a:srgbClr val="003366"/>
        </a:buClr>
        <a:buChar char="•"/>
        <a:defRPr kumimoji="1" sz="2000">
          <a:solidFill>
            <a:srgbClr val="003366"/>
          </a:solidFill>
          <a:latin typeface="+mn-lt"/>
        </a:defRPr>
      </a:lvl7pPr>
      <a:lvl8pPr marL="3429000" indent="-228600" algn="l" rtl="0" fontAlgn="base">
        <a:spcBef>
          <a:spcPct val="20000"/>
        </a:spcBef>
        <a:spcAft>
          <a:spcPct val="0"/>
        </a:spcAft>
        <a:buClr>
          <a:srgbClr val="003366"/>
        </a:buClr>
        <a:buChar char="•"/>
        <a:defRPr kumimoji="1" sz="2000">
          <a:solidFill>
            <a:srgbClr val="003366"/>
          </a:solidFill>
          <a:latin typeface="+mn-lt"/>
        </a:defRPr>
      </a:lvl8pPr>
      <a:lvl9pPr marL="3886200" indent="-228600" algn="l" rtl="0" fontAlgn="base">
        <a:spcBef>
          <a:spcPct val="20000"/>
        </a:spcBef>
        <a:spcAft>
          <a:spcPct val="0"/>
        </a:spcAft>
        <a:buClr>
          <a:srgbClr val="003366"/>
        </a:buClr>
        <a:buChar char="•"/>
        <a:defRPr kumimoji="1" sz="2000">
          <a:solidFill>
            <a:srgbClr val="003366"/>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tags" Target="../tags/tag6.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tags" Target="../tags/tag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tags" Target="../tags/tag8.xml"/><Relationship Id="rId6" Type="http://schemas.openxmlformats.org/officeDocument/2006/relationships/image" Target="../media/image10.png"/><Relationship Id="rId5" Type="http://schemas.openxmlformats.org/officeDocument/2006/relationships/image" Target="../media/image9.jpeg"/><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2.xml"/><Relationship Id="rId1" Type="http://schemas.openxmlformats.org/officeDocument/2006/relationships/tags" Target="../tags/tag9.xml"/><Relationship Id="rId5" Type="http://schemas.openxmlformats.org/officeDocument/2006/relationships/image" Target="../media/image12.jpeg"/><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2.xml"/><Relationship Id="rId1" Type="http://schemas.openxmlformats.org/officeDocument/2006/relationships/tags" Target="../tags/tag10.xml"/><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2.xml"/><Relationship Id="rId1" Type="http://schemas.openxmlformats.org/officeDocument/2006/relationships/tags" Target="../tags/tag11.xml"/><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2.xml"/><Relationship Id="rId1" Type="http://schemas.openxmlformats.org/officeDocument/2006/relationships/tags" Target="../tags/tag12.xml"/><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2.xml"/><Relationship Id="rId1" Type="http://schemas.openxmlformats.org/officeDocument/2006/relationships/tags" Target="../tags/tag13.xml"/><Relationship Id="rId6" Type="http://schemas.openxmlformats.org/officeDocument/2006/relationships/image" Target="../media/image17.jpeg"/><Relationship Id="rId5" Type="http://schemas.openxmlformats.org/officeDocument/2006/relationships/hyperlink" Target="Type%20EA%20Sign/Type%20EA%20Sign.wmv" TargetMode="External"/><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3" Type="http://schemas.openxmlformats.org/officeDocument/2006/relationships/hyperlink" Target="../1%20Manual/Handouts/04a%20mn%20mutcd-2B%202011%20Regulatory%20Signs.pdf" TargetMode="External"/><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12.xml.rels><?xml version="1.0" encoding="UTF-8" standalone="yes"?>
<Relationships xmlns="http://schemas.openxmlformats.org/package/2006/relationships"><Relationship Id="rId3" Type="http://schemas.openxmlformats.org/officeDocument/2006/relationships/hyperlink" Target="../1%20Manual/Handouts/04b_mn%20mutcd-2C%202011%20Warning%20Signs.pdf" TargetMode="External"/><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13.xml.rels><?xml version="1.0" encoding="UTF-8" standalone="yes"?>
<Relationships xmlns="http://schemas.openxmlformats.org/package/2006/relationships"><Relationship Id="rId3" Type="http://schemas.openxmlformats.org/officeDocument/2006/relationships/hyperlink" Target="../1%20Manual/Handouts/04c_MN_MUTCD_Guide_Signs.pdf" TargetMode="External"/><Relationship Id="rId2" Type="http://schemas.openxmlformats.org/officeDocument/2006/relationships/slideLayout" Target="../slideLayouts/slideLayout2.xml"/><Relationship Id="rId1" Type="http://schemas.openxmlformats.org/officeDocument/2006/relationships/tags" Target="../tags/tag16.xml"/></Relationships>
</file>

<file path=ppt/slides/_rels/slide14.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notesSlide" Target="../notesSlides/notesSlide9.xml"/><Relationship Id="rId7" Type="http://schemas.openxmlformats.org/officeDocument/2006/relationships/image" Target="../media/image21.emf"/><Relationship Id="rId2" Type="http://schemas.openxmlformats.org/officeDocument/2006/relationships/slideLayout" Target="../slideLayouts/slideLayout2.xml"/><Relationship Id="rId1" Type="http://schemas.openxmlformats.org/officeDocument/2006/relationships/tags" Target="../tags/tag17.xml"/><Relationship Id="rId6" Type="http://schemas.openxmlformats.org/officeDocument/2006/relationships/image" Target="../media/image20.emf"/><Relationship Id="rId5" Type="http://schemas.openxmlformats.org/officeDocument/2006/relationships/image" Target="../media/image19.emf"/><Relationship Id="rId4" Type="http://schemas.openxmlformats.org/officeDocument/2006/relationships/image" Target="../media/image18.jpeg"/><Relationship Id="rId9" Type="http://schemas.openxmlformats.org/officeDocument/2006/relationships/image" Target="../media/image23.jpg"/></Relationships>
</file>

<file path=ppt/slides/_rels/slide15.xml.rels><?xml version="1.0" encoding="UTF-8" standalone="yes"?>
<Relationships xmlns="http://schemas.openxmlformats.org/package/2006/relationships"><Relationship Id="rId3" Type="http://schemas.openxmlformats.org/officeDocument/2006/relationships/hyperlink" Target="../1%20Manual/Handouts/04d_standardsignssummary-2017.pdf" TargetMode="External"/><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16.xml.rels><?xml version="1.0" encoding="UTF-8" standalone="yes"?>
<Relationships xmlns="http://schemas.openxmlformats.org/package/2006/relationships"><Relationship Id="rId3" Type="http://schemas.openxmlformats.org/officeDocument/2006/relationships/hyperlink" Target="Visiting%20the%20Sign%20Shop/Visiting%20the%20Sign%20Shop.wmv" TargetMode="External"/><Relationship Id="rId2" Type="http://schemas.openxmlformats.org/officeDocument/2006/relationships/slideLayout" Target="../slideLayouts/slideLayout2.xml"/><Relationship Id="rId1" Type="http://schemas.openxmlformats.org/officeDocument/2006/relationships/tags" Target="../tags/tag19.xml"/><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slideLayout" Target="../slideLayouts/slideLayout2.xml"/><Relationship Id="rId1" Type="http://schemas.openxmlformats.org/officeDocument/2006/relationships/tags" Target="../tags/tag20.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15" name="Rectangle 19"/>
          <p:cNvSpPr>
            <a:spLocks noGrp="1" noChangeArrowheads="1"/>
          </p:cNvSpPr>
          <p:nvPr>
            <p:ph type="ctrTitle"/>
          </p:nvPr>
        </p:nvSpPr>
        <p:spPr/>
        <p:txBody>
          <a:bodyPr/>
          <a:lstStyle/>
          <a:p>
            <a:pPr algn="r" eaLnBrk="1" hangingPunct="1">
              <a:defRPr/>
            </a:pPr>
            <a:r>
              <a:rPr lang="en-US" dirty="0"/>
              <a:t>Chapter 4</a:t>
            </a:r>
            <a:br>
              <a:rPr lang="en-US" dirty="0"/>
            </a:br>
            <a:r>
              <a:rPr lang="en-US" dirty="0"/>
              <a:t>Types of Signs</a:t>
            </a:r>
          </a:p>
        </p:txBody>
      </p:sp>
      <p:sp>
        <p:nvSpPr>
          <p:cNvPr id="4116" name="Rectangle 20"/>
          <p:cNvSpPr>
            <a:spLocks noGrp="1" noChangeArrowheads="1"/>
          </p:cNvSpPr>
          <p:nvPr>
            <p:ph type="subTitle" idx="1"/>
          </p:nvPr>
        </p:nvSpPr>
        <p:spPr>
          <a:xfrm>
            <a:off x="1903413" y="4095750"/>
            <a:ext cx="6729412" cy="1752600"/>
          </a:xfrm>
        </p:spPr>
        <p:txBody>
          <a:bodyPr/>
          <a:lstStyle/>
          <a:p>
            <a:pPr eaLnBrk="1" hangingPunct="1">
              <a:defRPr/>
            </a:pPr>
            <a:r>
              <a:rPr lang="en-US" dirty="0">
                <a:effectLst>
                  <a:outerShdw blurRad="38100" dist="38100" dir="2700000" algn="tl">
                    <a:srgbClr val="C0C0C0"/>
                  </a:outerShdw>
                </a:effectLst>
              </a:rPr>
              <a:t>Traffic Signs 101</a:t>
            </a:r>
          </a:p>
          <a:p>
            <a:pPr eaLnBrk="1" hangingPunct="1">
              <a:defRPr/>
            </a:pPr>
            <a:r>
              <a:rPr lang="en-US" dirty="0">
                <a:effectLst>
                  <a:outerShdw blurRad="38100" dist="38100" dir="2700000" algn="tl">
                    <a:srgbClr val="C0C0C0"/>
                  </a:outerShdw>
                </a:effectLst>
              </a:rPr>
              <a:t>May 2020</a:t>
            </a:r>
            <a:endParaRPr lang="en-US" b="0" dirty="0"/>
          </a:p>
        </p:txBody>
      </p:sp>
      <p:pic>
        <p:nvPicPr>
          <p:cNvPr id="3076" name="Picture 21"/>
          <p:cNvPicPr>
            <a:picLocks noChangeAspect="1" noChangeArrowheads="1"/>
          </p:cNvPicPr>
          <p:nvPr/>
        </p:nvPicPr>
        <p:blipFill>
          <a:blip r:embed="rId3">
            <a:lum bright="50000" contrast="-50000"/>
            <a:extLst>
              <a:ext uri="{28A0092B-C50C-407E-A947-70E740481C1C}">
                <a14:useLocalDpi xmlns:a14="http://schemas.microsoft.com/office/drawing/2010/main" val="0"/>
              </a:ext>
            </a:extLst>
          </a:blip>
          <a:srcRect b="50554"/>
          <a:stretch>
            <a:fillRect/>
          </a:stretch>
        </p:blipFill>
        <p:spPr bwMode="auto">
          <a:xfrm>
            <a:off x="5950424" y="5278908"/>
            <a:ext cx="3193576" cy="15790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rgbClr val="FF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ustDataLst>
      <p:tags r:id="rId1"/>
    </p:custData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D0F4CE68-9401-4485-B8B8-84A88738C343}" type="slidenum">
              <a:rPr lang="en-US"/>
              <a:pPr>
                <a:defRPr/>
              </a:pPr>
              <a:t>2</a:t>
            </a:fld>
            <a:endParaRPr lang="en-US"/>
          </a:p>
        </p:txBody>
      </p:sp>
      <p:sp>
        <p:nvSpPr>
          <p:cNvPr id="89095" name="Rectangle 7"/>
          <p:cNvSpPr>
            <a:spLocks noGrp="1" noChangeArrowheads="1"/>
          </p:cNvSpPr>
          <p:nvPr>
            <p:ph type="title"/>
          </p:nvPr>
        </p:nvSpPr>
        <p:spPr/>
        <p:txBody>
          <a:bodyPr/>
          <a:lstStyle/>
          <a:p>
            <a:pPr eaLnBrk="1" hangingPunct="1">
              <a:defRPr/>
            </a:pPr>
            <a:r>
              <a:rPr lang="en-US" sz="3600" dirty="0"/>
              <a:t>Types of Signs</a:t>
            </a:r>
          </a:p>
        </p:txBody>
      </p:sp>
      <p:sp>
        <p:nvSpPr>
          <p:cNvPr id="4100" name="Rectangle 8"/>
          <p:cNvSpPr>
            <a:spLocks noGrp="1" noChangeArrowheads="1"/>
          </p:cNvSpPr>
          <p:nvPr>
            <p:ph type="body" idx="1"/>
          </p:nvPr>
        </p:nvSpPr>
        <p:spPr/>
        <p:txBody>
          <a:bodyPr/>
          <a:lstStyle/>
          <a:p>
            <a:pPr marL="590550" indent="-533400" eaLnBrk="1" hangingPunct="1"/>
            <a:r>
              <a:rPr lang="en-US" altLang="en-US" dirty="0"/>
              <a:t>Functional Classifications of Traffic Signs</a:t>
            </a:r>
          </a:p>
          <a:p>
            <a:pPr marL="990600" lvl="1" indent="-533400" eaLnBrk="1" hangingPunct="1"/>
            <a:r>
              <a:rPr lang="en-US" altLang="en-US" dirty="0"/>
              <a:t>Refer to Chapter 2</a:t>
            </a:r>
          </a:p>
        </p:txBody>
      </p:sp>
    </p:spTree>
    <p:custDataLst>
      <p:tags r:id="rId1"/>
    </p:custData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pPr>
              <a:defRPr/>
            </a:pPr>
            <a:fld id="{45CB01DF-DD18-4C7A-8082-F1EC9BB5514F}" type="slidenum">
              <a:rPr lang="en-US"/>
              <a:pPr>
                <a:defRPr/>
              </a:pPr>
              <a:t>3</a:t>
            </a:fld>
            <a:endParaRPr lang="en-US"/>
          </a:p>
        </p:txBody>
      </p:sp>
      <p:sp>
        <p:nvSpPr>
          <p:cNvPr id="21507" name="Rectangle 2"/>
          <p:cNvSpPr>
            <a:spLocks noGrp="1" noChangeArrowheads="1"/>
          </p:cNvSpPr>
          <p:nvPr>
            <p:ph type="title"/>
          </p:nvPr>
        </p:nvSpPr>
        <p:spPr>
          <a:noFill/>
        </p:spPr>
        <p:txBody>
          <a:bodyPr/>
          <a:lstStyle/>
          <a:p>
            <a:r>
              <a:rPr lang="en-US" altLang="en-US" sz="3600"/>
              <a:t>Basic Information/Background</a:t>
            </a:r>
          </a:p>
        </p:txBody>
      </p:sp>
      <p:sp>
        <p:nvSpPr>
          <p:cNvPr id="34819" name="Rectangle 3"/>
          <p:cNvSpPr>
            <a:spLocks noGrp="1" noChangeArrowheads="1"/>
          </p:cNvSpPr>
          <p:nvPr>
            <p:ph type="body" sz="half" idx="1"/>
          </p:nvPr>
        </p:nvSpPr>
        <p:spPr>
          <a:xfrm>
            <a:off x="1149350" y="1524000"/>
            <a:ext cx="3917950" cy="5083175"/>
          </a:xfrm>
          <a:noFill/>
        </p:spPr>
        <p:txBody>
          <a:bodyPr/>
          <a:lstStyle/>
          <a:p>
            <a:r>
              <a:rPr lang="en-US" altLang="en-US" sz="2800" dirty="0"/>
              <a:t>Department Classification by Sign Design Type</a:t>
            </a:r>
          </a:p>
          <a:p>
            <a:r>
              <a:rPr lang="en-US" altLang="en-US" sz="2400" dirty="0"/>
              <a:t>Type A signs </a:t>
            </a:r>
          </a:p>
          <a:p>
            <a:pPr lvl="1"/>
            <a:r>
              <a:rPr lang="en-US" altLang="en-US" sz="2400" dirty="0"/>
              <a:t>large breakaway guide, directional, or informational signs</a:t>
            </a:r>
          </a:p>
          <a:p>
            <a:pPr lvl="1"/>
            <a:r>
              <a:rPr lang="en-US" altLang="en-US" sz="2400" dirty="0"/>
              <a:t>normally installed on mainline freeways, expressways</a:t>
            </a:r>
          </a:p>
          <a:p>
            <a:pPr lvl="1"/>
            <a:r>
              <a:rPr lang="en-US" altLang="en-US" sz="2400" dirty="0"/>
              <a:t>occasionally on conventional roads</a:t>
            </a:r>
          </a:p>
          <a:p>
            <a:pPr lvl="1"/>
            <a:endParaRPr lang="en-US" altLang="en-US" sz="2400" dirty="0"/>
          </a:p>
        </p:txBody>
      </p:sp>
      <p:sp>
        <p:nvSpPr>
          <p:cNvPr id="21509" name="TextBox 1"/>
          <p:cNvSpPr txBox="1">
            <a:spLocks noChangeArrowheads="1"/>
          </p:cNvSpPr>
          <p:nvPr/>
        </p:nvSpPr>
        <p:spPr bwMode="auto">
          <a:xfrm>
            <a:off x="882650" y="976313"/>
            <a:ext cx="82613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Clr>
                <a:srgbClr val="003366"/>
              </a:buClr>
              <a:buFont typeface="Wingdings" pitchFamily="2" charset="2"/>
              <a:buChar char="Ø"/>
              <a:defRPr kumimoji="1" sz="3200" b="1">
                <a:solidFill>
                  <a:srgbClr val="003366"/>
                </a:solidFill>
                <a:latin typeface="Tahoma" pitchFamily="34" charset="0"/>
              </a:defRPr>
            </a:lvl1pPr>
            <a:lvl2pPr marL="742950" indent="-285750">
              <a:buClr>
                <a:srgbClr val="003366"/>
              </a:buClr>
              <a:buChar char="–"/>
              <a:defRPr kumimoji="1" sz="2800">
                <a:solidFill>
                  <a:srgbClr val="003366"/>
                </a:solidFill>
                <a:latin typeface="Tahoma" pitchFamily="34" charset="0"/>
              </a:defRPr>
            </a:lvl2pPr>
            <a:lvl3pPr marL="1143000" indent="-228600">
              <a:buClr>
                <a:srgbClr val="003366"/>
              </a:buClr>
              <a:defRPr kumimoji="1" sz="2400">
                <a:solidFill>
                  <a:srgbClr val="003366"/>
                </a:solidFill>
                <a:latin typeface="Tahoma" pitchFamily="34" charset="0"/>
              </a:defRPr>
            </a:lvl3pPr>
            <a:lvl4pPr marL="1600200" indent="-228600">
              <a:buClr>
                <a:srgbClr val="003366"/>
              </a:buClr>
              <a:buChar char="–"/>
              <a:defRPr kumimoji="1" sz="2000">
                <a:solidFill>
                  <a:srgbClr val="003366"/>
                </a:solidFill>
                <a:latin typeface="Tahoma" pitchFamily="34" charset="0"/>
              </a:defRPr>
            </a:lvl4pPr>
            <a:lvl5pPr marL="2057400" indent="-228600">
              <a:buClr>
                <a:srgbClr val="003366"/>
              </a:buClr>
              <a:defRPr kumimoji="1" sz="2000">
                <a:solidFill>
                  <a:srgbClr val="003366"/>
                </a:solidFill>
                <a:latin typeface="Tahoma" pitchFamily="34" charset="0"/>
              </a:defRPr>
            </a:lvl5pPr>
            <a:lvl6pPr marL="2514600" indent="-228600" eaLnBrk="0" fontAlgn="base" hangingPunct="0">
              <a:spcBef>
                <a:spcPct val="20000"/>
              </a:spcBef>
              <a:spcAft>
                <a:spcPct val="0"/>
              </a:spcAft>
              <a:buClr>
                <a:srgbClr val="003366"/>
              </a:buClr>
              <a:buChar char="•"/>
              <a:defRPr kumimoji="1" sz="2000">
                <a:solidFill>
                  <a:srgbClr val="003366"/>
                </a:solidFill>
                <a:latin typeface="Tahoma" pitchFamily="34" charset="0"/>
              </a:defRPr>
            </a:lvl6pPr>
            <a:lvl7pPr marL="2971800" indent="-228600" eaLnBrk="0" fontAlgn="base" hangingPunct="0">
              <a:spcBef>
                <a:spcPct val="20000"/>
              </a:spcBef>
              <a:spcAft>
                <a:spcPct val="0"/>
              </a:spcAft>
              <a:buClr>
                <a:srgbClr val="003366"/>
              </a:buClr>
              <a:buChar char="•"/>
              <a:defRPr kumimoji="1" sz="2000">
                <a:solidFill>
                  <a:srgbClr val="003366"/>
                </a:solidFill>
                <a:latin typeface="Tahoma" pitchFamily="34" charset="0"/>
              </a:defRPr>
            </a:lvl7pPr>
            <a:lvl8pPr marL="3429000" indent="-228600" eaLnBrk="0" fontAlgn="base" hangingPunct="0">
              <a:spcBef>
                <a:spcPct val="20000"/>
              </a:spcBef>
              <a:spcAft>
                <a:spcPct val="0"/>
              </a:spcAft>
              <a:buClr>
                <a:srgbClr val="003366"/>
              </a:buClr>
              <a:buChar char="•"/>
              <a:defRPr kumimoji="1" sz="2000">
                <a:solidFill>
                  <a:srgbClr val="003366"/>
                </a:solidFill>
                <a:latin typeface="Tahoma" pitchFamily="34" charset="0"/>
              </a:defRPr>
            </a:lvl8pPr>
            <a:lvl9pPr marL="3886200" indent="-228600" eaLnBrk="0" fontAlgn="base" hangingPunct="0">
              <a:spcBef>
                <a:spcPct val="20000"/>
              </a:spcBef>
              <a:spcAft>
                <a:spcPct val="0"/>
              </a:spcAft>
              <a:buClr>
                <a:srgbClr val="003366"/>
              </a:buClr>
              <a:buChar char="•"/>
              <a:defRPr kumimoji="1" sz="2000">
                <a:solidFill>
                  <a:srgbClr val="003366"/>
                </a:solidFill>
                <a:latin typeface="Tahoma" pitchFamily="34" charset="0"/>
              </a:defRPr>
            </a:lvl9pPr>
          </a:lstStyle>
          <a:p>
            <a:pPr algn="ctr">
              <a:buClr>
                <a:srgbClr val="FF9933"/>
              </a:buClr>
              <a:buFontTx/>
              <a:buNone/>
            </a:pPr>
            <a:r>
              <a:rPr lang="en-US" altLang="en-US" sz="2400" b="0" dirty="0">
                <a:solidFill>
                  <a:schemeClr val="tx1"/>
                </a:solidFill>
                <a:latin typeface="Arial" charset="0"/>
              </a:rPr>
              <a:t>Section 4.1.1</a:t>
            </a:r>
          </a:p>
        </p:txBody>
      </p:sp>
      <p:pic>
        <p:nvPicPr>
          <p:cNvPr id="8" name="Picture 7" descr="S:\OTSO\Signing\TEM Updates\Images\New Sign Pics\Manual_Additions\A_EA.jpg"/>
          <p:cNvPicPr/>
          <p:nvPr/>
        </p:nvPicPr>
        <p:blipFill>
          <a:blip r:embed="rId4"/>
          <a:srcRect/>
          <a:stretch>
            <a:fillRect/>
          </a:stretch>
        </p:blipFill>
        <p:spPr bwMode="auto">
          <a:xfrm>
            <a:off x="5233988" y="1949450"/>
            <a:ext cx="3441700" cy="39687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ustDataLst>
      <p:tags r:id="rId1"/>
    </p:custDataLst>
    <p:extLst>
      <p:ext uri="{BB962C8B-B14F-4D97-AF65-F5344CB8AC3E}">
        <p14:creationId xmlns:p14="http://schemas.microsoft.com/office/powerpoint/2010/main" val="106584113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8" fill="hold" grpId="0" nodeType="afterEffect">
                                  <p:stCondLst>
                                    <p:cond delay="0"/>
                                  </p:stCondLst>
                                  <p:childTnLst>
                                    <p:set>
                                      <p:cBhvr>
                                        <p:cTn id="6" dur="1" fill="hold">
                                          <p:stCondLst>
                                            <p:cond delay="0"/>
                                          </p:stCondLst>
                                        </p:cTn>
                                        <p:tgtEl>
                                          <p:spTgt spid="34819"/>
                                        </p:tgtEl>
                                        <p:attrNameLst>
                                          <p:attrName>style.visibility</p:attrName>
                                        </p:attrNameLst>
                                      </p:cBhvr>
                                      <p:to>
                                        <p:strVal val="visible"/>
                                      </p:to>
                                    </p:set>
                                    <p:anim calcmode="lin" valueType="num">
                                      <p:cBhvr>
                                        <p:cTn id="7" dur="500" fill="hold"/>
                                        <p:tgtEl>
                                          <p:spTgt spid="34819"/>
                                        </p:tgtEl>
                                        <p:attrNameLst>
                                          <p:attrName>ppt_x</p:attrName>
                                        </p:attrNameLst>
                                      </p:cBhvr>
                                      <p:tavLst>
                                        <p:tav tm="0">
                                          <p:val>
                                            <p:strVal val="#ppt_x-#ppt_w/2"/>
                                          </p:val>
                                        </p:tav>
                                        <p:tav tm="100000">
                                          <p:val>
                                            <p:strVal val="#ppt_x"/>
                                          </p:val>
                                        </p:tav>
                                      </p:tavLst>
                                    </p:anim>
                                    <p:anim calcmode="lin" valueType="num">
                                      <p:cBhvr>
                                        <p:cTn id="8" dur="500" fill="hold"/>
                                        <p:tgtEl>
                                          <p:spTgt spid="34819"/>
                                        </p:tgtEl>
                                        <p:attrNameLst>
                                          <p:attrName>ppt_y</p:attrName>
                                        </p:attrNameLst>
                                      </p:cBhvr>
                                      <p:tavLst>
                                        <p:tav tm="0">
                                          <p:val>
                                            <p:strVal val="#ppt_y"/>
                                          </p:val>
                                        </p:tav>
                                        <p:tav tm="100000">
                                          <p:val>
                                            <p:strVal val="#ppt_y"/>
                                          </p:val>
                                        </p:tav>
                                      </p:tavLst>
                                    </p:anim>
                                    <p:anim calcmode="lin" valueType="num">
                                      <p:cBhvr>
                                        <p:cTn id="9" dur="500" fill="hold"/>
                                        <p:tgtEl>
                                          <p:spTgt spid="34819"/>
                                        </p:tgtEl>
                                        <p:attrNameLst>
                                          <p:attrName>ppt_w</p:attrName>
                                        </p:attrNameLst>
                                      </p:cBhvr>
                                      <p:tavLst>
                                        <p:tav tm="0">
                                          <p:val>
                                            <p:fltVal val="0"/>
                                          </p:val>
                                        </p:tav>
                                        <p:tav tm="100000">
                                          <p:val>
                                            <p:strVal val="#ppt_w"/>
                                          </p:val>
                                        </p:tav>
                                      </p:tavLst>
                                    </p:anim>
                                    <p:anim calcmode="lin" valueType="num">
                                      <p:cBhvr>
                                        <p:cTn id="10" dur="500" fill="hold"/>
                                        <p:tgtEl>
                                          <p:spTgt spid="3481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9"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pPr>
              <a:defRPr/>
            </a:pPr>
            <a:fld id="{141B333D-B6C1-4E8E-8692-75F49F8B425F}" type="slidenum">
              <a:rPr lang="en-US"/>
              <a:pPr>
                <a:defRPr/>
              </a:pPr>
              <a:t>4</a:t>
            </a:fld>
            <a:endParaRPr lang="en-US"/>
          </a:p>
        </p:txBody>
      </p:sp>
      <p:sp>
        <p:nvSpPr>
          <p:cNvPr id="22531" name="Rectangle 2"/>
          <p:cNvSpPr>
            <a:spLocks noGrp="1" noChangeArrowheads="1"/>
          </p:cNvSpPr>
          <p:nvPr>
            <p:ph type="title"/>
          </p:nvPr>
        </p:nvSpPr>
        <p:spPr>
          <a:noFill/>
        </p:spPr>
        <p:txBody>
          <a:bodyPr/>
          <a:lstStyle/>
          <a:p>
            <a:r>
              <a:rPr lang="en-US" altLang="en-US" sz="3600"/>
              <a:t>Basic Information/Background</a:t>
            </a:r>
          </a:p>
        </p:txBody>
      </p:sp>
      <p:sp>
        <p:nvSpPr>
          <p:cNvPr id="65539" name="Rectangle 3"/>
          <p:cNvSpPr>
            <a:spLocks noGrp="1" noChangeArrowheads="1"/>
          </p:cNvSpPr>
          <p:nvPr>
            <p:ph type="body" sz="half" idx="1"/>
          </p:nvPr>
        </p:nvSpPr>
        <p:spPr>
          <a:xfrm>
            <a:off x="955343" y="1524000"/>
            <a:ext cx="4570745" cy="5083175"/>
          </a:xfrm>
          <a:noFill/>
        </p:spPr>
        <p:txBody>
          <a:bodyPr/>
          <a:lstStyle/>
          <a:p>
            <a:r>
              <a:rPr lang="en-US" altLang="en-US" sz="2800" dirty="0"/>
              <a:t>Department Classification by Sign Design Type</a:t>
            </a:r>
          </a:p>
          <a:p>
            <a:r>
              <a:rPr lang="en-US" altLang="en-US" sz="2400" dirty="0"/>
              <a:t>Type C signs </a:t>
            </a:r>
          </a:p>
          <a:p>
            <a:pPr lvl="1"/>
            <a:r>
              <a:rPr lang="en-US" altLang="en-US" sz="2200" dirty="0"/>
              <a:t>Primarily regulatory, warning, route marker assemblies, and auxiliaries, as found in the Standard Signs Manual</a:t>
            </a:r>
          </a:p>
          <a:p>
            <a:pPr lvl="1"/>
            <a:r>
              <a:rPr lang="en-US" altLang="en-US" sz="2000" dirty="0"/>
              <a:t>Most common sign type </a:t>
            </a:r>
          </a:p>
          <a:p>
            <a:pPr lvl="1"/>
            <a:r>
              <a:rPr lang="en-US" altLang="en-US" sz="2000" dirty="0"/>
              <a:t>Installed on square tube posts</a:t>
            </a:r>
          </a:p>
          <a:p>
            <a:pPr lvl="1"/>
            <a:endParaRPr lang="en-US" altLang="en-US" sz="2400" dirty="0"/>
          </a:p>
        </p:txBody>
      </p:sp>
      <p:pic>
        <p:nvPicPr>
          <p:cNvPr id="7" name="Picture 6" descr="S:\OTSO\Signing\TEM Updates\Images\New Sign Pics\Manual_Additions\C.jpg"/>
          <p:cNvPicPr/>
          <p:nvPr/>
        </p:nvPicPr>
        <p:blipFill>
          <a:blip r:embed="rId4"/>
          <a:srcRect/>
          <a:stretch>
            <a:fillRect/>
          </a:stretch>
        </p:blipFill>
        <p:spPr bwMode="auto">
          <a:xfrm>
            <a:off x="6283354" y="2601656"/>
            <a:ext cx="2019431" cy="221102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quot;Not Allowed&quot; Symbol 5">
            <a:extLst>
              <a:ext uri="{FF2B5EF4-FFF2-40B4-BE49-F238E27FC236}">
                <a16:creationId xmlns="" xmlns:a16="http://schemas.microsoft.com/office/drawing/2014/main" id="{9A5E2A05-1495-4051-BF17-17CF173BA06F}"/>
              </a:ext>
            </a:extLst>
          </p:cNvPr>
          <p:cNvSpPr/>
          <p:nvPr/>
        </p:nvSpPr>
        <p:spPr bwMode="auto">
          <a:xfrm>
            <a:off x="6247529" y="2630434"/>
            <a:ext cx="2142464" cy="2142464"/>
          </a:xfrm>
          <a:prstGeom prst="noSmoking">
            <a:avLst/>
          </a:prstGeom>
          <a:solidFill>
            <a:srgbClr val="FF0000"/>
          </a:solidFill>
          <a:ln>
            <a:noFill/>
          </a:ln>
          <a:effectLst/>
        </p:spPr>
        <p:txBody>
          <a:bodyPr vert="horz" wrap="square" lIns="92075" tIns="46038" rIns="92075" bIns="46038" numCol="1" rtlCol="0" anchor="t" anchorCtr="0" compatLnSpc="1">
            <a:prstTxWarp prst="textNoShape">
              <a:avLst/>
            </a:prstTxWarp>
          </a:bodyPr>
          <a:lstStyle/>
          <a:p>
            <a:pPr marL="0" marR="0" indent="0" algn="just" defTabSz="914400" rtl="0" eaLnBrk="0" fontAlgn="base" latinLnBrk="0" hangingPunct="0">
              <a:lnSpc>
                <a:spcPct val="100000"/>
              </a:lnSpc>
              <a:spcBef>
                <a:spcPct val="20000"/>
              </a:spcBef>
              <a:spcAft>
                <a:spcPts val="600"/>
              </a:spcAft>
              <a:buClr>
                <a:srgbClr val="FF9933"/>
              </a:buClr>
              <a:buSzTx/>
              <a:buFontTx/>
              <a:buChar char="–"/>
              <a:tabLst/>
            </a:pPr>
            <a:endParaRPr kumimoji="1" lang="en-US" sz="2400" b="1" i="0" u="none" strike="noStrike" cap="none" normalizeH="0" baseline="0">
              <a:ln>
                <a:noFill/>
              </a:ln>
              <a:solidFill>
                <a:schemeClr val="tx1"/>
              </a:solidFill>
              <a:effectLst/>
              <a:latin typeface="Arial" charset="0"/>
            </a:endParaRPr>
          </a:p>
        </p:txBody>
      </p:sp>
      <p:pic>
        <p:nvPicPr>
          <p:cNvPr id="13" name="Picture 12">
            <a:extLst>
              <a:ext uri="{FF2B5EF4-FFF2-40B4-BE49-F238E27FC236}">
                <a16:creationId xmlns="" xmlns:a16="http://schemas.microsoft.com/office/drawing/2014/main" id="{CE1CD9E1-1628-42A9-8670-80A9D7C4F503}"/>
              </a:ext>
            </a:extLst>
          </p:cNvPr>
          <p:cNvPicPr/>
          <p:nvPr/>
        </p:nvPicPr>
        <p:blipFill>
          <a:blip r:embed="rId5"/>
          <a:stretch>
            <a:fillRect/>
          </a:stretch>
        </p:blipFill>
        <p:spPr>
          <a:xfrm>
            <a:off x="6195998" y="1708097"/>
            <a:ext cx="2193995" cy="4905428"/>
          </a:xfrm>
          <a:prstGeom prst="rect">
            <a:avLst/>
          </a:prstGeom>
          <a:ln w="38100">
            <a:solidFill>
              <a:schemeClr val="tx1"/>
            </a:solidFill>
          </a:ln>
        </p:spPr>
      </p:pic>
      <p:graphicFrame>
        <p:nvGraphicFramePr>
          <p:cNvPr id="8" name="Table 7">
            <a:extLst>
              <a:ext uri="{FF2B5EF4-FFF2-40B4-BE49-F238E27FC236}">
                <a16:creationId xmlns="" xmlns:a16="http://schemas.microsoft.com/office/drawing/2014/main" id="{F401582F-815C-4775-ADE5-588A8037E0E5}"/>
              </a:ext>
            </a:extLst>
          </p:cNvPr>
          <p:cNvGraphicFramePr>
            <a:graphicFrameLocks noGrp="1"/>
          </p:cNvGraphicFramePr>
          <p:nvPr>
            <p:extLst>
              <p:ext uri="{D42A27DB-BD31-4B8C-83A1-F6EECF244321}">
                <p14:modId xmlns:p14="http://schemas.microsoft.com/office/powerpoint/2010/main" val="2567343975"/>
              </p:ext>
            </p:extLst>
          </p:nvPr>
        </p:nvGraphicFramePr>
        <p:xfrm>
          <a:off x="673745" y="3642030"/>
          <a:ext cx="8297838" cy="2926080"/>
        </p:xfrm>
        <a:graphic>
          <a:graphicData uri="http://schemas.openxmlformats.org/drawingml/2006/table">
            <a:tbl>
              <a:tblPr firstRow="1" firstCol="1" bandRow="1">
                <a:tableStyleId>{5C22544A-7EE6-4342-B048-85BDC9FD1C3A}</a:tableStyleId>
              </a:tblPr>
              <a:tblGrid>
                <a:gridCol w="1520323">
                  <a:extLst>
                    <a:ext uri="{9D8B030D-6E8A-4147-A177-3AD203B41FA5}">
                      <a16:colId xmlns="" xmlns:a16="http://schemas.microsoft.com/office/drawing/2014/main" val="20000"/>
                    </a:ext>
                  </a:extLst>
                </a:gridCol>
                <a:gridCol w="6777515">
                  <a:extLst>
                    <a:ext uri="{9D8B030D-6E8A-4147-A177-3AD203B41FA5}">
                      <a16:colId xmlns="" xmlns:a16="http://schemas.microsoft.com/office/drawing/2014/main" val="20001"/>
                    </a:ext>
                  </a:extLst>
                </a:gridCol>
              </a:tblGrid>
              <a:tr h="0">
                <a:tc>
                  <a:txBody>
                    <a:bodyPr/>
                    <a:lstStyle/>
                    <a:p>
                      <a:pPr marL="0" marR="0">
                        <a:spcBef>
                          <a:spcPts val="300"/>
                        </a:spcBef>
                        <a:spcAft>
                          <a:spcPts val="300"/>
                        </a:spcAft>
                      </a:pPr>
                      <a:endParaRPr lang="en-US" sz="2400" spc="-15" dirty="0">
                        <a:effectLst/>
                        <a:latin typeface="Calibri"/>
                        <a:ea typeface="Times New Roman"/>
                        <a:cs typeface="Times New Roman"/>
                      </a:endParaRPr>
                    </a:p>
                  </a:txBody>
                  <a:tcPr marL="68580" marR="68580" marT="0" marB="0" anchor="ctr">
                    <a:solidFill>
                      <a:srgbClr val="002060"/>
                    </a:solidFill>
                  </a:tcPr>
                </a:tc>
                <a:tc>
                  <a:txBody>
                    <a:bodyPr/>
                    <a:lstStyle/>
                    <a:p>
                      <a:pPr marL="0" marR="0">
                        <a:spcBef>
                          <a:spcPts val="0"/>
                        </a:spcBef>
                        <a:spcAft>
                          <a:spcPts val="600"/>
                        </a:spcAft>
                      </a:pPr>
                      <a:r>
                        <a:rPr lang="en-US" sz="2400" spc="-15" dirty="0">
                          <a:effectLst/>
                        </a:rPr>
                        <a:t>Around the year 1960, MnDOT did have a Type B sign. These signs were on one small wide flange post (W4X13 or W5X16) in concrete and Type C signs were installed on wood posts or U posts.  Around 1962 MnDOT dropped the Type B signs and installed only Type C signs on U posts or X posts (two U posts back to back).</a:t>
                      </a:r>
                      <a:endParaRPr lang="en-US" sz="2400" spc="-15" dirty="0">
                        <a:effectLst/>
                        <a:latin typeface="Calibri"/>
                        <a:ea typeface="Times New Roman"/>
                        <a:cs typeface="Times New Roman"/>
                      </a:endParaRPr>
                    </a:p>
                  </a:txBody>
                  <a:tcPr marL="68580" marR="68580" marT="0" marB="0" anchor="ctr">
                    <a:solidFill>
                      <a:srgbClr val="002060"/>
                    </a:solidFill>
                  </a:tcPr>
                </a:tc>
                <a:extLst>
                  <a:ext uri="{0D108BD9-81ED-4DB2-BD59-A6C34878D82A}">
                    <a16:rowId xmlns="" xmlns:a16="http://schemas.microsoft.com/office/drawing/2014/main" val="10000"/>
                  </a:ext>
                </a:extLst>
              </a:tr>
            </a:tbl>
          </a:graphicData>
        </a:graphic>
      </p:graphicFrame>
      <p:pic>
        <p:nvPicPr>
          <p:cNvPr id="9" name="Picture 69" descr="MC900442128[1]">
            <a:extLst>
              <a:ext uri="{FF2B5EF4-FFF2-40B4-BE49-F238E27FC236}">
                <a16:creationId xmlns="" xmlns:a16="http://schemas.microsoft.com/office/drawing/2014/main" id="{E0D43119-5A40-4F1C-A3FC-9C19D98BF8A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82926" y="4451940"/>
            <a:ext cx="1146411" cy="1146411"/>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88407969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8" fill="hold" grpId="0" nodeType="afterEffect">
                                  <p:stCondLst>
                                    <p:cond delay="0"/>
                                  </p:stCondLst>
                                  <p:childTnLst>
                                    <p:set>
                                      <p:cBhvr>
                                        <p:cTn id="6" dur="1" fill="hold">
                                          <p:stCondLst>
                                            <p:cond delay="0"/>
                                          </p:stCondLst>
                                        </p:cTn>
                                        <p:tgtEl>
                                          <p:spTgt spid="65539"/>
                                        </p:tgtEl>
                                        <p:attrNameLst>
                                          <p:attrName>style.visibility</p:attrName>
                                        </p:attrNameLst>
                                      </p:cBhvr>
                                      <p:to>
                                        <p:strVal val="visible"/>
                                      </p:to>
                                    </p:set>
                                    <p:anim calcmode="lin" valueType="num">
                                      <p:cBhvr>
                                        <p:cTn id="7" dur="500" fill="hold"/>
                                        <p:tgtEl>
                                          <p:spTgt spid="65539"/>
                                        </p:tgtEl>
                                        <p:attrNameLst>
                                          <p:attrName>ppt_x</p:attrName>
                                        </p:attrNameLst>
                                      </p:cBhvr>
                                      <p:tavLst>
                                        <p:tav tm="0">
                                          <p:val>
                                            <p:strVal val="#ppt_x-#ppt_w/2"/>
                                          </p:val>
                                        </p:tav>
                                        <p:tav tm="100000">
                                          <p:val>
                                            <p:strVal val="#ppt_x"/>
                                          </p:val>
                                        </p:tav>
                                      </p:tavLst>
                                    </p:anim>
                                    <p:anim calcmode="lin" valueType="num">
                                      <p:cBhvr>
                                        <p:cTn id="8" dur="500" fill="hold"/>
                                        <p:tgtEl>
                                          <p:spTgt spid="65539"/>
                                        </p:tgtEl>
                                        <p:attrNameLst>
                                          <p:attrName>ppt_y</p:attrName>
                                        </p:attrNameLst>
                                      </p:cBhvr>
                                      <p:tavLst>
                                        <p:tav tm="0">
                                          <p:val>
                                            <p:strVal val="#ppt_y"/>
                                          </p:val>
                                        </p:tav>
                                        <p:tav tm="100000">
                                          <p:val>
                                            <p:strVal val="#ppt_y"/>
                                          </p:val>
                                        </p:tav>
                                      </p:tavLst>
                                    </p:anim>
                                    <p:anim calcmode="lin" valueType="num">
                                      <p:cBhvr>
                                        <p:cTn id="9" dur="500" fill="hold"/>
                                        <p:tgtEl>
                                          <p:spTgt spid="65539"/>
                                        </p:tgtEl>
                                        <p:attrNameLst>
                                          <p:attrName>ppt_w</p:attrName>
                                        </p:attrNameLst>
                                      </p:cBhvr>
                                      <p:tavLst>
                                        <p:tav tm="0">
                                          <p:val>
                                            <p:fltVal val="0"/>
                                          </p:val>
                                        </p:tav>
                                        <p:tav tm="100000">
                                          <p:val>
                                            <p:strVal val="#ppt_w"/>
                                          </p:val>
                                        </p:tav>
                                      </p:tavLst>
                                    </p:anim>
                                    <p:anim calcmode="lin" valueType="num">
                                      <p:cBhvr>
                                        <p:cTn id="10" dur="500" fill="hold"/>
                                        <p:tgtEl>
                                          <p:spTgt spid="65539"/>
                                        </p:tgtEl>
                                        <p:attrNameLst>
                                          <p:attrName>ppt_h</p:attrName>
                                        </p:attrNameLst>
                                      </p:cBhvr>
                                      <p:tavLst>
                                        <p:tav tm="0">
                                          <p:val>
                                            <p:strVal val="#ppt_h"/>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fltVal val="0"/>
                                          </p:val>
                                        </p:tav>
                                        <p:tav tm="100000">
                                          <p:val>
                                            <p:strVal val="#ppt_h"/>
                                          </p:val>
                                        </p:tav>
                                      </p:tavLst>
                                    </p:anim>
                                    <p:animEffect transition="in" filter="fade">
                                      <p:cBhvr>
                                        <p:cTn id="25" dur="500"/>
                                        <p:tgtEl>
                                          <p:spTgt spid="8"/>
                                        </p:tgtEl>
                                      </p:cBhvr>
                                    </p:animEffect>
                                  </p:childTnLst>
                                </p:cTn>
                              </p:par>
                            </p:childTnLst>
                          </p:cTn>
                        </p:par>
                        <p:par>
                          <p:cTn id="26" fill="hold">
                            <p:stCondLst>
                              <p:cond delay="500"/>
                            </p:stCondLst>
                            <p:childTnLst>
                              <p:par>
                                <p:cTn id="27" presetID="45" presetClass="entr" presetSubtype="0" fill="hold"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2000"/>
                                        <p:tgtEl>
                                          <p:spTgt spid="9"/>
                                        </p:tgtEl>
                                      </p:cBhvr>
                                    </p:animEffect>
                                    <p:anim calcmode="lin" valueType="num">
                                      <p:cBhvr>
                                        <p:cTn id="30" dur="2000" fill="hold"/>
                                        <p:tgtEl>
                                          <p:spTgt spid="9"/>
                                        </p:tgtEl>
                                        <p:attrNameLst>
                                          <p:attrName>ppt_w</p:attrName>
                                        </p:attrNameLst>
                                      </p:cBhvr>
                                      <p:tavLst>
                                        <p:tav tm="0" fmla="#ppt_w*sin(2.5*pi*$)">
                                          <p:val>
                                            <p:fltVal val="0"/>
                                          </p:val>
                                        </p:tav>
                                        <p:tav tm="100000">
                                          <p:val>
                                            <p:fltVal val="1"/>
                                          </p:val>
                                        </p:tav>
                                      </p:tavLst>
                                    </p:anim>
                                    <p:anim calcmode="lin" valueType="num">
                                      <p:cBhvr>
                                        <p:cTn id="31" dur="2000" fill="hold"/>
                                        <p:tgtEl>
                                          <p:spTgt spid="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39" grpId="0" autoUpdateAnimBg="0"/>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pPr>
              <a:defRPr/>
            </a:pPr>
            <a:fld id="{7004F6B9-4D78-479B-B622-87CCCDADACAC}" type="slidenum">
              <a:rPr lang="en-US"/>
              <a:pPr>
                <a:defRPr/>
              </a:pPr>
              <a:t>5</a:t>
            </a:fld>
            <a:endParaRPr lang="en-US"/>
          </a:p>
        </p:txBody>
      </p:sp>
      <p:sp>
        <p:nvSpPr>
          <p:cNvPr id="23555" name="Rectangle 2"/>
          <p:cNvSpPr>
            <a:spLocks noGrp="1" noChangeArrowheads="1"/>
          </p:cNvSpPr>
          <p:nvPr>
            <p:ph type="title"/>
          </p:nvPr>
        </p:nvSpPr>
        <p:spPr>
          <a:noFill/>
        </p:spPr>
        <p:txBody>
          <a:bodyPr/>
          <a:lstStyle/>
          <a:p>
            <a:r>
              <a:rPr lang="en-US" altLang="en-US" sz="3600"/>
              <a:t>Basic Information/Background</a:t>
            </a:r>
          </a:p>
        </p:txBody>
      </p:sp>
      <p:sp>
        <p:nvSpPr>
          <p:cNvPr id="66563" name="Rectangle 3"/>
          <p:cNvSpPr>
            <a:spLocks noGrp="1" noChangeArrowheads="1"/>
          </p:cNvSpPr>
          <p:nvPr>
            <p:ph type="body" sz="half" idx="1"/>
          </p:nvPr>
        </p:nvSpPr>
        <p:spPr>
          <a:xfrm>
            <a:off x="1149350" y="1524000"/>
            <a:ext cx="7764463" cy="5083175"/>
          </a:xfrm>
          <a:noFill/>
        </p:spPr>
        <p:txBody>
          <a:bodyPr/>
          <a:lstStyle/>
          <a:p>
            <a:r>
              <a:rPr lang="en-US" altLang="en-US" sz="2800" dirty="0"/>
              <a:t>Department Classification by Sign Design Type</a:t>
            </a:r>
          </a:p>
          <a:p>
            <a:pPr lvl="1"/>
            <a:r>
              <a:rPr lang="en-US" altLang="en-US" sz="2400" dirty="0"/>
              <a:t>Type D signs are the smaller guide, destination, or informational signs.</a:t>
            </a:r>
          </a:p>
          <a:p>
            <a:pPr lvl="1"/>
            <a:endParaRPr lang="en-US" altLang="en-US" sz="2400" dirty="0"/>
          </a:p>
        </p:txBody>
      </p:sp>
      <p:pic>
        <p:nvPicPr>
          <p:cNvPr id="8" name="Picture 7" descr="S:\OTSO\Signing\TEM Updates\Images\New Sign Pics\Manual_Additions\D-Bridge-Mount.jpg"/>
          <p:cNvPicPr/>
          <p:nvPr/>
        </p:nvPicPr>
        <p:blipFill>
          <a:blip r:embed="rId4"/>
          <a:srcRect/>
          <a:stretch>
            <a:fillRect/>
          </a:stretch>
        </p:blipFill>
        <p:spPr bwMode="auto">
          <a:xfrm>
            <a:off x="3061514" y="3514459"/>
            <a:ext cx="3094037" cy="20843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descr="S:\OTSO\Signing\TEM Updates\Images\New Sign Pics\Manual_Additions\D-Mast-Arm.jpg"/>
          <p:cNvPicPr/>
          <p:nvPr/>
        </p:nvPicPr>
        <p:blipFill>
          <a:blip r:embed="rId5"/>
          <a:srcRect/>
          <a:stretch>
            <a:fillRect/>
          </a:stretch>
        </p:blipFill>
        <p:spPr bwMode="auto">
          <a:xfrm>
            <a:off x="6265152" y="3443022"/>
            <a:ext cx="2754312" cy="22272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a:extLst>
              <a:ext uri="{FF2B5EF4-FFF2-40B4-BE49-F238E27FC236}">
                <a16:creationId xmlns="" xmlns:a16="http://schemas.microsoft.com/office/drawing/2014/main" id="{3C1B9C53-C648-4AE5-896A-DC74CC67B87D}"/>
              </a:ext>
            </a:extLst>
          </p:cNvPr>
          <p:cNvPicPr/>
          <p:nvPr/>
        </p:nvPicPr>
        <p:blipFill rotWithShape="1">
          <a:blip r:embed="rId6"/>
          <a:srcRect t="2243"/>
          <a:stretch/>
        </p:blipFill>
        <p:spPr bwMode="auto">
          <a:xfrm>
            <a:off x="711060" y="3478740"/>
            <a:ext cx="2240854" cy="2155826"/>
          </a:xfrm>
          <a:prstGeom prst="rect">
            <a:avLst/>
          </a:prstGeom>
          <a:ln w="38100">
            <a:solidFill>
              <a:schemeClr val="tx1"/>
            </a:solidFill>
          </a:ln>
          <a:extLst>
            <a:ext uri="{53640926-AAD7-44D8-BBD7-CCE9431645EC}">
              <a14:shadowObscured xmlns:a14="http://schemas.microsoft.com/office/drawing/2010/main"/>
            </a:ext>
          </a:extLst>
        </p:spPr>
      </p:pic>
    </p:spTree>
    <p:custDataLst>
      <p:tags r:id="rId1"/>
    </p:custDataLst>
    <p:extLst>
      <p:ext uri="{BB962C8B-B14F-4D97-AF65-F5344CB8AC3E}">
        <p14:creationId xmlns:p14="http://schemas.microsoft.com/office/powerpoint/2010/main" val="174377742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8" fill="hold" grpId="0" nodeType="afterEffect">
                                  <p:stCondLst>
                                    <p:cond delay="0"/>
                                  </p:stCondLst>
                                  <p:childTnLst>
                                    <p:set>
                                      <p:cBhvr>
                                        <p:cTn id="6" dur="1" fill="hold">
                                          <p:stCondLst>
                                            <p:cond delay="0"/>
                                          </p:stCondLst>
                                        </p:cTn>
                                        <p:tgtEl>
                                          <p:spTgt spid="66563"/>
                                        </p:tgtEl>
                                        <p:attrNameLst>
                                          <p:attrName>style.visibility</p:attrName>
                                        </p:attrNameLst>
                                      </p:cBhvr>
                                      <p:to>
                                        <p:strVal val="visible"/>
                                      </p:to>
                                    </p:set>
                                    <p:anim calcmode="lin" valueType="num">
                                      <p:cBhvr>
                                        <p:cTn id="7" dur="500" fill="hold"/>
                                        <p:tgtEl>
                                          <p:spTgt spid="66563"/>
                                        </p:tgtEl>
                                        <p:attrNameLst>
                                          <p:attrName>ppt_x</p:attrName>
                                        </p:attrNameLst>
                                      </p:cBhvr>
                                      <p:tavLst>
                                        <p:tav tm="0">
                                          <p:val>
                                            <p:strVal val="#ppt_x-#ppt_w/2"/>
                                          </p:val>
                                        </p:tav>
                                        <p:tav tm="100000">
                                          <p:val>
                                            <p:strVal val="#ppt_x"/>
                                          </p:val>
                                        </p:tav>
                                      </p:tavLst>
                                    </p:anim>
                                    <p:anim calcmode="lin" valueType="num">
                                      <p:cBhvr>
                                        <p:cTn id="8" dur="500" fill="hold"/>
                                        <p:tgtEl>
                                          <p:spTgt spid="66563"/>
                                        </p:tgtEl>
                                        <p:attrNameLst>
                                          <p:attrName>ppt_y</p:attrName>
                                        </p:attrNameLst>
                                      </p:cBhvr>
                                      <p:tavLst>
                                        <p:tav tm="0">
                                          <p:val>
                                            <p:strVal val="#ppt_y"/>
                                          </p:val>
                                        </p:tav>
                                        <p:tav tm="100000">
                                          <p:val>
                                            <p:strVal val="#ppt_y"/>
                                          </p:val>
                                        </p:tav>
                                      </p:tavLst>
                                    </p:anim>
                                    <p:anim calcmode="lin" valueType="num">
                                      <p:cBhvr>
                                        <p:cTn id="9" dur="500" fill="hold"/>
                                        <p:tgtEl>
                                          <p:spTgt spid="66563"/>
                                        </p:tgtEl>
                                        <p:attrNameLst>
                                          <p:attrName>ppt_w</p:attrName>
                                        </p:attrNameLst>
                                      </p:cBhvr>
                                      <p:tavLst>
                                        <p:tav tm="0">
                                          <p:val>
                                            <p:fltVal val="0"/>
                                          </p:val>
                                        </p:tav>
                                        <p:tav tm="100000">
                                          <p:val>
                                            <p:strVal val="#ppt_w"/>
                                          </p:val>
                                        </p:tav>
                                      </p:tavLst>
                                    </p:anim>
                                    <p:anim calcmode="lin" valueType="num">
                                      <p:cBhvr>
                                        <p:cTn id="10" dur="500" fill="hold"/>
                                        <p:tgtEl>
                                          <p:spTgt spid="6656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3"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pPr>
              <a:defRPr/>
            </a:pPr>
            <a:fld id="{622B036F-A848-4A91-B984-012994124C78}" type="slidenum">
              <a:rPr lang="en-US"/>
              <a:pPr>
                <a:defRPr/>
              </a:pPr>
              <a:t>6</a:t>
            </a:fld>
            <a:endParaRPr lang="en-US"/>
          </a:p>
        </p:txBody>
      </p:sp>
      <p:sp>
        <p:nvSpPr>
          <p:cNvPr id="24579" name="Rectangle 2"/>
          <p:cNvSpPr>
            <a:spLocks noGrp="1" noChangeArrowheads="1"/>
          </p:cNvSpPr>
          <p:nvPr>
            <p:ph type="title"/>
          </p:nvPr>
        </p:nvSpPr>
        <p:spPr>
          <a:noFill/>
        </p:spPr>
        <p:txBody>
          <a:bodyPr/>
          <a:lstStyle/>
          <a:p>
            <a:r>
              <a:rPr lang="en-US" altLang="en-US" sz="3600"/>
              <a:t>Basic Information/Background</a:t>
            </a:r>
          </a:p>
        </p:txBody>
      </p:sp>
      <p:sp>
        <p:nvSpPr>
          <p:cNvPr id="68611" name="Rectangle 3"/>
          <p:cNvSpPr>
            <a:spLocks noGrp="1" noChangeArrowheads="1"/>
          </p:cNvSpPr>
          <p:nvPr>
            <p:ph type="body" sz="half" idx="1"/>
          </p:nvPr>
        </p:nvSpPr>
        <p:spPr>
          <a:xfrm>
            <a:off x="1149350" y="1524000"/>
            <a:ext cx="7686675" cy="5083175"/>
          </a:xfrm>
          <a:noFill/>
        </p:spPr>
        <p:txBody>
          <a:bodyPr/>
          <a:lstStyle/>
          <a:p>
            <a:r>
              <a:rPr lang="en-US" altLang="en-US" dirty="0"/>
              <a:t>Department Classification by Sign Design Type</a:t>
            </a:r>
          </a:p>
          <a:p>
            <a:pPr lvl="1"/>
            <a:r>
              <a:rPr lang="en-US" altLang="en-US" b="1" dirty="0"/>
              <a:t>Type OH – mounted overhead</a:t>
            </a:r>
          </a:p>
          <a:p>
            <a:pPr lvl="2"/>
            <a:r>
              <a:rPr lang="en-US" altLang="en-US" dirty="0"/>
              <a:t>Sign support (no walkway or sign lighting)</a:t>
            </a:r>
          </a:p>
          <a:p>
            <a:pPr lvl="2"/>
            <a:endParaRPr lang="en-US" altLang="en-US" sz="2000" dirty="0"/>
          </a:p>
        </p:txBody>
      </p:sp>
      <p:pic>
        <p:nvPicPr>
          <p:cNvPr id="7" name="Picture 6" descr="S:\OTSO\Signing\TEM Updates\Images\New Sign Pics\Manual_Additions\OH-Design-A.jpg"/>
          <p:cNvPicPr/>
          <p:nvPr/>
        </p:nvPicPr>
        <p:blipFill>
          <a:blip r:embed="rId4"/>
          <a:srcRect/>
          <a:stretch>
            <a:fillRect/>
          </a:stretch>
        </p:blipFill>
        <p:spPr bwMode="auto">
          <a:xfrm>
            <a:off x="5729288" y="3771995"/>
            <a:ext cx="3092450" cy="25558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descr="S:\OTSO\Signing\TEM Updates\Images\New Sign Pics\Manual_Additions\OH-Design-B.jpg"/>
          <p:cNvPicPr/>
          <p:nvPr/>
        </p:nvPicPr>
        <p:blipFill>
          <a:blip r:embed="rId5"/>
          <a:srcRect/>
          <a:stretch>
            <a:fillRect/>
          </a:stretch>
        </p:blipFill>
        <p:spPr bwMode="auto">
          <a:xfrm>
            <a:off x="2013736" y="3771995"/>
            <a:ext cx="3448050" cy="25558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ustDataLst>
      <p:tags r:id="rId1"/>
    </p:custDataLst>
    <p:extLst>
      <p:ext uri="{BB962C8B-B14F-4D97-AF65-F5344CB8AC3E}">
        <p14:creationId xmlns:p14="http://schemas.microsoft.com/office/powerpoint/2010/main" val="261257389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8" fill="hold" grpId="0" nodeType="afterEffect">
                                  <p:stCondLst>
                                    <p:cond delay="0"/>
                                  </p:stCondLst>
                                  <p:childTnLst>
                                    <p:set>
                                      <p:cBhvr>
                                        <p:cTn id="6" dur="1" fill="hold">
                                          <p:stCondLst>
                                            <p:cond delay="0"/>
                                          </p:stCondLst>
                                        </p:cTn>
                                        <p:tgtEl>
                                          <p:spTgt spid="68611"/>
                                        </p:tgtEl>
                                        <p:attrNameLst>
                                          <p:attrName>style.visibility</p:attrName>
                                        </p:attrNameLst>
                                      </p:cBhvr>
                                      <p:to>
                                        <p:strVal val="visible"/>
                                      </p:to>
                                    </p:set>
                                    <p:anim calcmode="lin" valueType="num">
                                      <p:cBhvr>
                                        <p:cTn id="7" dur="500" fill="hold"/>
                                        <p:tgtEl>
                                          <p:spTgt spid="68611"/>
                                        </p:tgtEl>
                                        <p:attrNameLst>
                                          <p:attrName>ppt_x</p:attrName>
                                        </p:attrNameLst>
                                      </p:cBhvr>
                                      <p:tavLst>
                                        <p:tav tm="0">
                                          <p:val>
                                            <p:strVal val="#ppt_x-#ppt_w/2"/>
                                          </p:val>
                                        </p:tav>
                                        <p:tav tm="100000">
                                          <p:val>
                                            <p:strVal val="#ppt_x"/>
                                          </p:val>
                                        </p:tav>
                                      </p:tavLst>
                                    </p:anim>
                                    <p:anim calcmode="lin" valueType="num">
                                      <p:cBhvr>
                                        <p:cTn id="8" dur="500" fill="hold"/>
                                        <p:tgtEl>
                                          <p:spTgt spid="68611"/>
                                        </p:tgtEl>
                                        <p:attrNameLst>
                                          <p:attrName>ppt_y</p:attrName>
                                        </p:attrNameLst>
                                      </p:cBhvr>
                                      <p:tavLst>
                                        <p:tav tm="0">
                                          <p:val>
                                            <p:strVal val="#ppt_y"/>
                                          </p:val>
                                        </p:tav>
                                        <p:tav tm="100000">
                                          <p:val>
                                            <p:strVal val="#ppt_y"/>
                                          </p:val>
                                        </p:tav>
                                      </p:tavLst>
                                    </p:anim>
                                    <p:anim calcmode="lin" valueType="num">
                                      <p:cBhvr>
                                        <p:cTn id="9" dur="500" fill="hold"/>
                                        <p:tgtEl>
                                          <p:spTgt spid="68611"/>
                                        </p:tgtEl>
                                        <p:attrNameLst>
                                          <p:attrName>ppt_w</p:attrName>
                                        </p:attrNameLst>
                                      </p:cBhvr>
                                      <p:tavLst>
                                        <p:tav tm="0">
                                          <p:val>
                                            <p:fltVal val="0"/>
                                          </p:val>
                                        </p:tav>
                                        <p:tav tm="100000">
                                          <p:val>
                                            <p:strVal val="#ppt_w"/>
                                          </p:val>
                                        </p:tav>
                                      </p:tavLst>
                                    </p:anim>
                                    <p:anim calcmode="lin" valueType="num">
                                      <p:cBhvr>
                                        <p:cTn id="10" dur="500" fill="hold"/>
                                        <p:tgtEl>
                                          <p:spTgt spid="6861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1"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pPr>
              <a:defRPr/>
            </a:pPr>
            <a:fld id="{38D12E13-C296-4928-9087-DE47963C4102}" type="slidenum">
              <a:rPr lang="en-US"/>
              <a:pPr>
                <a:defRPr/>
              </a:pPr>
              <a:t>7</a:t>
            </a:fld>
            <a:endParaRPr lang="en-US"/>
          </a:p>
        </p:txBody>
      </p:sp>
      <p:sp>
        <p:nvSpPr>
          <p:cNvPr id="25603" name="Rectangle 2"/>
          <p:cNvSpPr>
            <a:spLocks noGrp="1" noChangeArrowheads="1"/>
          </p:cNvSpPr>
          <p:nvPr>
            <p:ph type="title"/>
          </p:nvPr>
        </p:nvSpPr>
        <p:spPr>
          <a:noFill/>
        </p:spPr>
        <p:txBody>
          <a:bodyPr/>
          <a:lstStyle/>
          <a:p>
            <a:r>
              <a:rPr lang="en-US" altLang="en-US" sz="3600"/>
              <a:t>Basic Information/Background</a:t>
            </a:r>
          </a:p>
        </p:txBody>
      </p:sp>
      <p:sp>
        <p:nvSpPr>
          <p:cNvPr id="69635" name="Rectangle 3"/>
          <p:cNvSpPr>
            <a:spLocks noGrp="1" noChangeArrowheads="1"/>
          </p:cNvSpPr>
          <p:nvPr>
            <p:ph type="body" sz="half" idx="1"/>
          </p:nvPr>
        </p:nvSpPr>
        <p:spPr>
          <a:xfrm>
            <a:off x="1149350" y="1524000"/>
            <a:ext cx="7381875" cy="5083175"/>
          </a:xfrm>
          <a:noFill/>
        </p:spPr>
        <p:txBody>
          <a:bodyPr/>
          <a:lstStyle/>
          <a:p>
            <a:r>
              <a:rPr lang="en-US" altLang="en-US" sz="2800" dirty="0"/>
              <a:t>Department Classification by Sign Design Type</a:t>
            </a:r>
          </a:p>
          <a:p>
            <a:pPr lvl="1"/>
            <a:r>
              <a:rPr lang="en-US" altLang="en-US" sz="2400" b="1" dirty="0"/>
              <a:t>OH – Sign Bridge</a:t>
            </a:r>
          </a:p>
        </p:txBody>
      </p:sp>
      <p:pic>
        <p:nvPicPr>
          <p:cNvPr id="7" name="Picture 6" descr="S:\OTSO\Signing\TEM Updates\Images\New Sign Pics\Manual_Additions\OH-Design-C.jpg"/>
          <p:cNvPicPr/>
          <p:nvPr/>
        </p:nvPicPr>
        <p:blipFill>
          <a:blip r:embed="rId4"/>
          <a:srcRect/>
          <a:stretch>
            <a:fillRect/>
          </a:stretch>
        </p:blipFill>
        <p:spPr bwMode="auto">
          <a:xfrm>
            <a:off x="2362272" y="3212778"/>
            <a:ext cx="5340350" cy="337661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ustDataLst>
      <p:tags r:id="rId1"/>
    </p:custDataLst>
    <p:extLst>
      <p:ext uri="{BB962C8B-B14F-4D97-AF65-F5344CB8AC3E}">
        <p14:creationId xmlns:p14="http://schemas.microsoft.com/office/powerpoint/2010/main" val="408269195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8" fill="hold" grpId="0" nodeType="afterEffect">
                                  <p:stCondLst>
                                    <p:cond delay="0"/>
                                  </p:stCondLst>
                                  <p:childTnLst>
                                    <p:set>
                                      <p:cBhvr>
                                        <p:cTn id="6" dur="1" fill="hold">
                                          <p:stCondLst>
                                            <p:cond delay="0"/>
                                          </p:stCondLst>
                                        </p:cTn>
                                        <p:tgtEl>
                                          <p:spTgt spid="69635"/>
                                        </p:tgtEl>
                                        <p:attrNameLst>
                                          <p:attrName>style.visibility</p:attrName>
                                        </p:attrNameLst>
                                      </p:cBhvr>
                                      <p:to>
                                        <p:strVal val="visible"/>
                                      </p:to>
                                    </p:set>
                                    <p:anim calcmode="lin" valueType="num">
                                      <p:cBhvr>
                                        <p:cTn id="7" dur="500" fill="hold"/>
                                        <p:tgtEl>
                                          <p:spTgt spid="69635"/>
                                        </p:tgtEl>
                                        <p:attrNameLst>
                                          <p:attrName>ppt_x</p:attrName>
                                        </p:attrNameLst>
                                      </p:cBhvr>
                                      <p:tavLst>
                                        <p:tav tm="0">
                                          <p:val>
                                            <p:strVal val="#ppt_x-#ppt_w/2"/>
                                          </p:val>
                                        </p:tav>
                                        <p:tav tm="100000">
                                          <p:val>
                                            <p:strVal val="#ppt_x"/>
                                          </p:val>
                                        </p:tav>
                                      </p:tavLst>
                                    </p:anim>
                                    <p:anim calcmode="lin" valueType="num">
                                      <p:cBhvr>
                                        <p:cTn id="8" dur="500" fill="hold"/>
                                        <p:tgtEl>
                                          <p:spTgt spid="69635"/>
                                        </p:tgtEl>
                                        <p:attrNameLst>
                                          <p:attrName>ppt_y</p:attrName>
                                        </p:attrNameLst>
                                      </p:cBhvr>
                                      <p:tavLst>
                                        <p:tav tm="0">
                                          <p:val>
                                            <p:strVal val="#ppt_y"/>
                                          </p:val>
                                        </p:tav>
                                        <p:tav tm="100000">
                                          <p:val>
                                            <p:strVal val="#ppt_y"/>
                                          </p:val>
                                        </p:tav>
                                      </p:tavLst>
                                    </p:anim>
                                    <p:anim calcmode="lin" valueType="num">
                                      <p:cBhvr>
                                        <p:cTn id="9" dur="500" fill="hold"/>
                                        <p:tgtEl>
                                          <p:spTgt spid="69635"/>
                                        </p:tgtEl>
                                        <p:attrNameLst>
                                          <p:attrName>ppt_w</p:attrName>
                                        </p:attrNameLst>
                                      </p:cBhvr>
                                      <p:tavLst>
                                        <p:tav tm="0">
                                          <p:val>
                                            <p:fltVal val="0"/>
                                          </p:val>
                                        </p:tav>
                                        <p:tav tm="100000">
                                          <p:val>
                                            <p:strVal val="#ppt_w"/>
                                          </p:val>
                                        </p:tav>
                                      </p:tavLst>
                                    </p:anim>
                                    <p:anim calcmode="lin" valueType="num">
                                      <p:cBhvr>
                                        <p:cTn id="10" dur="500" fill="hold"/>
                                        <p:tgtEl>
                                          <p:spTgt spid="69635"/>
                                        </p:tgtEl>
                                        <p:attrNameLst>
                                          <p:attrName>ppt_h</p:attrName>
                                        </p:attrNameLst>
                                      </p:cBhvr>
                                      <p:tavLst>
                                        <p:tav tm="0">
                                          <p:val>
                                            <p:strVal val="#ppt_h"/>
                                          </p:val>
                                        </p:tav>
                                        <p:tav tm="100000">
                                          <p:val>
                                            <p:strVal val="#ppt_h"/>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53" presetClass="entr" presetSubtype="16"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5"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pPr>
              <a:defRPr/>
            </a:pPr>
            <a:fld id="{5F0A6FE0-4188-4660-BC19-9CCF335BB509}" type="slidenum">
              <a:rPr lang="en-US"/>
              <a:pPr>
                <a:defRPr/>
              </a:pPr>
              <a:t>8</a:t>
            </a:fld>
            <a:endParaRPr lang="en-US"/>
          </a:p>
        </p:txBody>
      </p:sp>
      <p:sp>
        <p:nvSpPr>
          <p:cNvPr id="26627" name="Rectangle 2"/>
          <p:cNvSpPr>
            <a:spLocks noGrp="1" noChangeArrowheads="1"/>
          </p:cNvSpPr>
          <p:nvPr>
            <p:ph type="title"/>
          </p:nvPr>
        </p:nvSpPr>
        <p:spPr>
          <a:noFill/>
        </p:spPr>
        <p:txBody>
          <a:bodyPr/>
          <a:lstStyle/>
          <a:p>
            <a:r>
              <a:rPr lang="en-US" altLang="en-US" sz="3600"/>
              <a:t>Basic Information/Background</a:t>
            </a:r>
          </a:p>
        </p:txBody>
      </p:sp>
      <p:sp>
        <p:nvSpPr>
          <p:cNvPr id="70659" name="Rectangle 3"/>
          <p:cNvSpPr>
            <a:spLocks noGrp="1" noChangeArrowheads="1"/>
          </p:cNvSpPr>
          <p:nvPr>
            <p:ph type="body" sz="half" idx="1"/>
          </p:nvPr>
        </p:nvSpPr>
        <p:spPr>
          <a:xfrm>
            <a:off x="1149350" y="1524000"/>
            <a:ext cx="7016750" cy="5083175"/>
          </a:xfrm>
          <a:noFill/>
        </p:spPr>
        <p:txBody>
          <a:bodyPr/>
          <a:lstStyle/>
          <a:p>
            <a:r>
              <a:rPr lang="en-US" altLang="en-US" sz="2800" dirty="0"/>
              <a:t>Department Classification by Sign Design Type</a:t>
            </a:r>
          </a:p>
          <a:p>
            <a:pPr lvl="1"/>
            <a:r>
              <a:rPr lang="en-US" altLang="en-US" b="1" dirty="0"/>
              <a:t>OH - </a:t>
            </a:r>
            <a:r>
              <a:rPr lang="en-US" altLang="en-US" dirty="0"/>
              <a:t>bridge mounted (may or may not include walkway and sign lighting)</a:t>
            </a:r>
            <a:endParaRPr lang="en-US" altLang="en-US" sz="2400" dirty="0"/>
          </a:p>
          <a:p>
            <a:pPr lvl="2"/>
            <a:endParaRPr lang="en-US" altLang="en-US" sz="1800" dirty="0"/>
          </a:p>
        </p:txBody>
      </p:sp>
      <p:pic>
        <p:nvPicPr>
          <p:cNvPr id="7" name="Picture 6" descr="S:\OTSO\Signing\TEM Updates\Images\New Sign Pics\Manual_Additions\OH-Bridge-Mount.jpg"/>
          <p:cNvPicPr/>
          <p:nvPr/>
        </p:nvPicPr>
        <p:blipFill>
          <a:blip r:embed="rId4"/>
          <a:srcRect/>
          <a:stretch>
            <a:fillRect/>
          </a:stretch>
        </p:blipFill>
        <p:spPr bwMode="auto">
          <a:xfrm>
            <a:off x="4573090" y="3753832"/>
            <a:ext cx="3568700" cy="267493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ustDataLst>
      <p:tags r:id="rId1"/>
    </p:custDataLst>
    <p:extLst>
      <p:ext uri="{BB962C8B-B14F-4D97-AF65-F5344CB8AC3E}">
        <p14:creationId xmlns:p14="http://schemas.microsoft.com/office/powerpoint/2010/main" val="336567516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8" fill="hold" grpId="0" nodeType="afterEffect">
                                  <p:stCondLst>
                                    <p:cond delay="0"/>
                                  </p:stCondLst>
                                  <p:childTnLst>
                                    <p:set>
                                      <p:cBhvr>
                                        <p:cTn id="6" dur="1" fill="hold">
                                          <p:stCondLst>
                                            <p:cond delay="0"/>
                                          </p:stCondLst>
                                        </p:cTn>
                                        <p:tgtEl>
                                          <p:spTgt spid="70659"/>
                                        </p:tgtEl>
                                        <p:attrNameLst>
                                          <p:attrName>style.visibility</p:attrName>
                                        </p:attrNameLst>
                                      </p:cBhvr>
                                      <p:to>
                                        <p:strVal val="visible"/>
                                      </p:to>
                                    </p:set>
                                    <p:anim calcmode="lin" valueType="num">
                                      <p:cBhvr>
                                        <p:cTn id="7" dur="500" fill="hold"/>
                                        <p:tgtEl>
                                          <p:spTgt spid="70659"/>
                                        </p:tgtEl>
                                        <p:attrNameLst>
                                          <p:attrName>ppt_x</p:attrName>
                                        </p:attrNameLst>
                                      </p:cBhvr>
                                      <p:tavLst>
                                        <p:tav tm="0">
                                          <p:val>
                                            <p:strVal val="#ppt_x-#ppt_w/2"/>
                                          </p:val>
                                        </p:tav>
                                        <p:tav tm="100000">
                                          <p:val>
                                            <p:strVal val="#ppt_x"/>
                                          </p:val>
                                        </p:tav>
                                      </p:tavLst>
                                    </p:anim>
                                    <p:anim calcmode="lin" valueType="num">
                                      <p:cBhvr>
                                        <p:cTn id="8" dur="500" fill="hold"/>
                                        <p:tgtEl>
                                          <p:spTgt spid="70659"/>
                                        </p:tgtEl>
                                        <p:attrNameLst>
                                          <p:attrName>ppt_y</p:attrName>
                                        </p:attrNameLst>
                                      </p:cBhvr>
                                      <p:tavLst>
                                        <p:tav tm="0">
                                          <p:val>
                                            <p:strVal val="#ppt_y"/>
                                          </p:val>
                                        </p:tav>
                                        <p:tav tm="100000">
                                          <p:val>
                                            <p:strVal val="#ppt_y"/>
                                          </p:val>
                                        </p:tav>
                                      </p:tavLst>
                                    </p:anim>
                                    <p:anim calcmode="lin" valueType="num">
                                      <p:cBhvr>
                                        <p:cTn id="9" dur="500" fill="hold"/>
                                        <p:tgtEl>
                                          <p:spTgt spid="70659"/>
                                        </p:tgtEl>
                                        <p:attrNameLst>
                                          <p:attrName>ppt_w</p:attrName>
                                        </p:attrNameLst>
                                      </p:cBhvr>
                                      <p:tavLst>
                                        <p:tav tm="0">
                                          <p:val>
                                            <p:fltVal val="0"/>
                                          </p:val>
                                        </p:tav>
                                        <p:tav tm="100000">
                                          <p:val>
                                            <p:strVal val="#ppt_w"/>
                                          </p:val>
                                        </p:tav>
                                      </p:tavLst>
                                    </p:anim>
                                    <p:anim calcmode="lin" valueType="num">
                                      <p:cBhvr>
                                        <p:cTn id="10" dur="500" fill="hold"/>
                                        <p:tgtEl>
                                          <p:spTgt spid="7065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59"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4"/>
          <p:cNvSpPr>
            <a:spLocks noGrp="1"/>
          </p:cNvSpPr>
          <p:nvPr>
            <p:ph type="sldNum" sz="quarter" idx="10"/>
          </p:nvPr>
        </p:nvSpPr>
        <p:spPr/>
        <p:txBody>
          <a:bodyPr/>
          <a:lstStyle/>
          <a:p>
            <a:pPr>
              <a:defRPr/>
            </a:pPr>
            <a:fld id="{32BED3B6-EDCC-4FA6-A5F2-744BDD0C6760}" type="slidenum">
              <a:rPr lang="en-US"/>
              <a:pPr>
                <a:defRPr/>
              </a:pPr>
              <a:t>9</a:t>
            </a:fld>
            <a:endParaRPr lang="en-US"/>
          </a:p>
        </p:txBody>
      </p:sp>
      <p:pic>
        <p:nvPicPr>
          <p:cNvPr id="27651" name="Picture 7" descr="EA1Pi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4600" y="2344738"/>
            <a:ext cx="4656138" cy="422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2" name="Rectangle 2"/>
          <p:cNvSpPr>
            <a:spLocks noGrp="1" noChangeArrowheads="1"/>
          </p:cNvSpPr>
          <p:nvPr>
            <p:ph type="title"/>
          </p:nvPr>
        </p:nvSpPr>
        <p:spPr>
          <a:noFill/>
        </p:spPr>
        <p:txBody>
          <a:bodyPr/>
          <a:lstStyle/>
          <a:p>
            <a:r>
              <a:rPr lang="en-US" altLang="en-US" sz="3600"/>
              <a:t>Basic Information/Background</a:t>
            </a:r>
          </a:p>
        </p:txBody>
      </p:sp>
      <p:sp>
        <p:nvSpPr>
          <p:cNvPr id="36867" name="Rectangle 3"/>
          <p:cNvSpPr>
            <a:spLocks noGrp="1" noChangeArrowheads="1"/>
          </p:cNvSpPr>
          <p:nvPr>
            <p:ph type="body" sz="half" idx="1"/>
          </p:nvPr>
        </p:nvSpPr>
        <p:spPr>
          <a:xfrm>
            <a:off x="1149350" y="1524000"/>
            <a:ext cx="7473950" cy="5083175"/>
          </a:xfrm>
          <a:noFill/>
        </p:spPr>
        <p:txBody>
          <a:bodyPr/>
          <a:lstStyle/>
          <a:p>
            <a:pPr lvl="2"/>
            <a:r>
              <a:rPr lang="en-US" altLang="en-US" sz="2000" dirty="0"/>
              <a:t>Type EA signs are exit number panels attached with U-posts to Type A sign panels</a:t>
            </a:r>
          </a:p>
        </p:txBody>
      </p:sp>
      <p:sp>
        <p:nvSpPr>
          <p:cNvPr id="27654" name="Oval 6"/>
          <p:cNvSpPr>
            <a:spLocks noChangeArrowheads="1"/>
          </p:cNvSpPr>
          <p:nvPr/>
        </p:nvSpPr>
        <p:spPr bwMode="auto">
          <a:xfrm>
            <a:off x="4267200" y="2689225"/>
            <a:ext cx="2365375" cy="914400"/>
          </a:xfrm>
          <a:prstGeom prst="ellipse">
            <a:avLst/>
          </a:prstGeom>
          <a:noFill/>
          <a:ln w="28575">
            <a:solidFill>
              <a:srgbClr val="FD5215"/>
            </a:solidFill>
            <a:round/>
            <a:headEnd/>
            <a:tailEnd/>
          </a:ln>
          <a:extLst>
            <a:ext uri="{909E8E84-426E-40DD-AFC4-6F175D3DCCD1}">
              <a14:hiddenFill xmlns:a14="http://schemas.microsoft.com/office/drawing/2010/main">
                <a:solidFill>
                  <a:srgbClr val="FFFFFF"/>
                </a:solidFill>
              </a14:hiddenFill>
            </a:ext>
          </a:extLst>
        </p:spPr>
        <p:txBody>
          <a:bodyPr wrap="none" lIns="92075" tIns="46038" rIns="92075" bIns="46038" anchor="ctr"/>
          <a:lstStyle>
            <a:lvl1pPr>
              <a:buClr>
                <a:srgbClr val="003366"/>
              </a:buClr>
              <a:buFont typeface="Wingdings" pitchFamily="2" charset="2"/>
              <a:buChar char="Ø"/>
              <a:defRPr kumimoji="1" sz="3200" b="1">
                <a:solidFill>
                  <a:srgbClr val="003366"/>
                </a:solidFill>
                <a:latin typeface="Tahoma" pitchFamily="34" charset="0"/>
              </a:defRPr>
            </a:lvl1pPr>
            <a:lvl2pPr marL="742950" indent="-285750">
              <a:buClr>
                <a:srgbClr val="003366"/>
              </a:buClr>
              <a:buChar char="–"/>
              <a:defRPr kumimoji="1" sz="2800">
                <a:solidFill>
                  <a:srgbClr val="003366"/>
                </a:solidFill>
                <a:latin typeface="Tahoma" pitchFamily="34" charset="0"/>
              </a:defRPr>
            </a:lvl2pPr>
            <a:lvl3pPr marL="1143000" indent="-228600">
              <a:buClr>
                <a:srgbClr val="003366"/>
              </a:buClr>
              <a:defRPr kumimoji="1" sz="2400">
                <a:solidFill>
                  <a:srgbClr val="003366"/>
                </a:solidFill>
                <a:latin typeface="Tahoma" pitchFamily="34" charset="0"/>
              </a:defRPr>
            </a:lvl3pPr>
            <a:lvl4pPr marL="1600200" indent="-228600">
              <a:buClr>
                <a:srgbClr val="003366"/>
              </a:buClr>
              <a:buChar char="–"/>
              <a:defRPr kumimoji="1" sz="2000">
                <a:solidFill>
                  <a:srgbClr val="003366"/>
                </a:solidFill>
                <a:latin typeface="Tahoma" pitchFamily="34" charset="0"/>
              </a:defRPr>
            </a:lvl4pPr>
            <a:lvl5pPr marL="2057400" indent="-228600">
              <a:buClr>
                <a:srgbClr val="003366"/>
              </a:buClr>
              <a:defRPr kumimoji="1" sz="2000">
                <a:solidFill>
                  <a:srgbClr val="003366"/>
                </a:solidFill>
                <a:latin typeface="Tahoma" pitchFamily="34" charset="0"/>
              </a:defRPr>
            </a:lvl5pPr>
            <a:lvl6pPr marL="2514600" indent="-228600" eaLnBrk="0" fontAlgn="base" hangingPunct="0">
              <a:spcBef>
                <a:spcPct val="20000"/>
              </a:spcBef>
              <a:spcAft>
                <a:spcPct val="0"/>
              </a:spcAft>
              <a:buClr>
                <a:srgbClr val="003366"/>
              </a:buClr>
              <a:buChar char="•"/>
              <a:defRPr kumimoji="1" sz="2000">
                <a:solidFill>
                  <a:srgbClr val="003366"/>
                </a:solidFill>
                <a:latin typeface="Tahoma" pitchFamily="34" charset="0"/>
              </a:defRPr>
            </a:lvl6pPr>
            <a:lvl7pPr marL="2971800" indent="-228600" eaLnBrk="0" fontAlgn="base" hangingPunct="0">
              <a:spcBef>
                <a:spcPct val="20000"/>
              </a:spcBef>
              <a:spcAft>
                <a:spcPct val="0"/>
              </a:spcAft>
              <a:buClr>
                <a:srgbClr val="003366"/>
              </a:buClr>
              <a:buChar char="•"/>
              <a:defRPr kumimoji="1" sz="2000">
                <a:solidFill>
                  <a:srgbClr val="003366"/>
                </a:solidFill>
                <a:latin typeface="Tahoma" pitchFamily="34" charset="0"/>
              </a:defRPr>
            </a:lvl7pPr>
            <a:lvl8pPr marL="3429000" indent="-228600" eaLnBrk="0" fontAlgn="base" hangingPunct="0">
              <a:spcBef>
                <a:spcPct val="20000"/>
              </a:spcBef>
              <a:spcAft>
                <a:spcPct val="0"/>
              </a:spcAft>
              <a:buClr>
                <a:srgbClr val="003366"/>
              </a:buClr>
              <a:buChar char="•"/>
              <a:defRPr kumimoji="1" sz="2000">
                <a:solidFill>
                  <a:srgbClr val="003366"/>
                </a:solidFill>
                <a:latin typeface="Tahoma" pitchFamily="34" charset="0"/>
              </a:defRPr>
            </a:lvl8pPr>
            <a:lvl9pPr marL="3886200" indent="-228600" eaLnBrk="0" fontAlgn="base" hangingPunct="0">
              <a:spcBef>
                <a:spcPct val="20000"/>
              </a:spcBef>
              <a:spcAft>
                <a:spcPct val="0"/>
              </a:spcAft>
              <a:buClr>
                <a:srgbClr val="003366"/>
              </a:buClr>
              <a:buChar char="•"/>
              <a:defRPr kumimoji="1" sz="2000">
                <a:solidFill>
                  <a:srgbClr val="003366"/>
                </a:solidFill>
                <a:latin typeface="Tahoma" pitchFamily="34" charset="0"/>
              </a:defRPr>
            </a:lvl9pPr>
          </a:lstStyle>
          <a:p>
            <a:pPr>
              <a:buClr>
                <a:srgbClr val="FF9933"/>
              </a:buClr>
              <a:buFontTx/>
              <a:buChar char="•"/>
            </a:pPr>
            <a:endParaRPr lang="en-US" altLang="en-US" sz="2400" b="0">
              <a:solidFill>
                <a:schemeClr val="tx1"/>
              </a:solidFill>
              <a:latin typeface="Arial" charset="0"/>
            </a:endParaRPr>
          </a:p>
        </p:txBody>
      </p:sp>
    </p:spTree>
    <p:custDataLst>
      <p:tags r:id="rId1"/>
    </p:custDataLst>
    <p:extLst>
      <p:ext uri="{BB962C8B-B14F-4D97-AF65-F5344CB8AC3E}">
        <p14:creationId xmlns:p14="http://schemas.microsoft.com/office/powerpoint/2010/main" val="279014448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8" fill="hold" grpId="0" nodeType="afterEffect">
                                  <p:stCondLst>
                                    <p:cond delay="0"/>
                                  </p:stCondLst>
                                  <p:childTnLst>
                                    <p:set>
                                      <p:cBhvr>
                                        <p:cTn id="6" dur="1" fill="hold">
                                          <p:stCondLst>
                                            <p:cond delay="0"/>
                                          </p:stCondLst>
                                        </p:cTn>
                                        <p:tgtEl>
                                          <p:spTgt spid="36867"/>
                                        </p:tgtEl>
                                        <p:attrNameLst>
                                          <p:attrName>style.visibility</p:attrName>
                                        </p:attrNameLst>
                                      </p:cBhvr>
                                      <p:to>
                                        <p:strVal val="visible"/>
                                      </p:to>
                                    </p:set>
                                    <p:anim calcmode="lin" valueType="num">
                                      <p:cBhvr>
                                        <p:cTn id="7" dur="500" fill="hold"/>
                                        <p:tgtEl>
                                          <p:spTgt spid="36867"/>
                                        </p:tgtEl>
                                        <p:attrNameLst>
                                          <p:attrName>ppt_x</p:attrName>
                                        </p:attrNameLst>
                                      </p:cBhvr>
                                      <p:tavLst>
                                        <p:tav tm="0">
                                          <p:val>
                                            <p:strVal val="#ppt_x-#ppt_w/2"/>
                                          </p:val>
                                        </p:tav>
                                        <p:tav tm="100000">
                                          <p:val>
                                            <p:strVal val="#ppt_x"/>
                                          </p:val>
                                        </p:tav>
                                      </p:tavLst>
                                    </p:anim>
                                    <p:anim calcmode="lin" valueType="num">
                                      <p:cBhvr>
                                        <p:cTn id="8" dur="500" fill="hold"/>
                                        <p:tgtEl>
                                          <p:spTgt spid="36867"/>
                                        </p:tgtEl>
                                        <p:attrNameLst>
                                          <p:attrName>ppt_y</p:attrName>
                                        </p:attrNameLst>
                                      </p:cBhvr>
                                      <p:tavLst>
                                        <p:tav tm="0">
                                          <p:val>
                                            <p:strVal val="#ppt_y"/>
                                          </p:val>
                                        </p:tav>
                                        <p:tav tm="100000">
                                          <p:val>
                                            <p:strVal val="#ppt_y"/>
                                          </p:val>
                                        </p:tav>
                                      </p:tavLst>
                                    </p:anim>
                                    <p:anim calcmode="lin" valueType="num">
                                      <p:cBhvr>
                                        <p:cTn id="9" dur="500" fill="hold"/>
                                        <p:tgtEl>
                                          <p:spTgt spid="36867"/>
                                        </p:tgtEl>
                                        <p:attrNameLst>
                                          <p:attrName>ppt_w</p:attrName>
                                        </p:attrNameLst>
                                      </p:cBhvr>
                                      <p:tavLst>
                                        <p:tav tm="0">
                                          <p:val>
                                            <p:fltVal val="0"/>
                                          </p:val>
                                        </p:tav>
                                        <p:tav tm="100000">
                                          <p:val>
                                            <p:strVal val="#ppt_w"/>
                                          </p:val>
                                        </p:tav>
                                      </p:tavLst>
                                    </p:anim>
                                    <p:anim calcmode="lin" valueType="num">
                                      <p:cBhvr>
                                        <p:cTn id="10" dur="500" fill="hold"/>
                                        <p:tgtEl>
                                          <p:spTgt spid="36867"/>
                                        </p:tgtEl>
                                        <p:attrNameLst>
                                          <p:attrName>ppt_h</p:attrName>
                                        </p:attrNameLst>
                                      </p:cBhvr>
                                      <p:tavLst>
                                        <p:tav tm="0">
                                          <p:val>
                                            <p:strVal val="#ppt_h"/>
                                          </p:val>
                                        </p:tav>
                                        <p:tav tm="100000">
                                          <p:val>
                                            <p:strVal val="#ppt_h"/>
                                          </p:val>
                                        </p:tav>
                                      </p:tavLst>
                                    </p:anim>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27654"/>
                                        </p:tgtEl>
                                        <p:attrNameLst>
                                          <p:attrName>style.visibility</p:attrName>
                                        </p:attrNameLst>
                                      </p:cBhvr>
                                      <p:to>
                                        <p:strVal val="visible"/>
                                      </p:to>
                                    </p:set>
                                    <p:anim calcmode="lin" valueType="num">
                                      <p:cBhvr>
                                        <p:cTn id="14" dur="500" fill="hold"/>
                                        <p:tgtEl>
                                          <p:spTgt spid="27654"/>
                                        </p:tgtEl>
                                        <p:attrNameLst>
                                          <p:attrName>ppt_w</p:attrName>
                                        </p:attrNameLst>
                                      </p:cBhvr>
                                      <p:tavLst>
                                        <p:tav tm="0">
                                          <p:val>
                                            <p:fltVal val="0"/>
                                          </p:val>
                                        </p:tav>
                                        <p:tav tm="100000">
                                          <p:val>
                                            <p:strVal val="#ppt_w"/>
                                          </p:val>
                                        </p:tav>
                                      </p:tavLst>
                                    </p:anim>
                                    <p:anim calcmode="lin" valueType="num">
                                      <p:cBhvr>
                                        <p:cTn id="15" dur="500" fill="hold"/>
                                        <p:tgtEl>
                                          <p:spTgt spid="27654"/>
                                        </p:tgtEl>
                                        <p:attrNameLst>
                                          <p:attrName>ppt_h</p:attrName>
                                        </p:attrNameLst>
                                      </p:cBhvr>
                                      <p:tavLst>
                                        <p:tav tm="0">
                                          <p:val>
                                            <p:fltVal val="0"/>
                                          </p:val>
                                        </p:tav>
                                        <p:tav tm="100000">
                                          <p:val>
                                            <p:strVal val="#ppt_h"/>
                                          </p:val>
                                        </p:tav>
                                      </p:tavLst>
                                    </p:anim>
                                    <p:animEffect transition="in" filter="fade">
                                      <p:cBhvr>
                                        <p:cTn id="16" dur="500"/>
                                        <p:tgtEl>
                                          <p:spTgt spid="276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7" grpId="0" autoUpdateAnimBg="0"/>
      <p:bldP spid="27654" grpId="0" animBg="1"/>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4"/>
          <p:cNvSpPr>
            <a:spLocks noGrp="1"/>
          </p:cNvSpPr>
          <p:nvPr>
            <p:ph type="sldNum" sz="quarter" idx="10"/>
          </p:nvPr>
        </p:nvSpPr>
        <p:spPr/>
        <p:txBody>
          <a:bodyPr/>
          <a:lstStyle/>
          <a:p>
            <a:pPr>
              <a:defRPr/>
            </a:pPr>
            <a:fld id="{7F53EDD3-4FCB-4530-B2C6-F4823C03E386}" type="slidenum">
              <a:rPr lang="en-US"/>
              <a:pPr>
                <a:defRPr/>
              </a:pPr>
              <a:t>10</a:t>
            </a:fld>
            <a:endParaRPr lang="en-US"/>
          </a:p>
        </p:txBody>
      </p:sp>
      <p:pic>
        <p:nvPicPr>
          <p:cNvPr id="28675" name="Picture 7" descr="EO1Pi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98713" y="2244725"/>
            <a:ext cx="5075237" cy="434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6" name="Rectangle 2"/>
          <p:cNvSpPr>
            <a:spLocks noGrp="1" noChangeArrowheads="1"/>
          </p:cNvSpPr>
          <p:nvPr>
            <p:ph type="title"/>
          </p:nvPr>
        </p:nvSpPr>
        <p:spPr>
          <a:noFill/>
        </p:spPr>
        <p:txBody>
          <a:bodyPr/>
          <a:lstStyle/>
          <a:p>
            <a:r>
              <a:rPr lang="en-US" altLang="en-US" sz="3600"/>
              <a:t>Basic Information/Background</a:t>
            </a:r>
          </a:p>
        </p:txBody>
      </p:sp>
      <p:sp>
        <p:nvSpPr>
          <p:cNvPr id="71683" name="Rectangle 3"/>
          <p:cNvSpPr>
            <a:spLocks noGrp="1" noChangeArrowheads="1"/>
          </p:cNvSpPr>
          <p:nvPr>
            <p:ph type="body" sz="half" idx="1"/>
          </p:nvPr>
        </p:nvSpPr>
        <p:spPr>
          <a:xfrm>
            <a:off x="1149350" y="1524000"/>
            <a:ext cx="7550150" cy="1093788"/>
          </a:xfrm>
          <a:noFill/>
        </p:spPr>
        <p:txBody>
          <a:bodyPr/>
          <a:lstStyle/>
          <a:p>
            <a:pPr lvl="2"/>
            <a:r>
              <a:rPr lang="en-US" altLang="en-US" sz="2000" dirty="0"/>
              <a:t>Type EO signs are exit number panels attached with U-posts to Type OH sign panel</a:t>
            </a:r>
          </a:p>
          <a:p>
            <a:endParaRPr lang="en-US" altLang="en-US" sz="2800" dirty="0"/>
          </a:p>
        </p:txBody>
      </p:sp>
      <p:sp>
        <p:nvSpPr>
          <p:cNvPr id="28678" name="Oval 6"/>
          <p:cNvSpPr>
            <a:spLocks noChangeArrowheads="1"/>
          </p:cNvSpPr>
          <p:nvPr/>
        </p:nvSpPr>
        <p:spPr bwMode="auto">
          <a:xfrm>
            <a:off x="4643438" y="2914650"/>
            <a:ext cx="1871662" cy="754063"/>
          </a:xfrm>
          <a:prstGeom prst="ellipse">
            <a:avLst/>
          </a:prstGeom>
          <a:noFill/>
          <a:ln w="28575">
            <a:solidFill>
              <a:srgbClr val="FD5215"/>
            </a:solidFill>
            <a:round/>
            <a:headEnd/>
            <a:tailEnd/>
          </a:ln>
          <a:extLst>
            <a:ext uri="{909E8E84-426E-40DD-AFC4-6F175D3DCCD1}">
              <a14:hiddenFill xmlns:a14="http://schemas.microsoft.com/office/drawing/2010/main">
                <a:solidFill>
                  <a:srgbClr val="FFFFFF"/>
                </a:solidFill>
              </a14:hiddenFill>
            </a:ext>
          </a:extLst>
        </p:spPr>
        <p:txBody>
          <a:bodyPr wrap="none" lIns="92075" tIns="46038" rIns="92075" bIns="46038" anchor="ctr"/>
          <a:lstStyle>
            <a:lvl1pPr>
              <a:buClr>
                <a:srgbClr val="003366"/>
              </a:buClr>
              <a:buFont typeface="Wingdings" pitchFamily="2" charset="2"/>
              <a:buChar char="Ø"/>
              <a:defRPr kumimoji="1" sz="3200" b="1">
                <a:solidFill>
                  <a:srgbClr val="003366"/>
                </a:solidFill>
                <a:latin typeface="Tahoma" pitchFamily="34" charset="0"/>
              </a:defRPr>
            </a:lvl1pPr>
            <a:lvl2pPr marL="742950" indent="-285750">
              <a:buClr>
                <a:srgbClr val="003366"/>
              </a:buClr>
              <a:buChar char="–"/>
              <a:defRPr kumimoji="1" sz="2800">
                <a:solidFill>
                  <a:srgbClr val="003366"/>
                </a:solidFill>
                <a:latin typeface="Tahoma" pitchFamily="34" charset="0"/>
              </a:defRPr>
            </a:lvl2pPr>
            <a:lvl3pPr marL="1143000" indent="-228600">
              <a:buClr>
                <a:srgbClr val="003366"/>
              </a:buClr>
              <a:defRPr kumimoji="1" sz="2400">
                <a:solidFill>
                  <a:srgbClr val="003366"/>
                </a:solidFill>
                <a:latin typeface="Tahoma" pitchFamily="34" charset="0"/>
              </a:defRPr>
            </a:lvl3pPr>
            <a:lvl4pPr marL="1600200" indent="-228600">
              <a:buClr>
                <a:srgbClr val="003366"/>
              </a:buClr>
              <a:buChar char="–"/>
              <a:defRPr kumimoji="1" sz="2000">
                <a:solidFill>
                  <a:srgbClr val="003366"/>
                </a:solidFill>
                <a:latin typeface="Tahoma" pitchFamily="34" charset="0"/>
              </a:defRPr>
            </a:lvl4pPr>
            <a:lvl5pPr marL="2057400" indent="-228600">
              <a:buClr>
                <a:srgbClr val="003366"/>
              </a:buClr>
              <a:defRPr kumimoji="1" sz="2000">
                <a:solidFill>
                  <a:srgbClr val="003366"/>
                </a:solidFill>
                <a:latin typeface="Tahoma" pitchFamily="34" charset="0"/>
              </a:defRPr>
            </a:lvl5pPr>
            <a:lvl6pPr marL="2514600" indent="-228600" eaLnBrk="0" fontAlgn="base" hangingPunct="0">
              <a:spcBef>
                <a:spcPct val="20000"/>
              </a:spcBef>
              <a:spcAft>
                <a:spcPct val="0"/>
              </a:spcAft>
              <a:buClr>
                <a:srgbClr val="003366"/>
              </a:buClr>
              <a:buChar char="•"/>
              <a:defRPr kumimoji="1" sz="2000">
                <a:solidFill>
                  <a:srgbClr val="003366"/>
                </a:solidFill>
                <a:latin typeface="Tahoma" pitchFamily="34" charset="0"/>
              </a:defRPr>
            </a:lvl6pPr>
            <a:lvl7pPr marL="2971800" indent="-228600" eaLnBrk="0" fontAlgn="base" hangingPunct="0">
              <a:spcBef>
                <a:spcPct val="20000"/>
              </a:spcBef>
              <a:spcAft>
                <a:spcPct val="0"/>
              </a:spcAft>
              <a:buClr>
                <a:srgbClr val="003366"/>
              </a:buClr>
              <a:buChar char="•"/>
              <a:defRPr kumimoji="1" sz="2000">
                <a:solidFill>
                  <a:srgbClr val="003366"/>
                </a:solidFill>
                <a:latin typeface="Tahoma" pitchFamily="34" charset="0"/>
              </a:defRPr>
            </a:lvl7pPr>
            <a:lvl8pPr marL="3429000" indent="-228600" eaLnBrk="0" fontAlgn="base" hangingPunct="0">
              <a:spcBef>
                <a:spcPct val="20000"/>
              </a:spcBef>
              <a:spcAft>
                <a:spcPct val="0"/>
              </a:spcAft>
              <a:buClr>
                <a:srgbClr val="003366"/>
              </a:buClr>
              <a:buChar char="•"/>
              <a:defRPr kumimoji="1" sz="2000">
                <a:solidFill>
                  <a:srgbClr val="003366"/>
                </a:solidFill>
                <a:latin typeface="Tahoma" pitchFamily="34" charset="0"/>
              </a:defRPr>
            </a:lvl8pPr>
            <a:lvl9pPr marL="3886200" indent="-228600" eaLnBrk="0" fontAlgn="base" hangingPunct="0">
              <a:spcBef>
                <a:spcPct val="20000"/>
              </a:spcBef>
              <a:spcAft>
                <a:spcPct val="0"/>
              </a:spcAft>
              <a:buClr>
                <a:srgbClr val="003366"/>
              </a:buClr>
              <a:buChar char="•"/>
              <a:defRPr kumimoji="1" sz="2000">
                <a:solidFill>
                  <a:srgbClr val="003366"/>
                </a:solidFill>
                <a:latin typeface="Tahoma" pitchFamily="34" charset="0"/>
              </a:defRPr>
            </a:lvl9pPr>
          </a:lstStyle>
          <a:p>
            <a:pPr>
              <a:buClr>
                <a:srgbClr val="FF9933"/>
              </a:buClr>
              <a:buFontTx/>
              <a:buChar char="•"/>
            </a:pPr>
            <a:endParaRPr lang="en-US" altLang="en-US" sz="2400" b="0">
              <a:solidFill>
                <a:schemeClr val="tx1"/>
              </a:solidFill>
              <a:latin typeface="Arial" charset="0"/>
            </a:endParaRPr>
          </a:p>
        </p:txBody>
      </p:sp>
      <p:pic>
        <p:nvPicPr>
          <p:cNvPr id="1026" name="Picture 2">
            <a:hlinkClick r:id="rId5" action="ppaction://hlinkfile"/>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347400" y="5792805"/>
            <a:ext cx="1821230" cy="10651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374849611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8" fill="hold" grpId="0" nodeType="afterEffect">
                                  <p:stCondLst>
                                    <p:cond delay="0"/>
                                  </p:stCondLst>
                                  <p:childTnLst>
                                    <p:set>
                                      <p:cBhvr>
                                        <p:cTn id="6" dur="1" fill="hold">
                                          <p:stCondLst>
                                            <p:cond delay="0"/>
                                          </p:stCondLst>
                                        </p:cTn>
                                        <p:tgtEl>
                                          <p:spTgt spid="71683"/>
                                        </p:tgtEl>
                                        <p:attrNameLst>
                                          <p:attrName>style.visibility</p:attrName>
                                        </p:attrNameLst>
                                      </p:cBhvr>
                                      <p:to>
                                        <p:strVal val="visible"/>
                                      </p:to>
                                    </p:set>
                                    <p:anim calcmode="lin" valueType="num">
                                      <p:cBhvr>
                                        <p:cTn id="7" dur="500" fill="hold"/>
                                        <p:tgtEl>
                                          <p:spTgt spid="71683"/>
                                        </p:tgtEl>
                                        <p:attrNameLst>
                                          <p:attrName>ppt_x</p:attrName>
                                        </p:attrNameLst>
                                      </p:cBhvr>
                                      <p:tavLst>
                                        <p:tav tm="0">
                                          <p:val>
                                            <p:strVal val="#ppt_x-#ppt_w/2"/>
                                          </p:val>
                                        </p:tav>
                                        <p:tav tm="100000">
                                          <p:val>
                                            <p:strVal val="#ppt_x"/>
                                          </p:val>
                                        </p:tav>
                                      </p:tavLst>
                                    </p:anim>
                                    <p:anim calcmode="lin" valueType="num">
                                      <p:cBhvr>
                                        <p:cTn id="8" dur="500" fill="hold"/>
                                        <p:tgtEl>
                                          <p:spTgt spid="71683"/>
                                        </p:tgtEl>
                                        <p:attrNameLst>
                                          <p:attrName>ppt_y</p:attrName>
                                        </p:attrNameLst>
                                      </p:cBhvr>
                                      <p:tavLst>
                                        <p:tav tm="0">
                                          <p:val>
                                            <p:strVal val="#ppt_y"/>
                                          </p:val>
                                        </p:tav>
                                        <p:tav tm="100000">
                                          <p:val>
                                            <p:strVal val="#ppt_y"/>
                                          </p:val>
                                        </p:tav>
                                      </p:tavLst>
                                    </p:anim>
                                    <p:anim calcmode="lin" valueType="num">
                                      <p:cBhvr>
                                        <p:cTn id="9" dur="500" fill="hold"/>
                                        <p:tgtEl>
                                          <p:spTgt spid="71683"/>
                                        </p:tgtEl>
                                        <p:attrNameLst>
                                          <p:attrName>ppt_w</p:attrName>
                                        </p:attrNameLst>
                                      </p:cBhvr>
                                      <p:tavLst>
                                        <p:tav tm="0">
                                          <p:val>
                                            <p:fltVal val="0"/>
                                          </p:val>
                                        </p:tav>
                                        <p:tav tm="100000">
                                          <p:val>
                                            <p:strVal val="#ppt_w"/>
                                          </p:val>
                                        </p:tav>
                                      </p:tavLst>
                                    </p:anim>
                                    <p:anim calcmode="lin" valueType="num">
                                      <p:cBhvr>
                                        <p:cTn id="10" dur="500" fill="hold"/>
                                        <p:tgtEl>
                                          <p:spTgt spid="71683"/>
                                        </p:tgtEl>
                                        <p:attrNameLst>
                                          <p:attrName>ppt_h</p:attrName>
                                        </p:attrNameLst>
                                      </p:cBhvr>
                                      <p:tavLst>
                                        <p:tav tm="0">
                                          <p:val>
                                            <p:strVal val="#ppt_h"/>
                                          </p:val>
                                        </p:tav>
                                        <p:tav tm="100000">
                                          <p:val>
                                            <p:strVal val="#ppt_h"/>
                                          </p:val>
                                        </p:tav>
                                      </p:tavLst>
                                    </p:anim>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28678"/>
                                        </p:tgtEl>
                                        <p:attrNameLst>
                                          <p:attrName>style.visibility</p:attrName>
                                        </p:attrNameLst>
                                      </p:cBhvr>
                                      <p:to>
                                        <p:strVal val="visible"/>
                                      </p:to>
                                    </p:set>
                                    <p:anim calcmode="lin" valueType="num">
                                      <p:cBhvr>
                                        <p:cTn id="14" dur="500" fill="hold"/>
                                        <p:tgtEl>
                                          <p:spTgt spid="28678"/>
                                        </p:tgtEl>
                                        <p:attrNameLst>
                                          <p:attrName>ppt_w</p:attrName>
                                        </p:attrNameLst>
                                      </p:cBhvr>
                                      <p:tavLst>
                                        <p:tav tm="0">
                                          <p:val>
                                            <p:fltVal val="0"/>
                                          </p:val>
                                        </p:tav>
                                        <p:tav tm="100000">
                                          <p:val>
                                            <p:strVal val="#ppt_w"/>
                                          </p:val>
                                        </p:tav>
                                      </p:tavLst>
                                    </p:anim>
                                    <p:anim calcmode="lin" valueType="num">
                                      <p:cBhvr>
                                        <p:cTn id="15" dur="500" fill="hold"/>
                                        <p:tgtEl>
                                          <p:spTgt spid="28678"/>
                                        </p:tgtEl>
                                        <p:attrNameLst>
                                          <p:attrName>ppt_h</p:attrName>
                                        </p:attrNameLst>
                                      </p:cBhvr>
                                      <p:tavLst>
                                        <p:tav tm="0">
                                          <p:val>
                                            <p:fltVal val="0"/>
                                          </p:val>
                                        </p:tav>
                                        <p:tav tm="100000">
                                          <p:val>
                                            <p:strVal val="#ppt_h"/>
                                          </p:val>
                                        </p:tav>
                                      </p:tavLst>
                                    </p:anim>
                                    <p:animEffect transition="in" filter="fade">
                                      <p:cBhvr>
                                        <p:cTn id="16" dur="500"/>
                                        <p:tgtEl>
                                          <p:spTgt spid="28678"/>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1026"/>
                                        </p:tgtEl>
                                        <p:attrNameLst>
                                          <p:attrName>style.visibility</p:attrName>
                                        </p:attrNameLst>
                                      </p:cBhvr>
                                      <p:to>
                                        <p:strVal val="visible"/>
                                      </p:to>
                                    </p:set>
                                    <p:anim calcmode="lin" valueType="num">
                                      <p:cBhvr>
                                        <p:cTn id="21" dur="500" fill="hold"/>
                                        <p:tgtEl>
                                          <p:spTgt spid="1026"/>
                                        </p:tgtEl>
                                        <p:attrNameLst>
                                          <p:attrName>ppt_w</p:attrName>
                                        </p:attrNameLst>
                                      </p:cBhvr>
                                      <p:tavLst>
                                        <p:tav tm="0">
                                          <p:val>
                                            <p:fltVal val="0"/>
                                          </p:val>
                                        </p:tav>
                                        <p:tav tm="100000">
                                          <p:val>
                                            <p:strVal val="#ppt_w"/>
                                          </p:val>
                                        </p:tav>
                                      </p:tavLst>
                                    </p:anim>
                                    <p:anim calcmode="lin" valueType="num">
                                      <p:cBhvr>
                                        <p:cTn id="22" dur="500" fill="hold"/>
                                        <p:tgtEl>
                                          <p:spTgt spid="1026"/>
                                        </p:tgtEl>
                                        <p:attrNameLst>
                                          <p:attrName>ppt_h</p:attrName>
                                        </p:attrNameLst>
                                      </p:cBhvr>
                                      <p:tavLst>
                                        <p:tav tm="0">
                                          <p:val>
                                            <p:fltVal val="0"/>
                                          </p:val>
                                        </p:tav>
                                        <p:tav tm="100000">
                                          <p:val>
                                            <p:strVal val="#ppt_h"/>
                                          </p:val>
                                        </p:tav>
                                      </p:tavLst>
                                    </p:anim>
                                    <p:animEffect transition="in" filter="fade">
                                      <p:cBhvr>
                                        <p:cTn id="23"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3" grpId="0" autoUpdateAnimBg="0"/>
      <p:bldP spid="2867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0"/>
          </p:nvPr>
        </p:nvSpPr>
        <p:spPr/>
        <p:txBody>
          <a:bodyPr/>
          <a:lstStyle/>
          <a:p>
            <a:pPr>
              <a:defRPr/>
            </a:pPr>
            <a:fld id="{84332932-9C22-4C49-B8D6-2B63ECC0E4A4}" type="slidenum">
              <a:rPr lang="en-US"/>
              <a:pPr>
                <a:defRPr/>
              </a:pPr>
              <a:t>11</a:t>
            </a:fld>
            <a:endParaRPr lang="en-US"/>
          </a:p>
        </p:txBody>
      </p:sp>
      <p:sp>
        <p:nvSpPr>
          <p:cNvPr id="175109" name="Rectangle 5"/>
          <p:cNvSpPr>
            <a:spLocks noGrp="1" noChangeArrowheads="1"/>
          </p:cNvSpPr>
          <p:nvPr>
            <p:ph type="title"/>
          </p:nvPr>
        </p:nvSpPr>
        <p:spPr/>
        <p:txBody>
          <a:bodyPr/>
          <a:lstStyle/>
          <a:p>
            <a:pPr eaLnBrk="1" hangingPunct="1">
              <a:defRPr/>
            </a:pPr>
            <a:r>
              <a:rPr lang="en-US" sz="3200" dirty="0"/>
              <a:t>Types of Signs</a:t>
            </a:r>
          </a:p>
        </p:txBody>
      </p:sp>
      <p:sp>
        <p:nvSpPr>
          <p:cNvPr id="10244" name="Rectangle 6"/>
          <p:cNvSpPr>
            <a:spLocks noGrp="1" noChangeArrowheads="1"/>
          </p:cNvSpPr>
          <p:nvPr>
            <p:ph type="body" idx="1"/>
          </p:nvPr>
        </p:nvSpPr>
        <p:spPr/>
        <p:txBody>
          <a:bodyPr/>
          <a:lstStyle/>
          <a:p>
            <a:pPr eaLnBrk="1" hangingPunct="1"/>
            <a:r>
              <a:rPr lang="en-US" altLang="en-US" dirty="0"/>
              <a:t>Regulatory Signs</a:t>
            </a:r>
          </a:p>
          <a:p>
            <a:pPr lvl="1" eaLnBrk="1" hangingPunct="1"/>
            <a:r>
              <a:rPr lang="en-US" altLang="en-US" dirty="0"/>
              <a:t>Application of Regulatory Signs</a:t>
            </a:r>
          </a:p>
          <a:p>
            <a:pPr lvl="1" eaLnBrk="1" hangingPunct="1"/>
            <a:r>
              <a:rPr lang="en-US" altLang="en-US" dirty="0"/>
              <a:t>Establishment of Priorities</a:t>
            </a:r>
          </a:p>
          <a:p>
            <a:pPr lvl="1" eaLnBrk="1" hangingPunct="1"/>
            <a:r>
              <a:rPr lang="en-US" altLang="en-US" dirty="0">
                <a:hlinkClick r:id="rId3" action="ppaction://hlinkfile"/>
              </a:rPr>
              <a:t>MN MUTCD Chapter 2B</a:t>
            </a:r>
            <a:endParaRPr lang="en-US" altLang="en-US" dirty="0"/>
          </a:p>
          <a:p>
            <a:pPr lvl="1" eaLnBrk="1" hangingPunct="1"/>
            <a:endParaRPr lang="en-US" altLang="en-US" dirty="0"/>
          </a:p>
        </p:txBody>
      </p:sp>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0"/>
          </p:nvPr>
        </p:nvSpPr>
        <p:spPr/>
        <p:txBody>
          <a:bodyPr/>
          <a:lstStyle/>
          <a:p>
            <a:pPr>
              <a:defRPr/>
            </a:pPr>
            <a:fld id="{AC1ED5A8-90D9-4A3A-9D25-B2422B362667}" type="slidenum">
              <a:rPr lang="en-US"/>
              <a:pPr>
                <a:defRPr/>
              </a:pPr>
              <a:t>12</a:t>
            </a:fld>
            <a:endParaRPr lang="en-US"/>
          </a:p>
        </p:txBody>
      </p:sp>
      <p:sp>
        <p:nvSpPr>
          <p:cNvPr id="175109" name="Rectangle 5"/>
          <p:cNvSpPr>
            <a:spLocks noGrp="1" noChangeArrowheads="1"/>
          </p:cNvSpPr>
          <p:nvPr>
            <p:ph type="title"/>
          </p:nvPr>
        </p:nvSpPr>
        <p:spPr/>
        <p:txBody>
          <a:bodyPr/>
          <a:lstStyle/>
          <a:p>
            <a:pPr eaLnBrk="1" hangingPunct="1">
              <a:defRPr/>
            </a:pPr>
            <a:r>
              <a:rPr lang="en-US" sz="3200" dirty="0"/>
              <a:t>Types of Signs</a:t>
            </a:r>
          </a:p>
        </p:txBody>
      </p:sp>
      <p:sp>
        <p:nvSpPr>
          <p:cNvPr id="11268" name="Rectangle 6"/>
          <p:cNvSpPr>
            <a:spLocks noGrp="1" noChangeArrowheads="1"/>
          </p:cNvSpPr>
          <p:nvPr>
            <p:ph type="body" idx="1"/>
          </p:nvPr>
        </p:nvSpPr>
        <p:spPr/>
        <p:txBody>
          <a:bodyPr/>
          <a:lstStyle/>
          <a:p>
            <a:pPr eaLnBrk="1" hangingPunct="1"/>
            <a:r>
              <a:rPr lang="en-US" altLang="en-US" dirty="0"/>
              <a:t>Warning Signs</a:t>
            </a:r>
          </a:p>
          <a:p>
            <a:pPr lvl="1" eaLnBrk="1" hangingPunct="1"/>
            <a:r>
              <a:rPr lang="en-US" altLang="en-US" dirty="0">
                <a:hlinkClick r:id="rId3" action="ppaction://hlinkfile"/>
              </a:rPr>
              <a:t>MN MUTCD Chapter 2C Handout</a:t>
            </a:r>
            <a:endParaRPr lang="en-US" altLang="en-US" dirty="0"/>
          </a:p>
          <a:p>
            <a:pPr lvl="1" eaLnBrk="1" hangingPunct="1"/>
            <a:endParaRPr lang="en-US" altLang="en-US" dirty="0"/>
          </a:p>
          <a:p>
            <a:pPr lvl="1" eaLnBrk="1" hangingPunct="1"/>
            <a:endParaRPr lang="en-US" altLang="en-US" dirty="0"/>
          </a:p>
        </p:txBody>
      </p:sp>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0"/>
          </p:nvPr>
        </p:nvSpPr>
        <p:spPr/>
        <p:txBody>
          <a:bodyPr/>
          <a:lstStyle/>
          <a:p>
            <a:pPr>
              <a:defRPr/>
            </a:pPr>
            <a:fld id="{EB258836-8146-4373-833F-57C68F032463}" type="slidenum">
              <a:rPr lang="en-US"/>
              <a:pPr>
                <a:defRPr/>
              </a:pPr>
              <a:t>13</a:t>
            </a:fld>
            <a:endParaRPr lang="en-US"/>
          </a:p>
        </p:txBody>
      </p:sp>
      <p:sp>
        <p:nvSpPr>
          <p:cNvPr id="175109" name="Rectangle 5"/>
          <p:cNvSpPr>
            <a:spLocks noGrp="1" noChangeArrowheads="1"/>
          </p:cNvSpPr>
          <p:nvPr>
            <p:ph type="title"/>
          </p:nvPr>
        </p:nvSpPr>
        <p:spPr/>
        <p:txBody>
          <a:bodyPr/>
          <a:lstStyle/>
          <a:p>
            <a:pPr eaLnBrk="1" hangingPunct="1">
              <a:defRPr/>
            </a:pPr>
            <a:r>
              <a:rPr lang="en-US" sz="3200" dirty="0"/>
              <a:t>Types of Signs</a:t>
            </a:r>
          </a:p>
        </p:txBody>
      </p:sp>
      <p:sp>
        <p:nvSpPr>
          <p:cNvPr id="12292" name="Rectangle 6"/>
          <p:cNvSpPr>
            <a:spLocks noGrp="1" noChangeArrowheads="1"/>
          </p:cNvSpPr>
          <p:nvPr>
            <p:ph type="body" idx="1"/>
          </p:nvPr>
        </p:nvSpPr>
        <p:spPr/>
        <p:txBody>
          <a:bodyPr/>
          <a:lstStyle/>
          <a:p>
            <a:pPr eaLnBrk="1" hangingPunct="1"/>
            <a:r>
              <a:rPr lang="en-US" altLang="en-US" dirty="0"/>
              <a:t>Guide Signing</a:t>
            </a:r>
          </a:p>
          <a:p>
            <a:pPr lvl="1" eaLnBrk="1" hangingPunct="1"/>
            <a:r>
              <a:rPr lang="en-US" altLang="en-US" dirty="0">
                <a:hlinkClick r:id="rId3" action="ppaction://hlinkfile"/>
              </a:rPr>
              <a:t>MN MUTCD Chapter 2D and 2E Handouts</a:t>
            </a:r>
            <a:endParaRPr lang="en-US" altLang="en-US" dirty="0"/>
          </a:p>
          <a:p>
            <a:pPr lvl="1" eaLnBrk="1" hangingPunct="1"/>
            <a:endParaRPr lang="en-US" altLang="en-US" dirty="0"/>
          </a:p>
        </p:txBody>
      </p:sp>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0"/>
          </p:nvPr>
        </p:nvSpPr>
        <p:spPr/>
        <p:txBody>
          <a:bodyPr/>
          <a:lstStyle/>
          <a:p>
            <a:pPr>
              <a:defRPr/>
            </a:pPr>
            <a:fld id="{6661CA99-08BB-4D72-80B9-F892E96D86FD}" type="slidenum">
              <a:rPr lang="en-US"/>
              <a:pPr>
                <a:defRPr/>
              </a:pPr>
              <a:t>14</a:t>
            </a:fld>
            <a:endParaRPr lang="en-US"/>
          </a:p>
        </p:txBody>
      </p:sp>
      <p:sp>
        <p:nvSpPr>
          <p:cNvPr id="175109" name="Rectangle 5"/>
          <p:cNvSpPr>
            <a:spLocks noGrp="1" noChangeArrowheads="1"/>
          </p:cNvSpPr>
          <p:nvPr>
            <p:ph type="title"/>
          </p:nvPr>
        </p:nvSpPr>
        <p:spPr/>
        <p:txBody>
          <a:bodyPr/>
          <a:lstStyle/>
          <a:p>
            <a:pPr eaLnBrk="1" hangingPunct="1">
              <a:defRPr/>
            </a:pPr>
            <a:r>
              <a:rPr lang="en-US" sz="3200" dirty="0"/>
              <a:t>Types of Signs</a:t>
            </a:r>
          </a:p>
        </p:txBody>
      </p:sp>
      <p:sp>
        <p:nvSpPr>
          <p:cNvPr id="19460" name="Rectangle 6"/>
          <p:cNvSpPr>
            <a:spLocks noGrp="1" noChangeArrowheads="1"/>
          </p:cNvSpPr>
          <p:nvPr>
            <p:ph type="body" idx="1"/>
          </p:nvPr>
        </p:nvSpPr>
        <p:spPr/>
        <p:txBody>
          <a:bodyPr/>
          <a:lstStyle/>
          <a:p>
            <a:pPr eaLnBrk="1" hangingPunct="1"/>
            <a:r>
              <a:rPr lang="en-US" altLang="en-US" dirty="0"/>
              <a:t>Work Zone and Detour Signing</a:t>
            </a:r>
          </a:p>
          <a:p>
            <a:pPr lvl="1" eaLnBrk="1" hangingPunct="1"/>
            <a:r>
              <a:rPr lang="en-US" altLang="en-US" dirty="0"/>
              <a:t>Devices used on construction or maintenance work shall conform to </a:t>
            </a:r>
          </a:p>
          <a:p>
            <a:pPr lvl="2" eaLnBrk="1" hangingPunct="1"/>
            <a:r>
              <a:rPr lang="en-US" altLang="en-US" dirty="0"/>
              <a:t>latest edition of the MN MUTCD</a:t>
            </a:r>
          </a:p>
          <a:p>
            <a:pPr lvl="2" eaLnBrk="1" hangingPunct="1"/>
            <a:r>
              <a:rPr lang="en-US" altLang="en-US" dirty="0"/>
              <a:t>MnDOT Standard Specifications for Construction</a:t>
            </a:r>
          </a:p>
          <a:p>
            <a:pPr lvl="2" eaLnBrk="1" hangingPunct="1"/>
            <a:r>
              <a:rPr lang="en-US" altLang="en-US" dirty="0"/>
              <a:t>all other appropriate MnDOT technical manuals</a:t>
            </a:r>
          </a:p>
        </p:txBody>
      </p:sp>
      <p:pic>
        <p:nvPicPr>
          <p:cNvPr id="6" name="Picture 5" descr="Traffic by I-694 and Hwy 10 detour exit ramps"/>
          <p:cNvPicPr/>
          <p:nvPr/>
        </p:nvPicPr>
        <p:blipFill rotWithShape="1">
          <a:blip r:embed="rId4">
            <a:extLst>
              <a:ext uri="{28A0092B-C50C-407E-A947-70E740481C1C}">
                <a14:useLocalDpi xmlns:a14="http://schemas.microsoft.com/office/drawing/2010/main" val="0"/>
              </a:ext>
            </a:extLst>
          </a:blip>
          <a:srcRect l="41225" r="17761" b="50485"/>
          <a:stretch/>
        </p:blipFill>
        <p:spPr bwMode="auto">
          <a:xfrm>
            <a:off x="1533072" y="4666751"/>
            <a:ext cx="1793240" cy="144335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pic>
        <p:nvPicPr>
          <p:cNvPr id="7" name="Picture 6"/>
          <p:cNvPicPr/>
          <p:nvPr/>
        </p:nvPicPr>
        <p:blipFill rotWithShape="1">
          <a:blip r:embed="rId5">
            <a:extLst>
              <a:ext uri="{28A0092B-C50C-407E-A947-70E740481C1C}">
                <a14:useLocalDpi xmlns:a14="http://schemas.microsoft.com/office/drawing/2010/main" val="0"/>
              </a:ext>
            </a:extLst>
          </a:blip>
          <a:srcRect r="2344"/>
          <a:stretch/>
        </p:blipFill>
        <p:spPr bwMode="auto">
          <a:xfrm>
            <a:off x="3710034" y="4598489"/>
            <a:ext cx="1400175" cy="726440"/>
          </a:xfrm>
          <a:prstGeom prst="rect">
            <a:avLst/>
          </a:prstGeom>
          <a:noFill/>
          <a:ln>
            <a:noFill/>
          </a:ln>
          <a:extLst>
            <a:ext uri="{53640926-AAD7-44D8-BBD7-CCE9431645EC}">
              <a14:shadowObscured xmlns:a14="http://schemas.microsoft.com/office/drawing/2010/main"/>
            </a:ext>
          </a:extLst>
        </p:spPr>
      </p:pic>
      <p:pic>
        <p:nvPicPr>
          <p:cNvPr id="8" name="Picture 7"/>
          <p:cNvPicPr/>
          <p:nvPr/>
        </p:nvPicPr>
        <p:blipFill>
          <a:blip r:embed="rId6">
            <a:extLst>
              <a:ext uri="{28A0092B-C50C-407E-A947-70E740481C1C}">
                <a14:useLocalDpi xmlns:a14="http://schemas.microsoft.com/office/drawing/2010/main" val="0"/>
              </a:ext>
            </a:extLst>
          </a:blip>
          <a:srcRect/>
          <a:stretch>
            <a:fillRect/>
          </a:stretch>
        </p:blipFill>
        <p:spPr bwMode="auto">
          <a:xfrm>
            <a:off x="3710034" y="5461454"/>
            <a:ext cx="1485900" cy="762635"/>
          </a:xfrm>
          <a:prstGeom prst="rect">
            <a:avLst/>
          </a:prstGeom>
          <a:noFill/>
          <a:ln>
            <a:noFill/>
          </a:ln>
        </p:spPr>
      </p:pic>
      <p:pic>
        <p:nvPicPr>
          <p:cNvPr id="9" name="Picture 8"/>
          <p:cNvPicPr/>
          <p:nvPr/>
        </p:nvPicPr>
        <p:blipFill>
          <a:blip r:embed="rId7">
            <a:extLst>
              <a:ext uri="{28A0092B-C50C-407E-A947-70E740481C1C}">
                <a14:useLocalDpi xmlns:a14="http://schemas.microsoft.com/office/drawing/2010/main" val="0"/>
              </a:ext>
            </a:extLst>
          </a:blip>
          <a:srcRect/>
          <a:stretch>
            <a:fillRect/>
          </a:stretch>
        </p:blipFill>
        <p:spPr bwMode="auto">
          <a:xfrm>
            <a:off x="5493931" y="4712153"/>
            <a:ext cx="1629410" cy="1352550"/>
          </a:xfrm>
          <a:prstGeom prst="rect">
            <a:avLst/>
          </a:prstGeom>
          <a:noFill/>
          <a:ln>
            <a:noFill/>
          </a:ln>
        </p:spPr>
      </p:pic>
      <p:pic>
        <p:nvPicPr>
          <p:cNvPr id="10" name="Picture 9" descr="Stat-Merge"/>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507063" y="4727076"/>
            <a:ext cx="1178560" cy="1195705"/>
          </a:xfrm>
          <a:prstGeom prst="rect">
            <a:avLst/>
          </a:prstGeom>
          <a:noFill/>
        </p:spPr>
      </p:pic>
      <p:pic>
        <p:nvPicPr>
          <p:cNvPr id="2" name="Picture 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70858" y="2057138"/>
            <a:ext cx="8188851" cy="4355908"/>
          </a:xfrm>
          <a:prstGeom prst="rect">
            <a:avLst/>
          </a:prstGeom>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0"/>
          </p:nvPr>
        </p:nvSpPr>
        <p:spPr/>
        <p:txBody>
          <a:bodyPr/>
          <a:lstStyle/>
          <a:p>
            <a:pPr>
              <a:defRPr/>
            </a:pPr>
            <a:fld id="{8B4EEA96-F47C-482F-AE9F-60FB38732BDD}" type="slidenum">
              <a:rPr lang="en-US"/>
              <a:pPr>
                <a:defRPr/>
              </a:pPr>
              <a:t>15</a:t>
            </a:fld>
            <a:endParaRPr lang="en-US"/>
          </a:p>
        </p:txBody>
      </p:sp>
      <p:sp>
        <p:nvSpPr>
          <p:cNvPr id="175109" name="Rectangle 5"/>
          <p:cNvSpPr>
            <a:spLocks noGrp="1" noChangeArrowheads="1"/>
          </p:cNvSpPr>
          <p:nvPr>
            <p:ph type="title"/>
          </p:nvPr>
        </p:nvSpPr>
        <p:spPr/>
        <p:txBody>
          <a:bodyPr/>
          <a:lstStyle/>
          <a:p>
            <a:pPr eaLnBrk="1" hangingPunct="1">
              <a:defRPr/>
            </a:pPr>
            <a:r>
              <a:rPr lang="en-US" sz="3200" dirty="0"/>
              <a:t>Types of Signs</a:t>
            </a:r>
          </a:p>
        </p:txBody>
      </p:sp>
      <p:sp>
        <p:nvSpPr>
          <p:cNvPr id="20484" name="Rectangle 6"/>
          <p:cNvSpPr>
            <a:spLocks noGrp="1" noChangeArrowheads="1"/>
          </p:cNvSpPr>
          <p:nvPr>
            <p:ph type="body" idx="1"/>
          </p:nvPr>
        </p:nvSpPr>
        <p:spPr/>
        <p:txBody>
          <a:bodyPr/>
          <a:lstStyle/>
          <a:p>
            <a:pPr eaLnBrk="1" hangingPunct="1"/>
            <a:r>
              <a:rPr lang="en-US" altLang="en-US" dirty="0">
                <a:hlinkClick r:id="rId3" action="ppaction://hlinkfile"/>
              </a:rPr>
              <a:t>Standard Signs Summary</a:t>
            </a:r>
            <a:endParaRPr lang="en-US" altLang="en-US" dirty="0"/>
          </a:p>
        </p:txBody>
      </p:sp>
    </p:spTree>
    <p:custDataLst>
      <p:tags r:id="rId1"/>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Visit to the Sign Shop!</a:t>
            </a:r>
          </a:p>
        </p:txBody>
      </p:sp>
      <p:sp>
        <p:nvSpPr>
          <p:cNvPr id="4" name="Slide Number Placeholder 3"/>
          <p:cNvSpPr>
            <a:spLocks noGrp="1"/>
          </p:cNvSpPr>
          <p:nvPr>
            <p:ph type="sldNum" sz="quarter" idx="10"/>
          </p:nvPr>
        </p:nvSpPr>
        <p:spPr/>
        <p:txBody>
          <a:bodyPr/>
          <a:lstStyle/>
          <a:p>
            <a:pPr>
              <a:defRPr/>
            </a:pPr>
            <a:fld id="{9C932B5B-E863-4BA7-9217-1761AB701168}" type="slidenum">
              <a:rPr lang="en-US" smtClean="0"/>
              <a:pPr>
                <a:defRPr/>
              </a:pPr>
              <a:t>16</a:t>
            </a:fld>
            <a:endParaRPr lang="en-US"/>
          </a:p>
        </p:txBody>
      </p:sp>
      <p:pic>
        <p:nvPicPr>
          <p:cNvPr id="1026" name="Picture 2">
            <a:hlinkClick r:id="rId3" action="ppaction://hlinkfile"/>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10603" y="1630765"/>
            <a:ext cx="6096000" cy="4933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3734555491"/>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0"/>
          </p:nvPr>
        </p:nvSpPr>
        <p:spPr/>
        <p:txBody>
          <a:bodyPr/>
          <a:lstStyle/>
          <a:p>
            <a:pPr>
              <a:defRPr/>
            </a:pPr>
            <a:fld id="{9653A0E4-67C1-46C7-961C-B4AC91D71502}" type="slidenum">
              <a:rPr lang="en-US"/>
              <a:pPr>
                <a:defRPr/>
              </a:pPr>
              <a:t>17</a:t>
            </a:fld>
            <a:endParaRPr lang="en-US"/>
          </a:p>
        </p:txBody>
      </p:sp>
      <p:sp>
        <p:nvSpPr>
          <p:cNvPr id="175109" name="Rectangle 5"/>
          <p:cNvSpPr>
            <a:spLocks noGrp="1" noChangeArrowheads="1"/>
          </p:cNvSpPr>
          <p:nvPr>
            <p:ph type="title"/>
          </p:nvPr>
        </p:nvSpPr>
        <p:spPr/>
        <p:txBody>
          <a:bodyPr/>
          <a:lstStyle/>
          <a:p>
            <a:pPr eaLnBrk="1" hangingPunct="1">
              <a:defRPr/>
            </a:pPr>
            <a:r>
              <a:rPr lang="en-US" sz="3200" dirty="0"/>
              <a:t>Types of Signs</a:t>
            </a:r>
          </a:p>
        </p:txBody>
      </p:sp>
      <p:sp>
        <p:nvSpPr>
          <p:cNvPr id="21508" name="Rectangle 6"/>
          <p:cNvSpPr>
            <a:spLocks noGrp="1" noChangeArrowheads="1"/>
          </p:cNvSpPr>
          <p:nvPr>
            <p:ph type="body" idx="1"/>
          </p:nvPr>
        </p:nvSpPr>
        <p:spPr/>
        <p:txBody>
          <a:bodyPr/>
          <a:lstStyle/>
          <a:p>
            <a:pPr eaLnBrk="1" hangingPunct="1"/>
            <a:r>
              <a:rPr lang="en-US" altLang="en-US" dirty="0"/>
              <a:t>Comments/Questions?</a:t>
            </a:r>
          </a:p>
        </p:txBody>
      </p:sp>
      <p:pic>
        <p:nvPicPr>
          <p:cNvPr id="6" name="Content Placeholder 4" descr="greenstop">
            <a:extLst>
              <a:ext uri="{FF2B5EF4-FFF2-40B4-BE49-F238E27FC236}">
                <a16:creationId xmlns="" xmlns:a16="http://schemas.microsoft.com/office/drawing/2014/main" id="{F8153BF2-0C22-4D46-B17A-52AB24D56D9C}"/>
              </a:ext>
            </a:extLst>
          </p:cNvPr>
          <p:cNvPicPr>
            <a:picLocks noChangeAspect="1" noChangeArrowheads="1"/>
          </p:cNvPicPr>
          <p:nvPr/>
        </p:nvPicPr>
        <p:blipFill>
          <a:blip r:embed="rId3" cstate="print"/>
          <a:srcRect/>
          <a:stretch>
            <a:fillRect/>
          </a:stretch>
        </p:blipFill>
        <p:spPr>
          <a:xfrm>
            <a:off x="2708635" y="2033047"/>
            <a:ext cx="3581400" cy="4500563"/>
          </a:xfrm>
          <a:prstGeom prst="rect">
            <a:avLst/>
          </a:prstGeom>
          <a:effectLst>
            <a:softEdge rad="112500"/>
          </a:effectLst>
        </p:spPr>
      </p:pic>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COUNT" val="17"/>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Project Status (Standard)">
  <a:themeElements>
    <a:clrScheme name="1_Project Status (Standard) 1">
      <a:dk1>
        <a:srgbClr val="333300"/>
      </a:dk1>
      <a:lt1>
        <a:srgbClr val="FFFFFF"/>
      </a:lt1>
      <a:dk2>
        <a:srgbClr val="000000"/>
      </a:dk2>
      <a:lt2>
        <a:srgbClr val="969696"/>
      </a:lt2>
      <a:accent1>
        <a:srgbClr val="E5D58A"/>
      </a:accent1>
      <a:accent2>
        <a:srgbClr val="CCCC00"/>
      </a:accent2>
      <a:accent3>
        <a:srgbClr val="FFFFFF"/>
      </a:accent3>
      <a:accent4>
        <a:srgbClr val="2A2A00"/>
      </a:accent4>
      <a:accent5>
        <a:srgbClr val="F0E7C4"/>
      </a:accent5>
      <a:accent6>
        <a:srgbClr val="B9B900"/>
      </a:accent6>
      <a:hlink>
        <a:srgbClr val="999933"/>
      </a:hlink>
      <a:folHlink>
        <a:srgbClr val="666633"/>
      </a:folHlink>
    </a:clrScheme>
    <a:fontScheme name="1_Project Status (Standard)">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2075" tIns="46038" rIns="92075" bIns="46038" numCol="1" anchor="t" anchorCtr="0" compatLnSpc="1">
        <a:prstTxWarp prst="textNoShape">
          <a:avLst/>
        </a:prstTxWarp>
      </a:bodyPr>
      <a:lstStyle>
        <a:defPPr marL="0" marR="0" indent="0" algn="just" defTabSz="914400" rtl="0" eaLnBrk="0" fontAlgn="base" latinLnBrk="0" hangingPunct="0">
          <a:lnSpc>
            <a:spcPct val="100000"/>
          </a:lnSpc>
          <a:spcBef>
            <a:spcPct val="20000"/>
          </a:spcBef>
          <a:spcAft>
            <a:spcPts val="600"/>
          </a:spcAft>
          <a:buClr>
            <a:srgbClr val="FF9933"/>
          </a:buClr>
          <a:buSzTx/>
          <a:buFontTx/>
          <a:buChar char="–"/>
          <a:tabLst/>
          <a:defRPr kumimoji="1" lang="en-US" sz="24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2075" tIns="46038" rIns="92075" bIns="46038" numCol="1" anchor="t" anchorCtr="0" compatLnSpc="1">
        <a:prstTxWarp prst="textNoShape">
          <a:avLst/>
        </a:prstTxWarp>
      </a:bodyPr>
      <a:lstStyle>
        <a:defPPr marL="0" marR="0" indent="0" algn="just" defTabSz="914400" rtl="0" eaLnBrk="0" fontAlgn="base" latinLnBrk="0" hangingPunct="0">
          <a:lnSpc>
            <a:spcPct val="100000"/>
          </a:lnSpc>
          <a:spcBef>
            <a:spcPct val="20000"/>
          </a:spcBef>
          <a:spcAft>
            <a:spcPts val="600"/>
          </a:spcAft>
          <a:buClr>
            <a:srgbClr val="FF9933"/>
          </a:buClr>
          <a:buSzTx/>
          <a:buFontTx/>
          <a:buChar char="–"/>
          <a:tabLst/>
          <a:defRPr kumimoji="1" lang="en-US" sz="2400" b="1" i="0" u="none" strike="noStrike" cap="none" normalizeH="0" baseline="0" smtClean="0">
            <a:ln>
              <a:noFill/>
            </a:ln>
            <a:solidFill>
              <a:schemeClr val="tx1"/>
            </a:solidFill>
            <a:effectLst/>
            <a:latin typeface="Arial" charset="0"/>
          </a:defRPr>
        </a:defPPr>
      </a:lstStyle>
    </a:lnDef>
  </a:objectDefaults>
  <a:extraClrSchemeLst>
    <a:extraClrScheme>
      <a:clrScheme name="1_Project Status (Standard) 1">
        <a:dk1>
          <a:srgbClr val="333300"/>
        </a:dk1>
        <a:lt1>
          <a:srgbClr val="FFFFFF"/>
        </a:lt1>
        <a:dk2>
          <a:srgbClr val="000000"/>
        </a:dk2>
        <a:lt2>
          <a:srgbClr val="969696"/>
        </a:lt2>
        <a:accent1>
          <a:srgbClr val="E5D58A"/>
        </a:accent1>
        <a:accent2>
          <a:srgbClr val="CCCC00"/>
        </a:accent2>
        <a:accent3>
          <a:srgbClr val="FFFFFF"/>
        </a:accent3>
        <a:accent4>
          <a:srgbClr val="2A2A00"/>
        </a:accent4>
        <a:accent5>
          <a:srgbClr val="F0E7C4"/>
        </a:accent5>
        <a:accent6>
          <a:srgbClr val="B9B900"/>
        </a:accent6>
        <a:hlink>
          <a:srgbClr val="999933"/>
        </a:hlink>
        <a:folHlink>
          <a:srgbClr val="666633"/>
        </a:folHlink>
      </a:clrScheme>
      <a:clrMap bg1="lt1" tx1="dk1" bg2="lt2" tx2="dk2" accent1="accent1" accent2="accent2" accent3="accent3" accent4="accent4" accent5="accent5" accent6="accent6" hlink="hlink" folHlink="folHlink"/>
    </a:extraClrScheme>
    <a:extraClrScheme>
      <a:clrScheme name="1_Project Status (Standard) 2">
        <a:dk1>
          <a:srgbClr val="000000"/>
        </a:dk1>
        <a:lt1>
          <a:srgbClr val="8EA1C0"/>
        </a:lt1>
        <a:dk2>
          <a:srgbClr val="FFFFFF"/>
        </a:dk2>
        <a:lt2>
          <a:srgbClr val="5F5F5F"/>
        </a:lt2>
        <a:accent1>
          <a:srgbClr val="B6CDDE"/>
        </a:accent1>
        <a:accent2>
          <a:srgbClr val="8A7CA2"/>
        </a:accent2>
        <a:accent3>
          <a:srgbClr val="C6CDDC"/>
        </a:accent3>
        <a:accent4>
          <a:srgbClr val="000000"/>
        </a:accent4>
        <a:accent5>
          <a:srgbClr val="D7E3EC"/>
        </a:accent5>
        <a:accent6>
          <a:srgbClr val="7D7092"/>
        </a:accent6>
        <a:hlink>
          <a:srgbClr val="336699"/>
        </a:hlink>
        <a:folHlink>
          <a:srgbClr val="009999"/>
        </a:folHlink>
      </a:clrScheme>
      <a:clrMap bg1="lt1" tx1="dk1" bg2="lt2" tx2="dk2" accent1="accent1" accent2="accent2" accent3="accent3" accent4="accent4" accent5="accent5" accent6="accent6" hlink="hlink" folHlink="folHlink"/>
    </a:extraClrScheme>
    <a:extraClrScheme>
      <a:clrScheme name="1_Project Status (Standard) 3">
        <a:dk1>
          <a:srgbClr val="333300"/>
        </a:dk1>
        <a:lt1>
          <a:srgbClr val="FFFFFF"/>
        </a:lt1>
        <a:dk2>
          <a:srgbClr val="000000"/>
        </a:dk2>
        <a:lt2>
          <a:srgbClr val="969696"/>
        </a:lt2>
        <a:accent1>
          <a:srgbClr val="EAEAEA"/>
        </a:accent1>
        <a:accent2>
          <a:srgbClr val="969696"/>
        </a:accent2>
        <a:accent3>
          <a:srgbClr val="FFFFFF"/>
        </a:accent3>
        <a:accent4>
          <a:srgbClr val="2A2A00"/>
        </a:accent4>
        <a:accent5>
          <a:srgbClr val="F3F3F3"/>
        </a:accent5>
        <a:accent6>
          <a:srgbClr val="878787"/>
        </a:accent6>
        <a:hlink>
          <a:srgbClr val="5F5F5F"/>
        </a:hlink>
        <a:folHlink>
          <a:srgbClr val="CBCBCB"/>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3743</TotalTime>
  <Words>502</Words>
  <Application>Microsoft Office PowerPoint</Application>
  <PresentationFormat>On-screen Show (4:3)</PresentationFormat>
  <Paragraphs>113</Paragraphs>
  <Slides>17</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Calibri</vt:lpstr>
      <vt:lpstr>Tahoma</vt:lpstr>
      <vt:lpstr>Times New Roman</vt:lpstr>
      <vt:lpstr>Wingdings</vt:lpstr>
      <vt:lpstr>1_Project Status (Standard)</vt:lpstr>
      <vt:lpstr>Chapter 4 Types of Signs</vt:lpstr>
      <vt:lpstr>Types of Signs</vt:lpstr>
      <vt:lpstr>Basic Information/Background</vt:lpstr>
      <vt:lpstr>Basic Information/Background</vt:lpstr>
      <vt:lpstr>Basic Information/Background</vt:lpstr>
      <vt:lpstr>Basic Information/Background</vt:lpstr>
      <vt:lpstr>Basic Information/Background</vt:lpstr>
      <vt:lpstr>Basic Information/Background</vt:lpstr>
      <vt:lpstr>Basic Information/Background</vt:lpstr>
      <vt:lpstr>Basic Information/Background</vt:lpstr>
      <vt:lpstr>Types of Signs</vt:lpstr>
      <vt:lpstr>Types of Signs</vt:lpstr>
      <vt:lpstr>Types of Signs</vt:lpstr>
      <vt:lpstr>Types of Signs</vt:lpstr>
      <vt:lpstr>Types of Signs</vt:lpstr>
      <vt:lpstr>Visit to the Sign Shop!</vt:lpstr>
      <vt:lpstr>Types of Signs</vt:lpstr>
    </vt:vector>
  </TitlesOfParts>
  <Company>Albeck Gerken, Inc.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Signing Plan Design - TEM Chapter 6-4.0</dc:title>
  <dc:subject>General Principles of Traffic Signing</dc:subject>
  <dc:creator>Tracy</dc:creator>
  <cp:lastModifiedBy>Kelly Franco</cp:lastModifiedBy>
  <cp:revision>183</cp:revision>
  <cp:lastPrinted>2003-04-23T13:35:52Z</cp:lastPrinted>
  <dcterms:created xsi:type="dcterms:W3CDTF">2000-07-13T21:12:35Z</dcterms:created>
  <dcterms:modified xsi:type="dcterms:W3CDTF">2020-06-08T20:49:28Z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66BCAC3E-B69C-4D28-AA97-871DB47DA36C</vt:lpwstr>
  </property>
  <property fmtid="{D5CDD505-2E9C-101B-9397-08002B2CF9AE}" pid="3" name="ArticulatePath">
    <vt:lpwstr>04_Types_of_Signs</vt:lpwstr>
  </property>
</Properties>
</file>