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notesSlides/notesSlide1.xml" ContentType="application/vnd.openxmlformats-officedocument.presentationml.notesSlide+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650" r:id="rId1"/>
  </p:sldMasterIdLst>
  <p:notesMasterIdLst>
    <p:notesMasterId r:id="rId48"/>
  </p:notesMasterIdLst>
  <p:handoutMasterIdLst>
    <p:handoutMasterId r:id="rId49"/>
  </p:handoutMasterIdLst>
  <p:sldIdLst>
    <p:sldId id="256" r:id="rId2"/>
    <p:sldId id="380" r:id="rId3"/>
    <p:sldId id="378" r:id="rId4"/>
    <p:sldId id="381" r:id="rId5"/>
    <p:sldId id="397" r:id="rId6"/>
    <p:sldId id="382" r:id="rId7"/>
    <p:sldId id="371" r:id="rId8"/>
    <p:sldId id="383" r:id="rId9"/>
    <p:sldId id="384" r:id="rId10"/>
    <p:sldId id="385" r:id="rId11"/>
    <p:sldId id="386" r:id="rId12"/>
    <p:sldId id="387" r:id="rId13"/>
    <p:sldId id="388" r:id="rId14"/>
    <p:sldId id="389" r:id="rId15"/>
    <p:sldId id="352" r:id="rId16"/>
    <p:sldId id="353" r:id="rId17"/>
    <p:sldId id="354" r:id="rId18"/>
    <p:sldId id="355" r:id="rId19"/>
    <p:sldId id="356" r:id="rId20"/>
    <p:sldId id="357" r:id="rId21"/>
    <p:sldId id="358" r:id="rId22"/>
    <p:sldId id="396" r:id="rId23"/>
    <p:sldId id="359" r:id="rId24"/>
    <p:sldId id="360" r:id="rId25"/>
    <p:sldId id="361" r:id="rId26"/>
    <p:sldId id="362" r:id="rId27"/>
    <p:sldId id="363" r:id="rId28"/>
    <p:sldId id="364" r:id="rId29"/>
    <p:sldId id="365" r:id="rId30"/>
    <p:sldId id="366" r:id="rId31"/>
    <p:sldId id="367" r:id="rId32"/>
    <p:sldId id="368" r:id="rId33"/>
    <p:sldId id="369" r:id="rId34"/>
    <p:sldId id="370" r:id="rId35"/>
    <p:sldId id="379" r:id="rId36"/>
    <p:sldId id="390" r:id="rId37"/>
    <p:sldId id="391" r:id="rId38"/>
    <p:sldId id="392" r:id="rId39"/>
    <p:sldId id="393" r:id="rId40"/>
    <p:sldId id="372" r:id="rId41"/>
    <p:sldId id="395" r:id="rId42"/>
    <p:sldId id="394" r:id="rId43"/>
    <p:sldId id="373" r:id="rId44"/>
    <p:sldId id="374" r:id="rId45"/>
    <p:sldId id="375" r:id="rId46"/>
    <p:sldId id="377" r:id="rId47"/>
  </p:sldIdLst>
  <p:sldSz cx="9144000" cy="6858000" type="screen4x3"/>
  <p:notesSz cx="7010400" cy="9296400"/>
  <p:custDataLst>
    <p:tags r:id="rId50"/>
  </p:custDataLst>
  <p:defaultTextStyle>
    <a:defPPr>
      <a:defRPr lang="en-US"/>
    </a:defPPr>
    <a:lvl1pPr algn="ctr" rtl="0" eaLnBrk="0" fontAlgn="base" hangingPunct="0">
      <a:spcBef>
        <a:spcPct val="20000"/>
      </a:spcBef>
      <a:spcAft>
        <a:spcPts val="600"/>
      </a:spcAft>
      <a:buClr>
        <a:srgbClr val="FF9933"/>
      </a:buClr>
      <a:buChar char="–"/>
      <a:defRPr kumimoji="1" sz="2400" b="1" kern="1200">
        <a:solidFill>
          <a:schemeClr val="tx1"/>
        </a:solidFill>
        <a:latin typeface="Arial Narrow" pitchFamily="34" charset="0"/>
        <a:ea typeface="+mn-ea"/>
        <a:cs typeface="+mn-cs"/>
      </a:defRPr>
    </a:lvl1pPr>
    <a:lvl2pPr marL="457200" algn="ctr" rtl="0" eaLnBrk="0" fontAlgn="base" hangingPunct="0">
      <a:spcBef>
        <a:spcPct val="20000"/>
      </a:spcBef>
      <a:spcAft>
        <a:spcPts val="600"/>
      </a:spcAft>
      <a:buClr>
        <a:srgbClr val="FF9933"/>
      </a:buClr>
      <a:buChar char="–"/>
      <a:defRPr kumimoji="1" sz="2400" b="1" kern="1200">
        <a:solidFill>
          <a:schemeClr val="tx1"/>
        </a:solidFill>
        <a:latin typeface="Arial Narrow" pitchFamily="34" charset="0"/>
        <a:ea typeface="+mn-ea"/>
        <a:cs typeface="+mn-cs"/>
      </a:defRPr>
    </a:lvl2pPr>
    <a:lvl3pPr marL="914400" algn="ctr" rtl="0" eaLnBrk="0" fontAlgn="base" hangingPunct="0">
      <a:spcBef>
        <a:spcPct val="20000"/>
      </a:spcBef>
      <a:spcAft>
        <a:spcPts val="600"/>
      </a:spcAft>
      <a:buClr>
        <a:srgbClr val="FF9933"/>
      </a:buClr>
      <a:buChar char="–"/>
      <a:defRPr kumimoji="1" sz="2400" b="1" kern="1200">
        <a:solidFill>
          <a:schemeClr val="tx1"/>
        </a:solidFill>
        <a:latin typeface="Arial Narrow" pitchFamily="34" charset="0"/>
        <a:ea typeface="+mn-ea"/>
        <a:cs typeface="+mn-cs"/>
      </a:defRPr>
    </a:lvl3pPr>
    <a:lvl4pPr marL="1371600" algn="ctr" rtl="0" eaLnBrk="0" fontAlgn="base" hangingPunct="0">
      <a:spcBef>
        <a:spcPct val="20000"/>
      </a:spcBef>
      <a:spcAft>
        <a:spcPts val="600"/>
      </a:spcAft>
      <a:buClr>
        <a:srgbClr val="FF9933"/>
      </a:buClr>
      <a:buChar char="–"/>
      <a:defRPr kumimoji="1" sz="2400" b="1" kern="1200">
        <a:solidFill>
          <a:schemeClr val="tx1"/>
        </a:solidFill>
        <a:latin typeface="Arial Narrow" pitchFamily="34" charset="0"/>
        <a:ea typeface="+mn-ea"/>
        <a:cs typeface="+mn-cs"/>
      </a:defRPr>
    </a:lvl4pPr>
    <a:lvl5pPr marL="1828800" algn="ctr" rtl="0" eaLnBrk="0" fontAlgn="base" hangingPunct="0">
      <a:spcBef>
        <a:spcPct val="20000"/>
      </a:spcBef>
      <a:spcAft>
        <a:spcPts val="600"/>
      </a:spcAft>
      <a:buClr>
        <a:srgbClr val="FF9933"/>
      </a:buClr>
      <a:buChar char="–"/>
      <a:defRPr kumimoji="1" sz="2400" b="1" kern="1200">
        <a:solidFill>
          <a:schemeClr val="tx1"/>
        </a:solidFill>
        <a:latin typeface="Arial Narrow" pitchFamily="34" charset="0"/>
        <a:ea typeface="+mn-ea"/>
        <a:cs typeface="+mn-cs"/>
      </a:defRPr>
    </a:lvl5pPr>
    <a:lvl6pPr marL="2286000" algn="l" defTabSz="914400" rtl="0" eaLnBrk="1" latinLnBrk="0" hangingPunct="1">
      <a:defRPr kumimoji="1" sz="2400" b="1" kern="1200">
        <a:solidFill>
          <a:schemeClr val="tx1"/>
        </a:solidFill>
        <a:latin typeface="Arial Narrow" pitchFamily="34" charset="0"/>
        <a:ea typeface="+mn-ea"/>
        <a:cs typeface="+mn-cs"/>
      </a:defRPr>
    </a:lvl6pPr>
    <a:lvl7pPr marL="2743200" algn="l" defTabSz="914400" rtl="0" eaLnBrk="1" latinLnBrk="0" hangingPunct="1">
      <a:defRPr kumimoji="1" sz="2400" b="1" kern="1200">
        <a:solidFill>
          <a:schemeClr val="tx1"/>
        </a:solidFill>
        <a:latin typeface="Arial Narrow" pitchFamily="34" charset="0"/>
        <a:ea typeface="+mn-ea"/>
        <a:cs typeface="+mn-cs"/>
      </a:defRPr>
    </a:lvl7pPr>
    <a:lvl8pPr marL="3200400" algn="l" defTabSz="914400" rtl="0" eaLnBrk="1" latinLnBrk="0" hangingPunct="1">
      <a:defRPr kumimoji="1" sz="2400" b="1" kern="1200">
        <a:solidFill>
          <a:schemeClr val="tx1"/>
        </a:solidFill>
        <a:latin typeface="Arial Narrow" pitchFamily="34" charset="0"/>
        <a:ea typeface="+mn-ea"/>
        <a:cs typeface="+mn-cs"/>
      </a:defRPr>
    </a:lvl8pPr>
    <a:lvl9pPr marL="3657600" algn="l" defTabSz="914400" rtl="0" eaLnBrk="1" latinLnBrk="0" hangingPunct="1">
      <a:defRPr kumimoji="1" sz="2400" b="1" kern="1200">
        <a:solidFill>
          <a:schemeClr val="tx1"/>
        </a:solidFill>
        <a:latin typeface="Arial Narrow"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33CC"/>
    <a:srgbClr val="CCFF33"/>
    <a:srgbClr val="FFCC99"/>
    <a:srgbClr val="FFFFCC"/>
    <a:srgbClr val="FF9933"/>
    <a:srgbClr val="FD5215"/>
    <a:srgbClr val="FFFFFF"/>
    <a:srgbClr val="0033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327" autoAdjust="0"/>
    <p:restoredTop sz="84136" autoAdjust="0"/>
  </p:normalViewPr>
  <p:slideViewPr>
    <p:cSldViewPr snapToGrid="0">
      <p:cViewPr varScale="1">
        <p:scale>
          <a:sx n="59" d="100"/>
          <a:sy n="59" d="100"/>
        </p:scale>
        <p:origin x="1472" y="52"/>
      </p:cViewPr>
      <p:guideLst>
        <p:guide orient="horz" pos="2160"/>
        <p:guide pos="2880"/>
      </p:guideLst>
    </p:cSldViewPr>
  </p:slideViewPr>
  <p:outlineViewPr>
    <p:cViewPr>
      <p:scale>
        <a:sx n="33" d="100"/>
        <a:sy n="33" d="100"/>
      </p:scale>
      <p:origin x="0" y="0"/>
    </p:cViewPr>
  </p:outlineViewPr>
  <p:notesTextViewPr>
    <p:cViewPr>
      <p:scale>
        <a:sx n="3" d="2"/>
        <a:sy n="3" d="2"/>
      </p:scale>
      <p:origin x="0" y="0"/>
    </p:cViewPr>
  </p:notesTextViewPr>
  <p:sorterViewPr>
    <p:cViewPr>
      <p:scale>
        <a:sx n="66" d="100"/>
        <a:sy n="66" d="100"/>
      </p:scale>
      <p:origin x="0" y="2094"/>
    </p:cViewPr>
  </p:sorterViewPr>
  <p:notesViewPr>
    <p:cSldViewPr snapToGrid="0">
      <p:cViewPr varScale="1">
        <p:scale>
          <a:sx n="56" d="100"/>
          <a:sy n="56" d="100"/>
        </p:scale>
        <p:origin x="-1788" y="-96"/>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tags" Target="tags/tag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9746" name="Rectangle 2"/>
          <p:cNvSpPr>
            <a:spLocks noGrp="1" noChangeArrowheads="1"/>
          </p:cNvSpPr>
          <p:nvPr>
            <p:ph type="hdr" sz="quarter"/>
          </p:nvPr>
        </p:nvSpPr>
        <p:spPr bwMode="auto">
          <a:xfrm>
            <a:off x="0" y="0"/>
            <a:ext cx="304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2075" tIns="46038" rIns="92075" bIns="46038" numCol="1" anchor="t" anchorCtr="0" compatLnSpc="1">
            <a:prstTxWarp prst="textNoShape">
              <a:avLst/>
            </a:prstTxWarp>
          </a:bodyPr>
          <a:lstStyle>
            <a:lvl1pPr algn="l">
              <a:spcAft>
                <a:spcPct val="0"/>
              </a:spcAft>
              <a:buFontTx/>
              <a:buChar char="•"/>
              <a:defRPr sz="1200" b="0">
                <a:latin typeface="Arial" charset="0"/>
              </a:defRPr>
            </a:lvl1pPr>
          </a:lstStyle>
          <a:p>
            <a:pPr>
              <a:defRPr/>
            </a:pPr>
            <a:endParaRPr lang="en-US"/>
          </a:p>
        </p:txBody>
      </p:sp>
      <p:sp>
        <p:nvSpPr>
          <p:cNvPr id="159747" name="Rectangle 3"/>
          <p:cNvSpPr>
            <a:spLocks noGrp="1" noChangeArrowheads="1"/>
          </p:cNvSpPr>
          <p:nvPr>
            <p:ph type="dt" sz="quarter" idx="1"/>
          </p:nvPr>
        </p:nvSpPr>
        <p:spPr bwMode="auto">
          <a:xfrm>
            <a:off x="3962400" y="0"/>
            <a:ext cx="304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2075" tIns="46038" rIns="92075" bIns="46038" numCol="1" anchor="t" anchorCtr="0" compatLnSpc="1">
            <a:prstTxWarp prst="textNoShape">
              <a:avLst/>
            </a:prstTxWarp>
          </a:bodyPr>
          <a:lstStyle>
            <a:lvl1pPr algn="r">
              <a:spcAft>
                <a:spcPct val="0"/>
              </a:spcAft>
              <a:buFontTx/>
              <a:buChar char="•"/>
              <a:defRPr sz="1200" b="0">
                <a:latin typeface="Arial" charset="0"/>
              </a:defRPr>
            </a:lvl1pPr>
          </a:lstStyle>
          <a:p>
            <a:pPr>
              <a:defRPr/>
            </a:pPr>
            <a:endParaRPr lang="en-US"/>
          </a:p>
        </p:txBody>
      </p:sp>
      <p:sp>
        <p:nvSpPr>
          <p:cNvPr id="159748" name="Rectangle 4"/>
          <p:cNvSpPr>
            <a:spLocks noGrp="1" noChangeArrowheads="1"/>
          </p:cNvSpPr>
          <p:nvPr>
            <p:ph type="ftr" sz="quarter" idx="2"/>
          </p:nvPr>
        </p:nvSpPr>
        <p:spPr bwMode="auto">
          <a:xfrm>
            <a:off x="0" y="8839200"/>
            <a:ext cx="304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2075" tIns="46038" rIns="92075" bIns="46038" numCol="1" anchor="b" anchorCtr="0" compatLnSpc="1">
            <a:prstTxWarp prst="textNoShape">
              <a:avLst/>
            </a:prstTxWarp>
          </a:bodyPr>
          <a:lstStyle>
            <a:lvl1pPr algn="l">
              <a:spcAft>
                <a:spcPct val="0"/>
              </a:spcAft>
              <a:buFontTx/>
              <a:buChar char="•"/>
              <a:defRPr sz="1200" b="0">
                <a:latin typeface="Arial" charset="0"/>
              </a:defRPr>
            </a:lvl1pPr>
          </a:lstStyle>
          <a:p>
            <a:pPr>
              <a:defRPr/>
            </a:pPr>
            <a:endParaRPr lang="en-US"/>
          </a:p>
        </p:txBody>
      </p:sp>
      <p:sp>
        <p:nvSpPr>
          <p:cNvPr id="159749" name="Rectangle 5"/>
          <p:cNvSpPr>
            <a:spLocks noGrp="1" noChangeArrowheads="1"/>
          </p:cNvSpPr>
          <p:nvPr>
            <p:ph type="sldNum" sz="quarter" idx="3"/>
          </p:nvPr>
        </p:nvSpPr>
        <p:spPr bwMode="auto">
          <a:xfrm>
            <a:off x="3962400" y="8839200"/>
            <a:ext cx="304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2075" tIns="46038" rIns="92075" bIns="46038" numCol="1" anchor="b" anchorCtr="0" compatLnSpc="1">
            <a:prstTxWarp prst="textNoShape">
              <a:avLst/>
            </a:prstTxWarp>
          </a:bodyPr>
          <a:lstStyle>
            <a:lvl1pPr algn="r">
              <a:spcAft>
                <a:spcPct val="0"/>
              </a:spcAft>
              <a:buFontTx/>
              <a:buChar char="•"/>
              <a:defRPr sz="1200" b="0">
                <a:latin typeface="Arial" charset="0"/>
              </a:defRPr>
            </a:lvl1pPr>
          </a:lstStyle>
          <a:p>
            <a:pPr>
              <a:defRPr/>
            </a:pPr>
            <a:fld id="{8DDF31EA-29C0-4A02-A0CB-D4313E429E34}" type="slidenum">
              <a:rPr lang="en-US"/>
              <a:pPr>
                <a:defRPr/>
              </a:pPr>
              <a:t>‹#›</a:t>
            </a:fld>
            <a:endParaRPr lang="en-US"/>
          </a:p>
        </p:txBody>
      </p:sp>
    </p:spTree>
    <p:extLst>
      <p:ext uri="{BB962C8B-B14F-4D97-AF65-F5344CB8AC3E}">
        <p14:creationId xmlns:p14="http://schemas.microsoft.com/office/powerpoint/2010/main" val="121427609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hdr" sz="quarter"/>
          </p:nvPr>
        </p:nvSpPr>
        <p:spPr bwMode="auto">
          <a:xfrm>
            <a:off x="0" y="0"/>
            <a:ext cx="3038475"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19412" tIns="0" rIns="19412" bIns="0" numCol="1" anchor="t" anchorCtr="0" compatLnSpc="1">
            <a:prstTxWarp prst="textNoShape">
              <a:avLst/>
            </a:prstTxWarp>
          </a:bodyPr>
          <a:lstStyle>
            <a:lvl1pPr algn="l" defTabSz="931863">
              <a:spcBef>
                <a:spcPct val="0"/>
              </a:spcBef>
              <a:spcAft>
                <a:spcPct val="0"/>
              </a:spcAft>
              <a:buClrTx/>
              <a:buFontTx/>
              <a:buNone/>
              <a:defRPr sz="1000" b="0" i="1">
                <a:latin typeface="Arial" charset="0"/>
              </a:defRPr>
            </a:lvl1pPr>
          </a:lstStyle>
          <a:p>
            <a:pPr>
              <a:defRPr/>
            </a:pPr>
            <a:r>
              <a:rPr lang="en-US"/>
              <a:t>*</a:t>
            </a:r>
            <a:endParaRPr lang="en-US" sz="1200" i="0">
              <a:latin typeface="Times New Roman" pitchFamily="18" charset="0"/>
            </a:endParaRPr>
          </a:p>
        </p:txBody>
      </p:sp>
      <p:sp>
        <p:nvSpPr>
          <p:cNvPr id="2051" name="Rectangle 3"/>
          <p:cNvSpPr>
            <a:spLocks noGrp="1" noChangeArrowheads="1"/>
          </p:cNvSpPr>
          <p:nvPr>
            <p:ph type="dt" idx="1"/>
          </p:nvPr>
        </p:nvSpPr>
        <p:spPr bwMode="auto">
          <a:xfrm>
            <a:off x="3971925" y="0"/>
            <a:ext cx="3038475"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19412" tIns="0" rIns="19412" bIns="0" numCol="1" anchor="t" anchorCtr="0" compatLnSpc="1">
            <a:prstTxWarp prst="textNoShape">
              <a:avLst/>
            </a:prstTxWarp>
          </a:bodyPr>
          <a:lstStyle>
            <a:lvl1pPr algn="r" defTabSz="931863">
              <a:spcBef>
                <a:spcPct val="0"/>
              </a:spcBef>
              <a:spcAft>
                <a:spcPct val="0"/>
              </a:spcAft>
              <a:buClrTx/>
              <a:buFontTx/>
              <a:buNone/>
              <a:defRPr sz="1000" b="0" i="1">
                <a:latin typeface="Arial" charset="0"/>
              </a:defRPr>
            </a:lvl1pPr>
          </a:lstStyle>
          <a:p>
            <a:pPr>
              <a:defRPr/>
            </a:pPr>
            <a:r>
              <a:rPr lang="en-US"/>
              <a:t>07/16/96</a:t>
            </a:r>
            <a:endParaRPr lang="en-US" sz="1200" i="0">
              <a:latin typeface="Times New Roman" pitchFamily="18" charset="0"/>
            </a:endParaRPr>
          </a:p>
        </p:txBody>
      </p:sp>
      <p:sp>
        <p:nvSpPr>
          <p:cNvPr id="48132" name="Rectangle 4"/>
          <p:cNvSpPr>
            <a:spLocks noGrp="1" noRot="1" noChangeAspect="1" noChangeArrowheads="1"/>
          </p:cNvSpPr>
          <p:nvPr>
            <p:ph type="sldImg" idx="2"/>
          </p:nvPr>
        </p:nvSpPr>
        <p:spPr bwMode="auto">
          <a:xfrm>
            <a:off x="1181100" y="696913"/>
            <a:ext cx="4648200" cy="3486150"/>
          </a:xfrm>
          <a:prstGeom prst="rect">
            <a:avLst/>
          </a:prstGeom>
          <a:noFill/>
          <a:ln w="12700" cap="sq">
            <a:solidFill>
              <a:schemeClr val="tx1"/>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053" name="Rectangle 5"/>
          <p:cNvSpPr>
            <a:spLocks noGrp="1" noChangeArrowheads="1"/>
          </p:cNvSpPr>
          <p:nvPr>
            <p:ph type="body" sz="quarter" idx="3"/>
          </p:nvPr>
        </p:nvSpPr>
        <p:spPr bwMode="auto">
          <a:xfrm>
            <a:off x="935038" y="4416425"/>
            <a:ext cx="5140325" cy="4183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3824" tIns="46913" rIns="93824" bIns="46913"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054" name="Rectangle 6"/>
          <p:cNvSpPr>
            <a:spLocks noGrp="1" noChangeArrowheads="1"/>
          </p:cNvSpPr>
          <p:nvPr>
            <p:ph type="ftr" sz="quarter" idx="4"/>
          </p:nvPr>
        </p:nvSpPr>
        <p:spPr bwMode="auto">
          <a:xfrm>
            <a:off x="0" y="8831263"/>
            <a:ext cx="3038475"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19412" tIns="0" rIns="19412" bIns="0" numCol="1" anchor="b" anchorCtr="0" compatLnSpc="1">
            <a:prstTxWarp prst="textNoShape">
              <a:avLst/>
            </a:prstTxWarp>
          </a:bodyPr>
          <a:lstStyle>
            <a:lvl1pPr algn="l" defTabSz="931863">
              <a:spcBef>
                <a:spcPct val="0"/>
              </a:spcBef>
              <a:spcAft>
                <a:spcPct val="0"/>
              </a:spcAft>
              <a:buClrTx/>
              <a:buFontTx/>
              <a:buNone/>
              <a:defRPr sz="1000" b="0" i="1">
                <a:latin typeface="Arial" charset="0"/>
              </a:defRPr>
            </a:lvl1pPr>
          </a:lstStyle>
          <a:p>
            <a:pPr>
              <a:defRPr/>
            </a:pPr>
            <a:r>
              <a:rPr lang="en-US"/>
              <a:t>*</a:t>
            </a:r>
            <a:endParaRPr lang="en-US" sz="1200" i="0">
              <a:latin typeface="Times New Roman" pitchFamily="18" charset="0"/>
            </a:endParaRPr>
          </a:p>
        </p:txBody>
      </p:sp>
      <p:sp>
        <p:nvSpPr>
          <p:cNvPr id="2055" name="Rectangle 7"/>
          <p:cNvSpPr>
            <a:spLocks noGrp="1" noChangeArrowheads="1"/>
          </p:cNvSpPr>
          <p:nvPr>
            <p:ph type="sldNum" sz="quarter" idx="5"/>
          </p:nvPr>
        </p:nvSpPr>
        <p:spPr bwMode="auto">
          <a:xfrm>
            <a:off x="3971925" y="8831263"/>
            <a:ext cx="3038475"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19412" tIns="0" rIns="19412" bIns="0" numCol="1" anchor="b" anchorCtr="0" compatLnSpc="1">
            <a:prstTxWarp prst="textNoShape">
              <a:avLst/>
            </a:prstTxWarp>
          </a:bodyPr>
          <a:lstStyle>
            <a:lvl1pPr algn="r" defTabSz="931863">
              <a:spcBef>
                <a:spcPct val="0"/>
              </a:spcBef>
              <a:spcAft>
                <a:spcPct val="0"/>
              </a:spcAft>
              <a:buClrTx/>
              <a:buFontTx/>
              <a:buNone/>
              <a:defRPr sz="1000" b="0" i="1">
                <a:latin typeface="Arial" charset="0"/>
              </a:defRPr>
            </a:lvl1pPr>
          </a:lstStyle>
          <a:p>
            <a:pPr>
              <a:defRPr/>
            </a:pPr>
            <a:r>
              <a:rPr lang="en-US"/>
              <a:t>##</a:t>
            </a:r>
            <a:endParaRPr lang="en-US" sz="1200" i="0">
              <a:latin typeface="Times New Roman" pitchFamily="18" charset="0"/>
            </a:endParaRPr>
          </a:p>
        </p:txBody>
      </p:sp>
    </p:spTree>
    <p:extLst>
      <p:ext uri="{BB962C8B-B14F-4D97-AF65-F5344CB8AC3E}">
        <p14:creationId xmlns:p14="http://schemas.microsoft.com/office/powerpoint/2010/main" val="1415228452"/>
      </p:ext>
    </p:extLst>
  </p:cSld>
  <p:clrMap bg1="lt1" tx1="dk1" bg2="lt2" tx2="dk2" accent1="accent1" accent2="accent2" accent3="accent3" accent4="accent4" accent5="accent5" accent6="accent6" hlink="hlink" folHlink="folHlink"/>
  <p:hf/>
  <p:notesStyle>
    <a:lvl1pPr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sz="1200" kern="1200" dirty="0">
                <a:solidFill>
                  <a:schemeClr val="tx1"/>
                </a:solidFill>
                <a:effectLst/>
                <a:latin typeface="Times New Roman" pitchFamily="18" charset="0"/>
                <a:ea typeface="+mn-ea"/>
                <a:cs typeface="+mn-cs"/>
              </a:rPr>
              <a:t>Although conditions may exist where lesser sign spacing will be found necessary, freeway guide signs should be spaced at least 800 feet apart. A spacing of at least 400 feet should be provided between guide signs and all other types of signs on freeways.</a:t>
            </a:r>
          </a:p>
          <a:p>
            <a:endParaRPr lang="en-US" dirty="0"/>
          </a:p>
        </p:txBody>
      </p:sp>
      <p:sp>
        <p:nvSpPr>
          <p:cNvPr id="4" name="Header Placeholder 3"/>
          <p:cNvSpPr>
            <a:spLocks noGrp="1"/>
          </p:cNvSpPr>
          <p:nvPr>
            <p:ph type="hdr" sz="quarter"/>
          </p:nvPr>
        </p:nvSpPr>
        <p:spPr/>
        <p:txBody>
          <a:bodyPr/>
          <a:lstStyle/>
          <a:p>
            <a:pPr>
              <a:defRPr/>
            </a:pPr>
            <a:r>
              <a:rPr lang="en-US"/>
              <a:t>*</a:t>
            </a:r>
            <a:endParaRPr lang="en-US" sz="1200" i="0">
              <a:latin typeface="Times New Roman" pitchFamily="18" charset="0"/>
            </a:endParaRPr>
          </a:p>
        </p:txBody>
      </p:sp>
      <p:sp>
        <p:nvSpPr>
          <p:cNvPr id="5" name="Date Placeholder 4"/>
          <p:cNvSpPr>
            <a:spLocks noGrp="1"/>
          </p:cNvSpPr>
          <p:nvPr>
            <p:ph type="dt" idx="1"/>
          </p:nvPr>
        </p:nvSpPr>
        <p:spPr/>
        <p:txBody>
          <a:bodyPr/>
          <a:lstStyle/>
          <a:p>
            <a:pPr>
              <a:defRPr/>
            </a:pPr>
            <a:r>
              <a:rPr lang="en-US"/>
              <a:t>07/16/96</a:t>
            </a:r>
            <a:endParaRPr lang="en-US" sz="1200" i="0">
              <a:latin typeface="Times New Roman" pitchFamily="18" charset="0"/>
            </a:endParaRPr>
          </a:p>
        </p:txBody>
      </p:sp>
      <p:sp>
        <p:nvSpPr>
          <p:cNvPr id="6" name="Footer Placeholder 5"/>
          <p:cNvSpPr>
            <a:spLocks noGrp="1"/>
          </p:cNvSpPr>
          <p:nvPr>
            <p:ph type="ftr" sz="quarter" idx="4"/>
          </p:nvPr>
        </p:nvSpPr>
        <p:spPr/>
        <p:txBody>
          <a:bodyPr/>
          <a:lstStyle/>
          <a:p>
            <a:pPr>
              <a:defRPr/>
            </a:pPr>
            <a:r>
              <a:rPr lang="en-US"/>
              <a:t>*</a:t>
            </a:r>
            <a:endParaRPr lang="en-US" sz="1200" i="0">
              <a:latin typeface="Times New Roman" pitchFamily="18" charset="0"/>
            </a:endParaRPr>
          </a:p>
        </p:txBody>
      </p:sp>
      <p:sp>
        <p:nvSpPr>
          <p:cNvPr id="7" name="Slide Number Placeholder 6"/>
          <p:cNvSpPr>
            <a:spLocks noGrp="1"/>
          </p:cNvSpPr>
          <p:nvPr>
            <p:ph type="sldNum" sz="quarter" idx="5"/>
          </p:nvPr>
        </p:nvSpPr>
        <p:spPr/>
        <p:txBody>
          <a:bodyPr/>
          <a:lstStyle/>
          <a:p>
            <a:pPr>
              <a:defRPr/>
            </a:pPr>
            <a:r>
              <a:rPr lang="en-US"/>
              <a:t>##</a:t>
            </a:r>
            <a:endParaRPr lang="en-US" sz="1200" i="0">
              <a:latin typeface="Times New Roman" pitchFamily="18" charset="0"/>
            </a:endParaRPr>
          </a:p>
        </p:txBody>
      </p:sp>
    </p:spTree>
    <p:extLst>
      <p:ext uri="{BB962C8B-B14F-4D97-AF65-F5344CB8AC3E}">
        <p14:creationId xmlns:p14="http://schemas.microsoft.com/office/powerpoint/2010/main" val="396037077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1.xml"/><Relationship Id="rId1" Type="http://schemas.openxmlformats.org/officeDocument/2006/relationships/tags" Target="../tags/tag3.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showMasterPhAnim="0" type="title" preserve="1">
  <p:cSld name="Title Slide">
    <p:spTree>
      <p:nvGrpSpPr>
        <p:cNvPr id="1" name=""/>
        <p:cNvGrpSpPr/>
        <p:nvPr/>
      </p:nvGrpSpPr>
      <p:grpSpPr>
        <a:xfrm>
          <a:off x="0" y="0"/>
          <a:ext cx="0" cy="0"/>
          <a:chOff x="0" y="0"/>
          <a:chExt cx="0" cy="0"/>
        </a:xfrm>
      </p:grpSpPr>
      <p:sp>
        <p:nvSpPr>
          <p:cNvPr id="4" name="Rectangle 2"/>
          <p:cNvSpPr>
            <a:spLocks noChangeArrowheads="1"/>
          </p:cNvSpPr>
          <p:nvPr userDrawn="1"/>
        </p:nvSpPr>
        <p:spPr bwMode="auto">
          <a:xfrm>
            <a:off x="765175" y="1524000"/>
            <a:ext cx="8378825" cy="2070100"/>
          </a:xfrm>
          <a:prstGeom prst="rect">
            <a:avLst/>
          </a:prstGeom>
          <a:gradFill rotWithShape="1">
            <a:gsLst>
              <a:gs pos="0">
                <a:schemeClr val="bg1"/>
              </a:gs>
              <a:gs pos="100000">
                <a:srgbClr val="3399FF"/>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2075" tIns="46038" rIns="92075" bIns="46038" anchor="ctr"/>
          <a:lstStyle>
            <a:lvl1pPr>
              <a:defRPr kumimoji="1" sz="2400" b="1">
                <a:solidFill>
                  <a:schemeClr val="tx1"/>
                </a:solidFill>
                <a:latin typeface="Arial Narrow" pitchFamily="34" charset="0"/>
              </a:defRPr>
            </a:lvl1pPr>
            <a:lvl2pPr marL="742950" indent="-285750">
              <a:defRPr kumimoji="1" sz="2400" b="1">
                <a:solidFill>
                  <a:schemeClr val="tx1"/>
                </a:solidFill>
                <a:latin typeface="Arial Narrow" pitchFamily="34" charset="0"/>
              </a:defRPr>
            </a:lvl2pPr>
            <a:lvl3pPr marL="1143000" indent="-228600">
              <a:defRPr kumimoji="1" sz="2400" b="1">
                <a:solidFill>
                  <a:schemeClr val="tx1"/>
                </a:solidFill>
                <a:latin typeface="Arial Narrow" pitchFamily="34" charset="0"/>
              </a:defRPr>
            </a:lvl3pPr>
            <a:lvl4pPr marL="1600200" indent="-228600">
              <a:defRPr kumimoji="1" sz="2400" b="1">
                <a:solidFill>
                  <a:schemeClr val="tx1"/>
                </a:solidFill>
                <a:latin typeface="Arial Narrow" pitchFamily="34" charset="0"/>
              </a:defRPr>
            </a:lvl4pPr>
            <a:lvl5pPr marL="2057400" indent="-228600">
              <a:defRPr kumimoji="1" sz="2400" b="1">
                <a:solidFill>
                  <a:schemeClr val="tx1"/>
                </a:solidFill>
                <a:latin typeface="Arial Narrow" pitchFamily="34" charset="0"/>
              </a:defRPr>
            </a:lvl5pPr>
            <a:lvl6pPr marL="2514600" indent="-228600" algn="ctr" eaLnBrk="0" fontAlgn="base" hangingPunct="0">
              <a:spcBef>
                <a:spcPct val="20000"/>
              </a:spcBef>
              <a:spcAft>
                <a:spcPts val="600"/>
              </a:spcAft>
              <a:buClr>
                <a:srgbClr val="FF9933"/>
              </a:buClr>
              <a:buChar char="–"/>
              <a:defRPr kumimoji="1" sz="2400" b="1">
                <a:solidFill>
                  <a:schemeClr val="tx1"/>
                </a:solidFill>
                <a:latin typeface="Arial Narrow" pitchFamily="34" charset="0"/>
              </a:defRPr>
            </a:lvl6pPr>
            <a:lvl7pPr marL="2971800" indent="-228600" algn="ctr" eaLnBrk="0" fontAlgn="base" hangingPunct="0">
              <a:spcBef>
                <a:spcPct val="20000"/>
              </a:spcBef>
              <a:spcAft>
                <a:spcPts val="600"/>
              </a:spcAft>
              <a:buClr>
                <a:srgbClr val="FF9933"/>
              </a:buClr>
              <a:buChar char="–"/>
              <a:defRPr kumimoji="1" sz="2400" b="1">
                <a:solidFill>
                  <a:schemeClr val="tx1"/>
                </a:solidFill>
                <a:latin typeface="Arial Narrow" pitchFamily="34" charset="0"/>
              </a:defRPr>
            </a:lvl7pPr>
            <a:lvl8pPr marL="3429000" indent="-228600" algn="ctr" eaLnBrk="0" fontAlgn="base" hangingPunct="0">
              <a:spcBef>
                <a:spcPct val="20000"/>
              </a:spcBef>
              <a:spcAft>
                <a:spcPts val="600"/>
              </a:spcAft>
              <a:buClr>
                <a:srgbClr val="FF9933"/>
              </a:buClr>
              <a:buChar char="–"/>
              <a:defRPr kumimoji="1" sz="2400" b="1">
                <a:solidFill>
                  <a:schemeClr val="tx1"/>
                </a:solidFill>
                <a:latin typeface="Arial Narrow" pitchFamily="34" charset="0"/>
              </a:defRPr>
            </a:lvl8pPr>
            <a:lvl9pPr marL="3886200" indent="-228600" algn="ctr" eaLnBrk="0" fontAlgn="base" hangingPunct="0">
              <a:spcBef>
                <a:spcPct val="20000"/>
              </a:spcBef>
              <a:spcAft>
                <a:spcPts val="600"/>
              </a:spcAft>
              <a:buClr>
                <a:srgbClr val="FF9933"/>
              </a:buClr>
              <a:buChar char="–"/>
              <a:defRPr kumimoji="1" sz="2400" b="1">
                <a:solidFill>
                  <a:schemeClr val="tx1"/>
                </a:solidFill>
                <a:latin typeface="Arial Narrow" pitchFamily="34" charset="0"/>
              </a:defRPr>
            </a:lvl9pPr>
          </a:lstStyle>
          <a:p>
            <a:pPr>
              <a:defRPr/>
            </a:pPr>
            <a:endParaRPr lang="en-US" altLang="en-US"/>
          </a:p>
        </p:txBody>
      </p:sp>
      <p:sp>
        <p:nvSpPr>
          <p:cNvPr id="5" name="Rectangle 3"/>
          <p:cNvSpPr>
            <a:spLocks noChangeArrowheads="1"/>
          </p:cNvSpPr>
          <p:nvPr userDrawn="1"/>
        </p:nvSpPr>
        <p:spPr bwMode="auto">
          <a:xfrm>
            <a:off x="838200" y="3568700"/>
            <a:ext cx="8305800" cy="68263"/>
          </a:xfrm>
          <a:prstGeom prst="rect">
            <a:avLst/>
          </a:prstGeom>
          <a:gradFill rotWithShape="1">
            <a:gsLst>
              <a:gs pos="0">
                <a:schemeClr val="bg1"/>
              </a:gs>
              <a:gs pos="100000">
                <a:srgbClr val="003366"/>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2075" tIns="46038" rIns="92075" bIns="46038" anchor="ctr"/>
          <a:lstStyle>
            <a:lvl1pPr>
              <a:defRPr kumimoji="1" sz="2400" b="1">
                <a:solidFill>
                  <a:schemeClr val="tx1"/>
                </a:solidFill>
                <a:latin typeface="Arial Narrow" pitchFamily="34" charset="0"/>
              </a:defRPr>
            </a:lvl1pPr>
            <a:lvl2pPr marL="742950" indent="-285750">
              <a:defRPr kumimoji="1" sz="2400" b="1">
                <a:solidFill>
                  <a:schemeClr val="tx1"/>
                </a:solidFill>
                <a:latin typeface="Arial Narrow" pitchFamily="34" charset="0"/>
              </a:defRPr>
            </a:lvl2pPr>
            <a:lvl3pPr marL="1143000" indent="-228600">
              <a:defRPr kumimoji="1" sz="2400" b="1">
                <a:solidFill>
                  <a:schemeClr val="tx1"/>
                </a:solidFill>
                <a:latin typeface="Arial Narrow" pitchFamily="34" charset="0"/>
              </a:defRPr>
            </a:lvl3pPr>
            <a:lvl4pPr marL="1600200" indent="-228600">
              <a:defRPr kumimoji="1" sz="2400" b="1">
                <a:solidFill>
                  <a:schemeClr val="tx1"/>
                </a:solidFill>
                <a:latin typeface="Arial Narrow" pitchFamily="34" charset="0"/>
              </a:defRPr>
            </a:lvl4pPr>
            <a:lvl5pPr marL="2057400" indent="-228600">
              <a:defRPr kumimoji="1" sz="2400" b="1">
                <a:solidFill>
                  <a:schemeClr val="tx1"/>
                </a:solidFill>
                <a:latin typeface="Arial Narrow" pitchFamily="34" charset="0"/>
              </a:defRPr>
            </a:lvl5pPr>
            <a:lvl6pPr marL="2514600" indent="-228600" algn="ctr" eaLnBrk="0" fontAlgn="base" hangingPunct="0">
              <a:spcBef>
                <a:spcPct val="20000"/>
              </a:spcBef>
              <a:spcAft>
                <a:spcPts val="600"/>
              </a:spcAft>
              <a:buClr>
                <a:srgbClr val="FF9933"/>
              </a:buClr>
              <a:buChar char="–"/>
              <a:defRPr kumimoji="1" sz="2400" b="1">
                <a:solidFill>
                  <a:schemeClr val="tx1"/>
                </a:solidFill>
                <a:latin typeface="Arial Narrow" pitchFamily="34" charset="0"/>
              </a:defRPr>
            </a:lvl6pPr>
            <a:lvl7pPr marL="2971800" indent="-228600" algn="ctr" eaLnBrk="0" fontAlgn="base" hangingPunct="0">
              <a:spcBef>
                <a:spcPct val="20000"/>
              </a:spcBef>
              <a:spcAft>
                <a:spcPts val="600"/>
              </a:spcAft>
              <a:buClr>
                <a:srgbClr val="FF9933"/>
              </a:buClr>
              <a:buChar char="–"/>
              <a:defRPr kumimoji="1" sz="2400" b="1">
                <a:solidFill>
                  <a:schemeClr val="tx1"/>
                </a:solidFill>
                <a:latin typeface="Arial Narrow" pitchFamily="34" charset="0"/>
              </a:defRPr>
            </a:lvl7pPr>
            <a:lvl8pPr marL="3429000" indent="-228600" algn="ctr" eaLnBrk="0" fontAlgn="base" hangingPunct="0">
              <a:spcBef>
                <a:spcPct val="20000"/>
              </a:spcBef>
              <a:spcAft>
                <a:spcPts val="600"/>
              </a:spcAft>
              <a:buClr>
                <a:srgbClr val="FF9933"/>
              </a:buClr>
              <a:buChar char="–"/>
              <a:defRPr kumimoji="1" sz="2400" b="1">
                <a:solidFill>
                  <a:schemeClr val="tx1"/>
                </a:solidFill>
                <a:latin typeface="Arial Narrow" pitchFamily="34" charset="0"/>
              </a:defRPr>
            </a:lvl8pPr>
            <a:lvl9pPr marL="3886200" indent="-228600" algn="ctr" eaLnBrk="0" fontAlgn="base" hangingPunct="0">
              <a:spcBef>
                <a:spcPct val="20000"/>
              </a:spcBef>
              <a:spcAft>
                <a:spcPts val="600"/>
              </a:spcAft>
              <a:buClr>
                <a:srgbClr val="FF9933"/>
              </a:buClr>
              <a:buChar char="–"/>
              <a:defRPr kumimoji="1" sz="2400" b="1">
                <a:solidFill>
                  <a:schemeClr val="tx1"/>
                </a:solidFill>
                <a:latin typeface="Arial Narrow" pitchFamily="34" charset="0"/>
              </a:defRPr>
            </a:lvl9pPr>
          </a:lstStyle>
          <a:p>
            <a:pPr>
              <a:defRPr/>
            </a:pPr>
            <a:endParaRPr lang="en-US" altLang="en-US"/>
          </a:p>
        </p:txBody>
      </p:sp>
      <p:sp>
        <p:nvSpPr>
          <p:cNvPr id="6" name="Rectangle 5"/>
          <p:cNvSpPr>
            <a:spLocks noChangeArrowheads="1"/>
          </p:cNvSpPr>
          <p:nvPr userDrawn="1"/>
        </p:nvSpPr>
        <p:spPr bwMode="auto">
          <a:xfrm>
            <a:off x="812800" y="1455738"/>
            <a:ext cx="8331200" cy="68262"/>
          </a:xfrm>
          <a:prstGeom prst="rect">
            <a:avLst/>
          </a:prstGeom>
          <a:gradFill rotWithShape="1">
            <a:gsLst>
              <a:gs pos="0">
                <a:schemeClr val="bg1"/>
              </a:gs>
              <a:gs pos="100000">
                <a:srgbClr val="003366"/>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2075" tIns="46038" rIns="92075" bIns="46038" anchor="ctr"/>
          <a:lstStyle>
            <a:lvl1pPr>
              <a:defRPr kumimoji="1" sz="2400" b="1">
                <a:solidFill>
                  <a:schemeClr val="tx1"/>
                </a:solidFill>
                <a:latin typeface="Arial Narrow" pitchFamily="34" charset="0"/>
              </a:defRPr>
            </a:lvl1pPr>
            <a:lvl2pPr marL="742950" indent="-285750">
              <a:defRPr kumimoji="1" sz="2400" b="1">
                <a:solidFill>
                  <a:schemeClr val="tx1"/>
                </a:solidFill>
                <a:latin typeface="Arial Narrow" pitchFamily="34" charset="0"/>
              </a:defRPr>
            </a:lvl2pPr>
            <a:lvl3pPr marL="1143000" indent="-228600">
              <a:defRPr kumimoji="1" sz="2400" b="1">
                <a:solidFill>
                  <a:schemeClr val="tx1"/>
                </a:solidFill>
                <a:latin typeface="Arial Narrow" pitchFamily="34" charset="0"/>
              </a:defRPr>
            </a:lvl3pPr>
            <a:lvl4pPr marL="1600200" indent="-228600">
              <a:defRPr kumimoji="1" sz="2400" b="1">
                <a:solidFill>
                  <a:schemeClr val="tx1"/>
                </a:solidFill>
                <a:latin typeface="Arial Narrow" pitchFamily="34" charset="0"/>
              </a:defRPr>
            </a:lvl4pPr>
            <a:lvl5pPr marL="2057400" indent="-228600">
              <a:defRPr kumimoji="1" sz="2400" b="1">
                <a:solidFill>
                  <a:schemeClr val="tx1"/>
                </a:solidFill>
                <a:latin typeface="Arial Narrow" pitchFamily="34" charset="0"/>
              </a:defRPr>
            </a:lvl5pPr>
            <a:lvl6pPr marL="2514600" indent="-228600" algn="ctr" eaLnBrk="0" fontAlgn="base" hangingPunct="0">
              <a:spcBef>
                <a:spcPct val="20000"/>
              </a:spcBef>
              <a:spcAft>
                <a:spcPts val="600"/>
              </a:spcAft>
              <a:buClr>
                <a:srgbClr val="FF9933"/>
              </a:buClr>
              <a:buChar char="–"/>
              <a:defRPr kumimoji="1" sz="2400" b="1">
                <a:solidFill>
                  <a:schemeClr val="tx1"/>
                </a:solidFill>
                <a:latin typeface="Arial Narrow" pitchFamily="34" charset="0"/>
              </a:defRPr>
            </a:lvl6pPr>
            <a:lvl7pPr marL="2971800" indent="-228600" algn="ctr" eaLnBrk="0" fontAlgn="base" hangingPunct="0">
              <a:spcBef>
                <a:spcPct val="20000"/>
              </a:spcBef>
              <a:spcAft>
                <a:spcPts val="600"/>
              </a:spcAft>
              <a:buClr>
                <a:srgbClr val="FF9933"/>
              </a:buClr>
              <a:buChar char="–"/>
              <a:defRPr kumimoji="1" sz="2400" b="1">
                <a:solidFill>
                  <a:schemeClr val="tx1"/>
                </a:solidFill>
                <a:latin typeface="Arial Narrow" pitchFamily="34" charset="0"/>
              </a:defRPr>
            </a:lvl7pPr>
            <a:lvl8pPr marL="3429000" indent="-228600" algn="ctr" eaLnBrk="0" fontAlgn="base" hangingPunct="0">
              <a:spcBef>
                <a:spcPct val="20000"/>
              </a:spcBef>
              <a:spcAft>
                <a:spcPts val="600"/>
              </a:spcAft>
              <a:buClr>
                <a:srgbClr val="FF9933"/>
              </a:buClr>
              <a:buChar char="–"/>
              <a:defRPr kumimoji="1" sz="2400" b="1">
                <a:solidFill>
                  <a:schemeClr val="tx1"/>
                </a:solidFill>
                <a:latin typeface="Arial Narrow" pitchFamily="34" charset="0"/>
              </a:defRPr>
            </a:lvl8pPr>
            <a:lvl9pPr marL="3886200" indent="-228600" algn="ctr" eaLnBrk="0" fontAlgn="base" hangingPunct="0">
              <a:spcBef>
                <a:spcPct val="20000"/>
              </a:spcBef>
              <a:spcAft>
                <a:spcPts val="600"/>
              </a:spcAft>
              <a:buClr>
                <a:srgbClr val="FF9933"/>
              </a:buClr>
              <a:buChar char="–"/>
              <a:defRPr kumimoji="1" sz="2400" b="1">
                <a:solidFill>
                  <a:schemeClr val="tx1"/>
                </a:solidFill>
                <a:latin typeface="Arial Narrow" pitchFamily="34" charset="0"/>
              </a:defRPr>
            </a:lvl9pPr>
          </a:lstStyle>
          <a:p>
            <a:pPr>
              <a:defRPr/>
            </a:pPr>
            <a:endParaRPr lang="en-US" altLang="en-US"/>
          </a:p>
        </p:txBody>
      </p:sp>
      <p:sp>
        <p:nvSpPr>
          <p:cNvPr id="7" name="Rectangle 8"/>
          <p:cNvSpPr>
            <a:spLocks noChangeArrowheads="1"/>
          </p:cNvSpPr>
          <p:nvPr userDrawn="1"/>
        </p:nvSpPr>
        <p:spPr bwMode="auto">
          <a:xfrm>
            <a:off x="0" y="0"/>
            <a:ext cx="765175" cy="6858000"/>
          </a:xfrm>
          <a:prstGeom prst="rect">
            <a:avLst/>
          </a:prstGeom>
          <a:gradFill rotWithShape="1">
            <a:gsLst>
              <a:gs pos="0">
                <a:srgbClr val="009900"/>
              </a:gs>
              <a:gs pos="100000">
                <a:schemeClr val="bg1"/>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2075" tIns="46038" rIns="92075" bIns="46038" anchor="ctr"/>
          <a:lstStyle>
            <a:lvl1pPr>
              <a:defRPr kumimoji="1" sz="2400" b="1">
                <a:solidFill>
                  <a:schemeClr val="tx1"/>
                </a:solidFill>
                <a:latin typeface="Arial Narrow" pitchFamily="34" charset="0"/>
              </a:defRPr>
            </a:lvl1pPr>
            <a:lvl2pPr marL="742950" indent="-285750">
              <a:defRPr kumimoji="1" sz="2400" b="1">
                <a:solidFill>
                  <a:schemeClr val="tx1"/>
                </a:solidFill>
                <a:latin typeface="Arial Narrow" pitchFamily="34" charset="0"/>
              </a:defRPr>
            </a:lvl2pPr>
            <a:lvl3pPr marL="1143000" indent="-228600">
              <a:defRPr kumimoji="1" sz="2400" b="1">
                <a:solidFill>
                  <a:schemeClr val="tx1"/>
                </a:solidFill>
                <a:latin typeface="Arial Narrow" pitchFamily="34" charset="0"/>
              </a:defRPr>
            </a:lvl3pPr>
            <a:lvl4pPr marL="1600200" indent="-228600">
              <a:defRPr kumimoji="1" sz="2400" b="1">
                <a:solidFill>
                  <a:schemeClr val="tx1"/>
                </a:solidFill>
                <a:latin typeface="Arial Narrow" pitchFamily="34" charset="0"/>
              </a:defRPr>
            </a:lvl4pPr>
            <a:lvl5pPr marL="2057400" indent="-228600">
              <a:defRPr kumimoji="1" sz="2400" b="1">
                <a:solidFill>
                  <a:schemeClr val="tx1"/>
                </a:solidFill>
                <a:latin typeface="Arial Narrow" pitchFamily="34" charset="0"/>
              </a:defRPr>
            </a:lvl5pPr>
            <a:lvl6pPr marL="2514600" indent="-228600" algn="ctr" eaLnBrk="0" fontAlgn="base" hangingPunct="0">
              <a:spcBef>
                <a:spcPct val="20000"/>
              </a:spcBef>
              <a:spcAft>
                <a:spcPts val="600"/>
              </a:spcAft>
              <a:buClr>
                <a:srgbClr val="FF9933"/>
              </a:buClr>
              <a:buChar char="–"/>
              <a:defRPr kumimoji="1" sz="2400" b="1">
                <a:solidFill>
                  <a:schemeClr val="tx1"/>
                </a:solidFill>
                <a:latin typeface="Arial Narrow" pitchFamily="34" charset="0"/>
              </a:defRPr>
            </a:lvl6pPr>
            <a:lvl7pPr marL="2971800" indent="-228600" algn="ctr" eaLnBrk="0" fontAlgn="base" hangingPunct="0">
              <a:spcBef>
                <a:spcPct val="20000"/>
              </a:spcBef>
              <a:spcAft>
                <a:spcPts val="600"/>
              </a:spcAft>
              <a:buClr>
                <a:srgbClr val="FF9933"/>
              </a:buClr>
              <a:buChar char="–"/>
              <a:defRPr kumimoji="1" sz="2400" b="1">
                <a:solidFill>
                  <a:schemeClr val="tx1"/>
                </a:solidFill>
                <a:latin typeface="Arial Narrow" pitchFamily="34" charset="0"/>
              </a:defRPr>
            </a:lvl7pPr>
            <a:lvl8pPr marL="3429000" indent="-228600" algn="ctr" eaLnBrk="0" fontAlgn="base" hangingPunct="0">
              <a:spcBef>
                <a:spcPct val="20000"/>
              </a:spcBef>
              <a:spcAft>
                <a:spcPts val="600"/>
              </a:spcAft>
              <a:buClr>
                <a:srgbClr val="FF9933"/>
              </a:buClr>
              <a:buChar char="–"/>
              <a:defRPr kumimoji="1" sz="2400" b="1">
                <a:solidFill>
                  <a:schemeClr val="tx1"/>
                </a:solidFill>
                <a:latin typeface="Arial Narrow" pitchFamily="34" charset="0"/>
              </a:defRPr>
            </a:lvl8pPr>
            <a:lvl9pPr marL="3886200" indent="-228600" algn="ctr" eaLnBrk="0" fontAlgn="base" hangingPunct="0">
              <a:spcBef>
                <a:spcPct val="20000"/>
              </a:spcBef>
              <a:spcAft>
                <a:spcPts val="600"/>
              </a:spcAft>
              <a:buClr>
                <a:srgbClr val="FF9933"/>
              </a:buClr>
              <a:buChar char="–"/>
              <a:defRPr kumimoji="1" sz="2400" b="1">
                <a:solidFill>
                  <a:schemeClr val="tx1"/>
                </a:solidFill>
                <a:latin typeface="Arial Narrow" pitchFamily="34" charset="0"/>
              </a:defRPr>
            </a:lvl9pPr>
          </a:lstStyle>
          <a:p>
            <a:pPr>
              <a:defRPr/>
            </a:pPr>
            <a:endParaRPr lang="en-US" altLang="en-US"/>
          </a:p>
        </p:txBody>
      </p:sp>
      <p:sp>
        <p:nvSpPr>
          <p:cNvPr id="9" name="Rectangle 10"/>
          <p:cNvSpPr>
            <a:spLocks noChangeArrowheads="1"/>
          </p:cNvSpPr>
          <p:nvPr userDrawn="1"/>
        </p:nvSpPr>
        <p:spPr bwMode="auto">
          <a:xfrm>
            <a:off x="749300" y="0"/>
            <a:ext cx="58738" cy="6858000"/>
          </a:xfrm>
          <a:prstGeom prst="rect">
            <a:avLst/>
          </a:prstGeom>
          <a:gradFill rotWithShape="1">
            <a:gsLst>
              <a:gs pos="0">
                <a:srgbClr val="006600"/>
              </a:gs>
              <a:gs pos="100000">
                <a:schemeClr val="bg1"/>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2075" tIns="46038" rIns="92075" bIns="46038" anchor="ctr"/>
          <a:lstStyle>
            <a:lvl1pPr>
              <a:defRPr kumimoji="1" sz="2400" b="1">
                <a:solidFill>
                  <a:schemeClr val="tx1"/>
                </a:solidFill>
                <a:latin typeface="Arial Narrow" pitchFamily="34" charset="0"/>
              </a:defRPr>
            </a:lvl1pPr>
            <a:lvl2pPr marL="742950" indent="-285750">
              <a:defRPr kumimoji="1" sz="2400" b="1">
                <a:solidFill>
                  <a:schemeClr val="tx1"/>
                </a:solidFill>
                <a:latin typeface="Arial Narrow" pitchFamily="34" charset="0"/>
              </a:defRPr>
            </a:lvl2pPr>
            <a:lvl3pPr marL="1143000" indent="-228600">
              <a:defRPr kumimoji="1" sz="2400" b="1">
                <a:solidFill>
                  <a:schemeClr val="tx1"/>
                </a:solidFill>
                <a:latin typeface="Arial Narrow" pitchFamily="34" charset="0"/>
              </a:defRPr>
            </a:lvl3pPr>
            <a:lvl4pPr marL="1600200" indent="-228600">
              <a:defRPr kumimoji="1" sz="2400" b="1">
                <a:solidFill>
                  <a:schemeClr val="tx1"/>
                </a:solidFill>
                <a:latin typeface="Arial Narrow" pitchFamily="34" charset="0"/>
              </a:defRPr>
            </a:lvl4pPr>
            <a:lvl5pPr marL="2057400" indent="-228600">
              <a:defRPr kumimoji="1" sz="2400" b="1">
                <a:solidFill>
                  <a:schemeClr val="tx1"/>
                </a:solidFill>
                <a:latin typeface="Arial Narrow" pitchFamily="34" charset="0"/>
              </a:defRPr>
            </a:lvl5pPr>
            <a:lvl6pPr marL="2514600" indent="-228600" algn="ctr" eaLnBrk="0" fontAlgn="base" hangingPunct="0">
              <a:spcBef>
                <a:spcPct val="20000"/>
              </a:spcBef>
              <a:spcAft>
                <a:spcPts val="600"/>
              </a:spcAft>
              <a:buClr>
                <a:srgbClr val="FF9933"/>
              </a:buClr>
              <a:buChar char="–"/>
              <a:defRPr kumimoji="1" sz="2400" b="1">
                <a:solidFill>
                  <a:schemeClr val="tx1"/>
                </a:solidFill>
                <a:latin typeface="Arial Narrow" pitchFamily="34" charset="0"/>
              </a:defRPr>
            </a:lvl6pPr>
            <a:lvl7pPr marL="2971800" indent="-228600" algn="ctr" eaLnBrk="0" fontAlgn="base" hangingPunct="0">
              <a:spcBef>
                <a:spcPct val="20000"/>
              </a:spcBef>
              <a:spcAft>
                <a:spcPts val="600"/>
              </a:spcAft>
              <a:buClr>
                <a:srgbClr val="FF9933"/>
              </a:buClr>
              <a:buChar char="–"/>
              <a:defRPr kumimoji="1" sz="2400" b="1">
                <a:solidFill>
                  <a:schemeClr val="tx1"/>
                </a:solidFill>
                <a:latin typeface="Arial Narrow" pitchFamily="34" charset="0"/>
              </a:defRPr>
            </a:lvl7pPr>
            <a:lvl8pPr marL="3429000" indent="-228600" algn="ctr" eaLnBrk="0" fontAlgn="base" hangingPunct="0">
              <a:spcBef>
                <a:spcPct val="20000"/>
              </a:spcBef>
              <a:spcAft>
                <a:spcPts val="600"/>
              </a:spcAft>
              <a:buClr>
                <a:srgbClr val="FF9933"/>
              </a:buClr>
              <a:buChar char="–"/>
              <a:defRPr kumimoji="1" sz="2400" b="1">
                <a:solidFill>
                  <a:schemeClr val="tx1"/>
                </a:solidFill>
                <a:latin typeface="Arial Narrow" pitchFamily="34" charset="0"/>
              </a:defRPr>
            </a:lvl8pPr>
            <a:lvl9pPr marL="3886200" indent="-228600" algn="ctr" eaLnBrk="0" fontAlgn="base" hangingPunct="0">
              <a:spcBef>
                <a:spcPct val="20000"/>
              </a:spcBef>
              <a:spcAft>
                <a:spcPts val="600"/>
              </a:spcAft>
              <a:buClr>
                <a:srgbClr val="FF9933"/>
              </a:buClr>
              <a:buChar char="–"/>
              <a:defRPr kumimoji="1" sz="2400" b="1">
                <a:solidFill>
                  <a:schemeClr val="tx1"/>
                </a:solidFill>
                <a:latin typeface="Arial Narrow" pitchFamily="34" charset="0"/>
              </a:defRPr>
            </a:lvl9pPr>
          </a:lstStyle>
          <a:p>
            <a:pPr>
              <a:defRPr/>
            </a:pPr>
            <a:endParaRPr lang="en-US" altLang="en-US"/>
          </a:p>
        </p:txBody>
      </p:sp>
      <p:sp>
        <p:nvSpPr>
          <p:cNvPr id="217092" name="Rectangle 4"/>
          <p:cNvSpPr>
            <a:spLocks noGrp="1" noChangeArrowheads="1"/>
          </p:cNvSpPr>
          <p:nvPr>
            <p:ph type="ctrTitle" sz="quarter"/>
          </p:nvPr>
        </p:nvSpPr>
        <p:spPr>
          <a:xfrm>
            <a:off x="1909763" y="1381125"/>
            <a:ext cx="6403975" cy="2333625"/>
          </a:xfrm>
        </p:spPr>
        <p:txBody>
          <a:bodyPr/>
          <a:lstStyle>
            <a:lvl1pPr>
              <a:defRPr/>
            </a:lvl1pPr>
          </a:lstStyle>
          <a:p>
            <a:pPr lvl="0"/>
            <a:r>
              <a:rPr lang="en-US" noProof="0"/>
              <a:t>Click to edit Master title style</a:t>
            </a:r>
          </a:p>
        </p:txBody>
      </p:sp>
      <p:sp>
        <p:nvSpPr>
          <p:cNvPr id="217094" name="Rectangle 6"/>
          <p:cNvSpPr>
            <a:spLocks noGrp="1" noChangeArrowheads="1"/>
          </p:cNvSpPr>
          <p:nvPr>
            <p:ph type="subTitle" sz="quarter" idx="1"/>
          </p:nvPr>
        </p:nvSpPr>
        <p:spPr>
          <a:xfrm>
            <a:off x="1903413" y="4095750"/>
            <a:ext cx="6400800" cy="1752600"/>
          </a:xfrm>
        </p:spPr>
        <p:txBody>
          <a:bodyPr/>
          <a:lstStyle>
            <a:lvl1pPr marL="0" indent="0">
              <a:buFont typeface="Wingdings" pitchFamily="2" charset="2"/>
              <a:buNone/>
              <a:defRPr/>
            </a:lvl1pPr>
          </a:lstStyle>
          <a:p>
            <a:pPr lvl="0"/>
            <a:r>
              <a:rPr lang="en-US" noProof="0"/>
              <a:t>Click to edit Master subtitle style</a:t>
            </a:r>
          </a:p>
        </p:txBody>
      </p:sp>
      <p:sp>
        <p:nvSpPr>
          <p:cNvPr id="11" name="Rectangle 7"/>
          <p:cNvSpPr>
            <a:spLocks noGrp="1" noChangeArrowheads="1"/>
          </p:cNvSpPr>
          <p:nvPr>
            <p:ph type="sldNum" sz="quarter" idx="10"/>
          </p:nvPr>
        </p:nvSpPr>
        <p:spPr>
          <a:xfrm>
            <a:off x="7196138" y="6319838"/>
            <a:ext cx="1905000" cy="457200"/>
          </a:xfrm>
        </p:spPr>
        <p:txBody>
          <a:bodyPr/>
          <a:lstStyle>
            <a:lvl1pPr>
              <a:defRPr sz="1400"/>
            </a:lvl1pPr>
          </a:lstStyle>
          <a:p>
            <a:pPr>
              <a:defRPr/>
            </a:pPr>
            <a:fld id="{A3A1C2B6-C0E7-45AD-A66A-F3CC1A848196}" type="slidenum">
              <a:rPr lang="en-US"/>
              <a:pPr>
                <a:defRPr/>
              </a:pPr>
              <a:t>‹#›</a:t>
            </a:fld>
            <a:endParaRPr lang="en-US"/>
          </a:p>
        </p:txBody>
      </p:sp>
      <p:pic>
        <p:nvPicPr>
          <p:cNvPr id="12" name="Picture 1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7626" y="5638800"/>
            <a:ext cx="2171513" cy="1226193"/>
          </a:xfrm>
          <a:prstGeom prst="rect">
            <a:avLst/>
          </a:prstGeom>
        </p:spPr>
      </p:pic>
      <p:sp>
        <p:nvSpPr>
          <p:cNvPr id="13" name="Text Box 7">
            <a:extLst>
              <a:ext uri="{FF2B5EF4-FFF2-40B4-BE49-F238E27FC236}">
                <a16:creationId xmlns="" xmlns:a16="http://schemas.microsoft.com/office/drawing/2014/main" id="{58BDA2F1-4370-4BE2-80D0-D5DE1644B259}"/>
              </a:ext>
            </a:extLst>
          </p:cNvPr>
          <p:cNvSpPr txBox="1">
            <a:spLocks noChangeArrowheads="1"/>
          </p:cNvSpPr>
          <p:nvPr userDrawn="1"/>
        </p:nvSpPr>
        <p:spPr bwMode="auto">
          <a:xfrm rot="16200000">
            <a:off x="-2411413" y="2686852"/>
            <a:ext cx="5516563" cy="5238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spAutoFit/>
          </a:bodyPr>
          <a:lstStyle/>
          <a:p>
            <a:pPr algn="r">
              <a:spcBef>
                <a:spcPct val="50000"/>
              </a:spcBef>
              <a:spcAft>
                <a:spcPct val="0"/>
              </a:spcAft>
              <a:buFontTx/>
              <a:buNone/>
              <a:defRPr/>
            </a:pPr>
            <a:r>
              <a:rPr lang="en-US" sz="2800" b="0" dirty="0">
                <a:effectLst>
                  <a:outerShdw blurRad="38100" dist="38100" dir="2700000" algn="tl">
                    <a:srgbClr val="C0C0C0"/>
                  </a:outerShdw>
                </a:effectLst>
                <a:latin typeface="Tahoma" charset="0"/>
              </a:rPr>
              <a:t>Office of Traffic Engineering</a:t>
            </a:r>
          </a:p>
        </p:txBody>
      </p:sp>
    </p:spTree>
    <p:custDataLst>
      <p:tags r:id="rId1"/>
    </p:custDataLst>
    <p:extLst>
      <p:ext uri="{BB962C8B-B14F-4D97-AF65-F5344CB8AC3E}">
        <p14:creationId xmlns:p14="http://schemas.microsoft.com/office/powerpoint/2010/main" val="1835396190"/>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
          <p:cNvSpPr>
            <a:spLocks noGrp="1" noChangeArrowheads="1"/>
          </p:cNvSpPr>
          <p:nvPr>
            <p:ph type="sldNum" sz="quarter" idx="10"/>
          </p:nvPr>
        </p:nvSpPr>
        <p:spPr>
          <a:ln/>
        </p:spPr>
        <p:txBody>
          <a:bodyPr/>
          <a:lstStyle>
            <a:lvl1pPr>
              <a:defRPr/>
            </a:lvl1pPr>
          </a:lstStyle>
          <a:p>
            <a:pPr>
              <a:defRPr/>
            </a:pPr>
            <a:fld id="{36EA51F3-BD28-4B75-97D7-DCA8C2DC534D}" type="slidenum">
              <a:rPr lang="en-US"/>
              <a:pPr>
                <a:defRPr/>
              </a:pPr>
              <a:t>‹#›</a:t>
            </a:fld>
            <a:endParaRPr lang="en-US"/>
          </a:p>
        </p:txBody>
      </p:sp>
    </p:spTree>
    <p:extLst>
      <p:ext uri="{BB962C8B-B14F-4D97-AF65-F5344CB8AC3E}">
        <p14:creationId xmlns:p14="http://schemas.microsoft.com/office/powerpoint/2010/main" val="1991952333"/>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
          <p:cNvSpPr>
            <a:spLocks noGrp="1" noChangeArrowheads="1"/>
          </p:cNvSpPr>
          <p:nvPr>
            <p:ph type="sldNum" sz="quarter" idx="10"/>
          </p:nvPr>
        </p:nvSpPr>
        <p:spPr>
          <a:ln/>
        </p:spPr>
        <p:txBody>
          <a:bodyPr/>
          <a:lstStyle>
            <a:lvl1pPr>
              <a:defRPr/>
            </a:lvl1pPr>
          </a:lstStyle>
          <a:p>
            <a:pPr>
              <a:defRPr/>
            </a:pPr>
            <a:fld id="{0B0BD830-2338-4AA1-853B-54AAF76C0D3E}" type="slidenum">
              <a:rPr lang="en-US"/>
              <a:pPr>
                <a:defRPr/>
              </a:pPr>
              <a:t>‹#›</a:t>
            </a:fld>
            <a:endParaRPr lang="en-US"/>
          </a:p>
        </p:txBody>
      </p:sp>
    </p:spTree>
    <p:extLst>
      <p:ext uri="{BB962C8B-B14F-4D97-AF65-F5344CB8AC3E}">
        <p14:creationId xmlns:p14="http://schemas.microsoft.com/office/powerpoint/2010/main" val="4063506549"/>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149350" y="1444625"/>
            <a:ext cx="3921125" cy="51625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222875" y="1444625"/>
            <a:ext cx="3921125" cy="51625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
          <p:cNvSpPr>
            <a:spLocks noGrp="1" noChangeArrowheads="1"/>
          </p:cNvSpPr>
          <p:nvPr>
            <p:ph type="sldNum" sz="quarter" idx="10"/>
          </p:nvPr>
        </p:nvSpPr>
        <p:spPr>
          <a:ln/>
        </p:spPr>
        <p:txBody>
          <a:bodyPr/>
          <a:lstStyle>
            <a:lvl1pPr>
              <a:defRPr/>
            </a:lvl1pPr>
          </a:lstStyle>
          <a:p>
            <a:pPr>
              <a:defRPr/>
            </a:pPr>
            <a:fld id="{1BDA16FD-25F0-4B12-9419-CEA564D7DC0D}" type="slidenum">
              <a:rPr lang="en-US"/>
              <a:pPr>
                <a:defRPr/>
              </a:pPr>
              <a:t>‹#›</a:t>
            </a:fld>
            <a:endParaRPr lang="en-US"/>
          </a:p>
        </p:txBody>
      </p:sp>
    </p:spTree>
    <p:extLst>
      <p:ext uri="{BB962C8B-B14F-4D97-AF65-F5344CB8AC3E}">
        <p14:creationId xmlns:p14="http://schemas.microsoft.com/office/powerpoint/2010/main" val="522604044"/>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
          <p:cNvSpPr>
            <a:spLocks noGrp="1" noChangeArrowheads="1"/>
          </p:cNvSpPr>
          <p:nvPr>
            <p:ph type="sldNum" sz="quarter" idx="10"/>
          </p:nvPr>
        </p:nvSpPr>
        <p:spPr>
          <a:ln/>
        </p:spPr>
        <p:txBody>
          <a:bodyPr/>
          <a:lstStyle>
            <a:lvl1pPr>
              <a:defRPr/>
            </a:lvl1pPr>
          </a:lstStyle>
          <a:p>
            <a:pPr>
              <a:defRPr/>
            </a:pPr>
            <a:fld id="{537DC821-D930-437A-BC3E-CFF03CE4743B}" type="slidenum">
              <a:rPr lang="en-US"/>
              <a:pPr>
                <a:defRPr/>
              </a:pPr>
              <a:t>‹#›</a:t>
            </a:fld>
            <a:endParaRPr lang="en-US"/>
          </a:p>
        </p:txBody>
      </p:sp>
    </p:spTree>
    <p:extLst>
      <p:ext uri="{BB962C8B-B14F-4D97-AF65-F5344CB8AC3E}">
        <p14:creationId xmlns:p14="http://schemas.microsoft.com/office/powerpoint/2010/main" val="2834727732"/>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
          <p:cNvSpPr>
            <a:spLocks noGrp="1" noChangeArrowheads="1"/>
          </p:cNvSpPr>
          <p:nvPr>
            <p:ph type="sldNum" sz="quarter" idx="10"/>
          </p:nvPr>
        </p:nvSpPr>
        <p:spPr>
          <a:ln/>
        </p:spPr>
        <p:txBody>
          <a:bodyPr/>
          <a:lstStyle>
            <a:lvl1pPr>
              <a:defRPr/>
            </a:lvl1pPr>
          </a:lstStyle>
          <a:p>
            <a:pPr>
              <a:defRPr/>
            </a:pPr>
            <a:fld id="{B61C1C4B-E8C0-45C3-90B4-B16F26BBB091}" type="slidenum">
              <a:rPr lang="en-US"/>
              <a:pPr>
                <a:defRPr/>
              </a:pPr>
              <a:t>‹#›</a:t>
            </a:fld>
            <a:endParaRPr lang="en-US"/>
          </a:p>
        </p:txBody>
      </p:sp>
    </p:spTree>
    <p:extLst>
      <p:ext uri="{BB962C8B-B14F-4D97-AF65-F5344CB8AC3E}">
        <p14:creationId xmlns:p14="http://schemas.microsoft.com/office/powerpoint/2010/main" val="6817857"/>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
          <p:cNvSpPr>
            <a:spLocks noGrp="1" noChangeArrowheads="1"/>
          </p:cNvSpPr>
          <p:nvPr>
            <p:ph type="sldNum" sz="quarter" idx="10"/>
          </p:nvPr>
        </p:nvSpPr>
        <p:spPr>
          <a:ln/>
        </p:spPr>
        <p:txBody>
          <a:bodyPr/>
          <a:lstStyle>
            <a:lvl1pPr>
              <a:defRPr/>
            </a:lvl1pPr>
          </a:lstStyle>
          <a:p>
            <a:pPr>
              <a:defRPr/>
            </a:pPr>
            <a:fld id="{30F567CE-70CB-457F-B23F-EF6548256BAE}" type="slidenum">
              <a:rPr lang="en-US"/>
              <a:pPr>
                <a:defRPr/>
              </a:pPr>
              <a:t>‹#›</a:t>
            </a:fld>
            <a:endParaRPr lang="en-US"/>
          </a:p>
        </p:txBody>
      </p:sp>
    </p:spTree>
    <p:extLst>
      <p:ext uri="{BB962C8B-B14F-4D97-AF65-F5344CB8AC3E}">
        <p14:creationId xmlns:p14="http://schemas.microsoft.com/office/powerpoint/2010/main" val="2953197044"/>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
          <p:cNvSpPr>
            <a:spLocks noGrp="1" noChangeArrowheads="1"/>
          </p:cNvSpPr>
          <p:nvPr>
            <p:ph type="sldNum" sz="quarter" idx="10"/>
          </p:nvPr>
        </p:nvSpPr>
        <p:spPr>
          <a:ln/>
        </p:spPr>
        <p:txBody>
          <a:bodyPr/>
          <a:lstStyle>
            <a:lvl1pPr>
              <a:defRPr/>
            </a:lvl1pPr>
          </a:lstStyle>
          <a:p>
            <a:pPr>
              <a:defRPr/>
            </a:pPr>
            <a:fld id="{8360FC59-869D-492A-AA94-DFB66FBB3D56}" type="slidenum">
              <a:rPr lang="en-US"/>
              <a:pPr>
                <a:defRPr/>
              </a:pPr>
              <a:t>‹#›</a:t>
            </a:fld>
            <a:endParaRPr lang="en-US"/>
          </a:p>
        </p:txBody>
      </p:sp>
    </p:spTree>
    <p:extLst>
      <p:ext uri="{BB962C8B-B14F-4D97-AF65-F5344CB8AC3E}">
        <p14:creationId xmlns:p14="http://schemas.microsoft.com/office/powerpoint/2010/main" val="2842856974"/>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
          <p:cNvSpPr>
            <a:spLocks noGrp="1" noChangeArrowheads="1"/>
          </p:cNvSpPr>
          <p:nvPr>
            <p:ph type="sldNum" sz="quarter" idx="10"/>
          </p:nvPr>
        </p:nvSpPr>
        <p:spPr>
          <a:ln/>
        </p:spPr>
        <p:txBody>
          <a:bodyPr/>
          <a:lstStyle>
            <a:lvl1pPr>
              <a:defRPr/>
            </a:lvl1pPr>
          </a:lstStyle>
          <a:p>
            <a:pPr>
              <a:defRPr/>
            </a:pPr>
            <a:fld id="{3CEC51FE-296F-4719-833E-EFF46DDDEEC3}" type="slidenum">
              <a:rPr lang="en-US"/>
              <a:pPr>
                <a:defRPr/>
              </a:pPr>
              <a:t>‹#›</a:t>
            </a:fld>
            <a:endParaRPr lang="en-US"/>
          </a:p>
        </p:txBody>
      </p:sp>
    </p:spTree>
    <p:extLst>
      <p:ext uri="{BB962C8B-B14F-4D97-AF65-F5344CB8AC3E}">
        <p14:creationId xmlns:p14="http://schemas.microsoft.com/office/powerpoint/2010/main" val="1910525150"/>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
          <p:cNvSpPr>
            <a:spLocks noGrp="1" noChangeArrowheads="1"/>
          </p:cNvSpPr>
          <p:nvPr>
            <p:ph type="sldNum" sz="quarter" idx="10"/>
          </p:nvPr>
        </p:nvSpPr>
        <p:spPr>
          <a:ln/>
        </p:spPr>
        <p:txBody>
          <a:bodyPr/>
          <a:lstStyle>
            <a:lvl1pPr>
              <a:defRPr/>
            </a:lvl1pPr>
          </a:lstStyle>
          <a:p>
            <a:pPr>
              <a:defRPr/>
            </a:pPr>
            <a:fld id="{AC783BBA-973C-4F5A-8BE8-EF0AB5A0CFA8}" type="slidenum">
              <a:rPr lang="en-US"/>
              <a:pPr>
                <a:defRPr/>
              </a:pPr>
              <a:t>‹#›</a:t>
            </a:fld>
            <a:endParaRPr lang="en-US"/>
          </a:p>
        </p:txBody>
      </p:sp>
    </p:spTree>
    <p:extLst>
      <p:ext uri="{BB962C8B-B14F-4D97-AF65-F5344CB8AC3E}">
        <p14:creationId xmlns:p14="http://schemas.microsoft.com/office/powerpoint/2010/main" val="2220114632"/>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42163" y="165100"/>
            <a:ext cx="2001837" cy="644207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136650" y="165100"/>
            <a:ext cx="5853113" cy="64420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
          <p:cNvSpPr>
            <a:spLocks noGrp="1" noChangeArrowheads="1"/>
          </p:cNvSpPr>
          <p:nvPr>
            <p:ph type="sldNum" sz="quarter" idx="10"/>
          </p:nvPr>
        </p:nvSpPr>
        <p:spPr>
          <a:ln/>
        </p:spPr>
        <p:txBody>
          <a:bodyPr/>
          <a:lstStyle>
            <a:lvl1pPr>
              <a:defRPr/>
            </a:lvl1pPr>
          </a:lstStyle>
          <a:p>
            <a:pPr>
              <a:defRPr/>
            </a:pPr>
            <a:fld id="{6FA1D587-4C07-4F15-BBDB-6257502E5F85}" type="slidenum">
              <a:rPr lang="en-US"/>
              <a:pPr>
                <a:defRPr/>
              </a:pPr>
              <a:t>‹#›</a:t>
            </a:fld>
            <a:endParaRPr lang="en-US"/>
          </a:p>
        </p:txBody>
      </p:sp>
    </p:spTree>
    <p:extLst>
      <p:ext uri="{BB962C8B-B14F-4D97-AF65-F5344CB8AC3E}">
        <p14:creationId xmlns:p14="http://schemas.microsoft.com/office/powerpoint/2010/main" val="2416503913"/>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ags" Target="../tags/tag2.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ChangeArrowheads="1"/>
          </p:cNvSpPr>
          <p:nvPr userDrawn="1"/>
        </p:nvSpPr>
        <p:spPr bwMode="auto">
          <a:xfrm>
            <a:off x="765175" y="0"/>
            <a:ext cx="8378825" cy="1444625"/>
          </a:xfrm>
          <a:prstGeom prst="rect">
            <a:avLst/>
          </a:prstGeom>
          <a:gradFill rotWithShape="1">
            <a:gsLst>
              <a:gs pos="0">
                <a:schemeClr val="bg1"/>
              </a:gs>
              <a:gs pos="100000">
                <a:srgbClr val="3399FF"/>
              </a:gs>
            </a:gsLst>
            <a:lin ang="189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2075" tIns="46038" rIns="92075" bIns="46038" anchor="ctr"/>
          <a:lstStyle>
            <a:lvl1pPr>
              <a:defRPr kumimoji="1" sz="2400" b="1">
                <a:solidFill>
                  <a:schemeClr val="tx1"/>
                </a:solidFill>
                <a:latin typeface="Arial Narrow" pitchFamily="34" charset="0"/>
              </a:defRPr>
            </a:lvl1pPr>
            <a:lvl2pPr marL="742950" indent="-285750">
              <a:defRPr kumimoji="1" sz="2400" b="1">
                <a:solidFill>
                  <a:schemeClr val="tx1"/>
                </a:solidFill>
                <a:latin typeface="Arial Narrow" pitchFamily="34" charset="0"/>
              </a:defRPr>
            </a:lvl2pPr>
            <a:lvl3pPr marL="1143000" indent="-228600">
              <a:defRPr kumimoji="1" sz="2400" b="1">
                <a:solidFill>
                  <a:schemeClr val="tx1"/>
                </a:solidFill>
                <a:latin typeface="Arial Narrow" pitchFamily="34" charset="0"/>
              </a:defRPr>
            </a:lvl3pPr>
            <a:lvl4pPr marL="1600200" indent="-228600">
              <a:defRPr kumimoji="1" sz="2400" b="1">
                <a:solidFill>
                  <a:schemeClr val="tx1"/>
                </a:solidFill>
                <a:latin typeface="Arial Narrow" pitchFamily="34" charset="0"/>
              </a:defRPr>
            </a:lvl4pPr>
            <a:lvl5pPr marL="2057400" indent="-228600">
              <a:defRPr kumimoji="1" sz="2400" b="1">
                <a:solidFill>
                  <a:schemeClr val="tx1"/>
                </a:solidFill>
                <a:latin typeface="Arial Narrow" pitchFamily="34" charset="0"/>
              </a:defRPr>
            </a:lvl5pPr>
            <a:lvl6pPr marL="2514600" indent="-228600" algn="ctr" eaLnBrk="0" fontAlgn="base" hangingPunct="0">
              <a:spcBef>
                <a:spcPct val="20000"/>
              </a:spcBef>
              <a:spcAft>
                <a:spcPts val="600"/>
              </a:spcAft>
              <a:buClr>
                <a:srgbClr val="FF9933"/>
              </a:buClr>
              <a:buChar char="–"/>
              <a:defRPr kumimoji="1" sz="2400" b="1">
                <a:solidFill>
                  <a:schemeClr val="tx1"/>
                </a:solidFill>
                <a:latin typeface="Arial Narrow" pitchFamily="34" charset="0"/>
              </a:defRPr>
            </a:lvl6pPr>
            <a:lvl7pPr marL="2971800" indent="-228600" algn="ctr" eaLnBrk="0" fontAlgn="base" hangingPunct="0">
              <a:spcBef>
                <a:spcPct val="20000"/>
              </a:spcBef>
              <a:spcAft>
                <a:spcPts val="600"/>
              </a:spcAft>
              <a:buClr>
                <a:srgbClr val="FF9933"/>
              </a:buClr>
              <a:buChar char="–"/>
              <a:defRPr kumimoji="1" sz="2400" b="1">
                <a:solidFill>
                  <a:schemeClr val="tx1"/>
                </a:solidFill>
                <a:latin typeface="Arial Narrow" pitchFamily="34" charset="0"/>
              </a:defRPr>
            </a:lvl7pPr>
            <a:lvl8pPr marL="3429000" indent="-228600" algn="ctr" eaLnBrk="0" fontAlgn="base" hangingPunct="0">
              <a:spcBef>
                <a:spcPct val="20000"/>
              </a:spcBef>
              <a:spcAft>
                <a:spcPts val="600"/>
              </a:spcAft>
              <a:buClr>
                <a:srgbClr val="FF9933"/>
              </a:buClr>
              <a:buChar char="–"/>
              <a:defRPr kumimoji="1" sz="2400" b="1">
                <a:solidFill>
                  <a:schemeClr val="tx1"/>
                </a:solidFill>
                <a:latin typeface="Arial Narrow" pitchFamily="34" charset="0"/>
              </a:defRPr>
            </a:lvl8pPr>
            <a:lvl9pPr marL="3886200" indent="-228600" algn="ctr" eaLnBrk="0" fontAlgn="base" hangingPunct="0">
              <a:spcBef>
                <a:spcPct val="20000"/>
              </a:spcBef>
              <a:spcAft>
                <a:spcPts val="600"/>
              </a:spcAft>
              <a:buClr>
                <a:srgbClr val="FF9933"/>
              </a:buClr>
              <a:buChar char="–"/>
              <a:defRPr kumimoji="1" sz="2400" b="1">
                <a:solidFill>
                  <a:schemeClr val="tx1"/>
                </a:solidFill>
                <a:latin typeface="Arial Narrow" pitchFamily="34" charset="0"/>
              </a:defRPr>
            </a:lvl9pPr>
          </a:lstStyle>
          <a:p>
            <a:pPr>
              <a:defRPr/>
            </a:pPr>
            <a:endParaRPr lang="en-US" altLang="en-US"/>
          </a:p>
        </p:txBody>
      </p:sp>
      <p:sp>
        <p:nvSpPr>
          <p:cNvPr id="1027" name="Rectangle 3"/>
          <p:cNvSpPr>
            <a:spLocks noChangeArrowheads="1"/>
          </p:cNvSpPr>
          <p:nvPr userDrawn="1"/>
        </p:nvSpPr>
        <p:spPr bwMode="auto">
          <a:xfrm>
            <a:off x="0" y="0"/>
            <a:ext cx="765175" cy="5562600"/>
          </a:xfrm>
          <a:prstGeom prst="rect">
            <a:avLst/>
          </a:prstGeom>
          <a:gradFill rotWithShape="1">
            <a:gsLst>
              <a:gs pos="0">
                <a:srgbClr val="009900"/>
              </a:gs>
              <a:gs pos="100000">
                <a:schemeClr val="bg1"/>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2075" tIns="46038" rIns="92075" bIns="46038" anchor="ctr"/>
          <a:lstStyle>
            <a:lvl1pPr>
              <a:defRPr kumimoji="1" sz="2400" b="1">
                <a:solidFill>
                  <a:schemeClr val="tx1"/>
                </a:solidFill>
                <a:latin typeface="Arial Narrow" pitchFamily="34" charset="0"/>
              </a:defRPr>
            </a:lvl1pPr>
            <a:lvl2pPr marL="742950" indent="-285750">
              <a:defRPr kumimoji="1" sz="2400" b="1">
                <a:solidFill>
                  <a:schemeClr val="tx1"/>
                </a:solidFill>
                <a:latin typeface="Arial Narrow" pitchFamily="34" charset="0"/>
              </a:defRPr>
            </a:lvl2pPr>
            <a:lvl3pPr marL="1143000" indent="-228600">
              <a:defRPr kumimoji="1" sz="2400" b="1">
                <a:solidFill>
                  <a:schemeClr val="tx1"/>
                </a:solidFill>
                <a:latin typeface="Arial Narrow" pitchFamily="34" charset="0"/>
              </a:defRPr>
            </a:lvl3pPr>
            <a:lvl4pPr marL="1600200" indent="-228600">
              <a:defRPr kumimoji="1" sz="2400" b="1">
                <a:solidFill>
                  <a:schemeClr val="tx1"/>
                </a:solidFill>
                <a:latin typeface="Arial Narrow" pitchFamily="34" charset="0"/>
              </a:defRPr>
            </a:lvl4pPr>
            <a:lvl5pPr marL="2057400" indent="-228600">
              <a:defRPr kumimoji="1" sz="2400" b="1">
                <a:solidFill>
                  <a:schemeClr val="tx1"/>
                </a:solidFill>
                <a:latin typeface="Arial Narrow" pitchFamily="34" charset="0"/>
              </a:defRPr>
            </a:lvl5pPr>
            <a:lvl6pPr marL="2514600" indent="-228600" algn="ctr" eaLnBrk="0" fontAlgn="base" hangingPunct="0">
              <a:spcBef>
                <a:spcPct val="20000"/>
              </a:spcBef>
              <a:spcAft>
                <a:spcPts val="600"/>
              </a:spcAft>
              <a:buClr>
                <a:srgbClr val="FF9933"/>
              </a:buClr>
              <a:buChar char="–"/>
              <a:defRPr kumimoji="1" sz="2400" b="1">
                <a:solidFill>
                  <a:schemeClr val="tx1"/>
                </a:solidFill>
                <a:latin typeface="Arial Narrow" pitchFamily="34" charset="0"/>
              </a:defRPr>
            </a:lvl6pPr>
            <a:lvl7pPr marL="2971800" indent="-228600" algn="ctr" eaLnBrk="0" fontAlgn="base" hangingPunct="0">
              <a:spcBef>
                <a:spcPct val="20000"/>
              </a:spcBef>
              <a:spcAft>
                <a:spcPts val="600"/>
              </a:spcAft>
              <a:buClr>
                <a:srgbClr val="FF9933"/>
              </a:buClr>
              <a:buChar char="–"/>
              <a:defRPr kumimoji="1" sz="2400" b="1">
                <a:solidFill>
                  <a:schemeClr val="tx1"/>
                </a:solidFill>
                <a:latin typeface="Arial Narrow" pitchFamily="34" charset="0"/>
              </a:defRPr>
            </a:lvl7pPr>
            <a:lvl8pPr marL="3429000" indent="-228600" algn="ctr" eaLnBrk="0" fontAlgn="base" hangingPunct="0">
              <a:spcBef>
                <a:spcPct val="20000"/>
              </a:spcBef>
              <a:spcAft>
                <a:spcPts val="600"/>
              </a:spcAft>
              <a:buClr>
                <a:srgbClr val="FF9933"/>
              </a:buClr>
              <a:buChar char="–"/>
              <a:defRPr kumimoji="1" sz="2400" b="1">
                <a:solidFill>
                  <a:schemeClr val="tx1"/>
                </a:solidFill>
                <a:latin typeface="Arial Narrow" pitchFamily="34" charset="0"/>
              </a:defRPr>
            </a:lvl8pPr>
            <a:lvl9pPr marL="3886200" indent="-228600" algn="ctr" eaLnBrk="0" fontAlgn="base" hangingPunct="0">
              <a:spcBef>
                <a:spcPct val="20000"/>
              </a:spcBef>
              <a:spcAft>
                <a:spcPts val="600"/>
              </a:spcAft>
              <a:buClr>
                <a:srgbClr val="FF9933"/>
              </a:buClr>
              <a:buChar char="–"/>
              <a:defRPr kumimoji="1" sz="2400" b="1">
                <a:solidFill>
                  <a:schemeClr val="tx1"/>
                </a:solidFill>
                <a:latin typeface="Arial Narrow" pitchFamily="34" charset="0"/>
              </a:defRPr>
            </a:lvl9pPr>
          </a:lstStyle>
          <a:p>
            <a:pPr>
              <a:defRPr/>
            </a:pPr>
            <a:endParaRPr lang="en-US" altLang="en-US"/>
          </a:p>
        </p:txBody>
      </p:sp>
      <p:sp>
        <p:nvSpPr>
          <p:cNvPr id="1028" name="Rectangle 4"/>
          <p:cNvSpPr>
            <a:spLocks noChangeArrowheads="1"/>
          </p:cNvSpPr>
          <p:nvPr userDrawn="1"/>
        </p:nvSpPr>
        <p:spPr bwMode="auto">
          <a:xfrm>
            <a:off x="723900" y="0"/>
            <a:ext cx="84138" cy="5499100"/>
          </a:xfrm>
          <a:prstGeom prst="rect">
            <a:avLst/>
          </a:prstGeom>
          <a:gradFill rotWithShape="1">
            <a:gsLst>
              <a:gs pos="0">
                <a:srgbClr val="006600"/>
              </a:gs>
              <a:gs pos="100000">
                <a:schemeClr val="bg1"/>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2075" tIns="46038" rIns="92075" bIns="46038" anchor="ctr"/>
          <a:lstStyle>
            <a:lvl1pPr>
              <a:defRPr kumimoji="1" sz="2400" b="1">
                <a:solidFill>
                  <a:schemeClr val="tx1"/>
                </a:solidFill>
                <a:latin typeface="Arial Narrow" pitchFamily="34" charset="0"/>
              </a:defRPr>
            </a:lvl1pPr>
            <a:lvl2pPr marL="742950" indent="-285750">
              <a:defRPr kumimoji="1" sz="2400" b="1">
                <a:solidFill>
                  <a:schemeClr val="tx1"/>
                </a:solidFill>
                <a:latin typeface="Arial Narrow" pitchFamily="34" charset="0"/>
              </a:defRPr>
            </a:lvl2pPr>
            <a:lvl3pPr marL="1143000" indent="-228600">
              <a:defRPr kumimoji="1" sz="2400" b="1">
                <a:solidFill>
                  <a:schemeClr val="tx1"/>
                </a:solidFill>
                <a:latin typeface="Arial Narrow" pitchFamily="34" charset="0"/>
              </a:defRPr>
            </a:lvl3pPr>
            <a:lvl4pPr marL="1600200" indent="-228600">
              <a:defRPr kumimoji="1" sz="2400" b="1">
                <a:solidFill>
                  <a:schemeClr val="tx1"/>
                </a:solidFill>
                <a:latin typeface="Arial Narrow" pitchFamily="34" charset="0"/>
              </a:defRPr>
            </a:lvl4pPr>
            <a:lvl5pPr marL="2057400" indent="-228600">
              <a:defRPr kumimoji="1" sz="2400" b="1">
                <a:solidFill>
                  <a:schemeClr val="tx1"/>
                </a:solidFill>
                <a:latin typeface="Arial Narrow" pitchFamily="34" charset="0"/>
              </a:defRPr>
            </a:lvl5pPr>
            <a:lvl6pPr marL="2514600" indent="-228600" algn="ctr" eaLnBrk="0" fontAlgn="base" hangingPunct="0">
              <a:spcBef>
                <a:spcPct val="20000"/>
              </a:spcBef>
              <a:spcAft>
                <a:spcPts val="600"/>
              </a:spcAft>
              <a:buClr>
                <a:srgbClr val="FF9933"/>
              </a:buClr>
              <a:buChar char="–"/>
              <a:defRPr kumimoji="1" sz="2400" b="1">
                <a:solidFill>
                  <a:schemeClr val="tx1"/>
                </a:solidFill>
                <a:latin typeface="Arial Narrow" pitchFamily="34" charset="0"/>
              </a:defRPr>
            </a:lvl6pPr>
            <a:lvl7pPr marL="2971800" indent="-228600" algn="ctr" eaLnBrk="0" fontAlgn="base" hangingPunct="0">
              <a:spcBef>
                <a:spcPct val="20000"/>
              </a:spcBef>
              <a:spcAft>
                <a:spcPts val="600"/>
              </a:spcAft>
              <a:buClr>
                <a:srgbClr val="FF9933"/>
              </a:buClr>
              <a:buChar char="–"/>
              <a:defRPr kumimoji="1" sz="2400" b="1">
                <a:solidFill>
                  <a:schemeClr val="tx1"/>
                </a:solidFill>
                <a:latin typeface="Arial Narrow" pitchFamily="34" charset="0"/>
              </a:defRPr>
            </a:lvl7pPr>
            <a:lvl8pPr marL="3429000" indent="-228600" algn="ctr" eaLnBrk="0" fontAlgn="base" hangingPunct="0">
              <a:spcBef>
                <a:spcPct val="20000"/>
              </a:spcBef>
              <a:spcAft>
                <a:spcPts val="600"/>
              </a:spcAft>
              <a:buClr>
                <a:srgbClr val="FF9933"/>
              </a:buClr>
              <a:buChar char="–"/>
              <a:defRPr kumimoji="1" sz="2400" b="1">
                <a:solidFill>
                  <a:schemeClr val="tx1"/>
                </a:solidFill>
                <a:latin typeface="Arial Narrow" pitchFamily="34" charset="0"/>
              </a:defRPr>
            </a:lvl8pPr>
            <a:lvl9pPr marL="3886200" indent="-228600" algn="ctr" eaLnBrk="0" fontAlgn="base" hangingPunct="0">
              <a:spcBef>
                <a:spcPct val="20000"/>
              </a:spcBef>
              <a:spcAft>
                <a:spcPts val="600"/>
              </a:spcAft>
              <a:buClr>
                <a:srgbClr val="FF9933"/>
              </a:buClr>
              <a:buChar char="–"/>
              <a:defRPr kumimoji="1" sz="2400" b="1">
                <a:solidFill>
                  <a:schemeClr val="tx1"/>
                </a:solidFill>
                <a:latin typeface="Arial Narrow" pitchFamily="34" charset="0"/>
              </a:defRPr>
            </a:lvl9pPr>
          </a:lstStyle>
          <a:p>
            <a:pPr>
              <a:defRPr/>
            </a:pPr>
            <a:endParaRPr lang="en-US" altLang="en-US"/>
          </a:p>
        </p:txBody>
      </p:sp>
      <p:sp>
        <p:nvSpPr>
          <p:cNvPr id="1030" name="Rectangle 6"/>
          <p:cNvSpPr>
            <a:spLocks noChangeArrowheads="1"/>
          </p:cNvSpPr>
          <p:nvPr userDrawn="1"/>
        </p:nvSpPr>
        <p:spPr bwMode="auto">
          <a:xfrm>
            <a:off x="990600" y="1384300"/>
            <a:ext cx="8153400" cy="68263"/>
          </a:xfrm>
          <a:prstGeom prst="rect">
            <a:avLst/>
          </a:prstGeom>
          <a:gradFill rotWithShape="1">
            <a:gsLst>
              <a:gs pos="0">
                <a:schemeClr val="bg1"/>
              </a:gs>
              <a:gs pos="100000">
                <a:srgbClr val="003366"/>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2075" tIns="46038" rIns="92075" bIns="46038" anchor="ctr"/>
          <a:lstStyle>
            <a:lvl1pPr>
              <a:defRPr kumimoji="1" sz="2400" b="1">
                <a:solidFill>
                  <a:schemeClr val="tx1"/>
                </a:solidFill>
                <a:latin typeface="Arial Narrow" pitchFamily="34" charset="0"/>
              </a:defRPr>
            </a:lvl1pPr>
            <a:lvl2pPr marL="742950" indent="-285750">
              <a:defRPr kumimoji="1" sz="2400" b="1">
                <a:solidFill>
                  <a:schemeClr val="tx1"/>
                </a:solidFill>
                <a:latin typeface="Arial Narrow" pitchFamily="34" charset="0"/>
              </a:defRPr>
            </a:lvl2pPr>
            <a:lvl3pPr marL="1143000" indent="-228600">
              <a:defRPr kumimoji="1" sz="2400" b="1">
                <a:solidFill>
                  <a:schemeClr val="tx1"/>
                </a:solidFill>
                <a:latin typeface="Arial Narrow" pitchFamily="34" charset="0"/>
              </a:defRPr>
            </a:lvl3pPr>
            <a:lvl4pPr marL="1600200" indent="-228600">
              <a:defRPr kumimoji="1" sz="2400" b="1">
                <a:solidFill>
                  <a:schemeClr val="tx1"/>
                </a:solidFill>
                <a:latin typeface="Arial Narrow" pitchFamily="34" charset="0"/>
              </a:defRPr>
            </a:lvl4pPr>
            <a:lvl5pPr marL="2057400" indent="-228600">
              <a:defRPr kumimoji="1" sz="2400" b="1">
                <a:solidFill>
                  <a:schemeClr val="tx1"/>
                </a:solidFill>
                <a:latin typeface="Arial Narrow" pitchFamily="34" charset="0"/>
              </a:defRPr>
            </a:lvl5pPr>
            <a:lvl6pPr marL="2514600" indent="-228600" algn="ctr" eaLnBrk="0" fontAlgn="base" hangingPunct="0">
              <a:spcBef>
                <a:spcPct val="20000"/>
              </a:spcBef>
              <a:spcAft>
                <a:spcPts val="600"/>
              </a:spcAft>
              <a:buClr>
                <a:srgbClr val="FF9933"/>
              </a:buClr>
              <a:buChar char="–"/>
              <a:defRPr kumimoji="1" sz="2400" b="1">
                <a:solidFill>
                  <a:schemeClr val="tx1"/>
                </a:solidFill>
                <a:latin typeface="Arial Narrow" pitchFamily="34" charset="0"/>
              </a:defRPr>
            </a:lvl6pPr>
            <a:lvl7pPr marL="2971800" indent="-228600" algn="ctr" eaLnBrk="0" fontAlgn="base" hangingPunct="0">
              <a:spcBef>
                <a:spcPct val="20000"/>
              </a:spcBef>
              <a:spcAft>
                <a:spcPts val="600"/>
              </a:spcAft>
              <a:buClr>
                <a:srgbClr val="FF9933"/>
              </a:buClr>
              <a:buChar char="–"/>
              <a:defRPr kumimoji="1" sz="2400" b="1">
                <a:solidFill>
                  <a:schemeClr val="tx1"/>
                </a:solidFill>
                <a:latin typeface="Arial Narrow" pitchFamily="34" charset="0"/>
              </a:defRPr>
            </a:lvl7pPr>
            <a:lvl8pPr marL="3429000" indent="-228600" algn="ctr" eaLnBrk="0" fontAlgn="base" hangingPunct="0">
              <a:spcBef>
                <a:spcPct val="20000"/>
              </a:spcBef>
              <a:spcAft>
                <a:spcPts val="600"/>
              </a:spcAft>
              <a:buClr>
                <a:srgbClr val="FF9933"/>
              </a:buClr>
              <a:buChar char="–"/>
              <a:defRPr kumimoji="1" sz="2400" b="1">
                <a:solidFill>
                  <a:schemeClr val="tx1"/>
                </a:solidFill>
                <a:latin typeface="Arial Narrow" pitchFamily="34" charset="0"/>
              </a:defRPr>
            </a:lvl8pPr>
            <a:lvl9pPr marL="3886200" indent="-228600" algn="ctr" eaLnBrk="0" fontAlgn="base" hangingPunct="0">
              <a:spcBef>
                <a:spcPct val="20000"/>
              </a:spcBef>
              <a:spcAft>
                <a:spcPts val="600"/>
              </a:spcAft>
              <a:buClr>
                <a:srgbClr val="FF9933"/>
              </a:buClr>
              <a:buChar char="–"/>
              <a:defRPr kumimoji="1" sz="2400" b="1">
                <a:solidFill>
                  <a:schemeClr val="tx1"/>
                </a:solidFill>
                <a:latin typeface="Arial Narrow" pitchFamily="34" charset="0"/>
              </a:defRPr>
            </a:lvl9pPr>
          </a:lstStyle>
          <a:p>
            <a:pPr>
              <a:defRPr/>
            </a:pPr>
            <a:endParaRPr lang="en-US" altLang="en-US"/>
          </a:p>
        </p:txBody>
      </p:sp>
      <p:sp>
        <p:nvSpPr>
          <p:cNvPr id="216071" name="Text Box 7"/>
          <p:cNvSpPr txBox="1">
            <a:spLocks noChangeArrowheads="1"/>
          </p:cNvSpPr>
          <p:nvPr userDrawn="1"/>
        </p:nvSpPr>
        <p:spPr bwMode="auto">
          <a:xfrm rot="16200000">
            <a:off x="-2411413" y="2686852"/>
            <a:ext cx="5516563" cy="5238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spAutoFit/>
          </a:bodyPr>
          <a:lstStyle/>
          <a:p>
            <a:pPr algn="r">
              <a:spcBef>
                <a:spcPct val="50000"/>
              </a:spcBef>
              <a:spcAft>
                <a:spcPct val="0"/>
              </a:spcAft>
              <a:buFontTx/>
              <a:buNone/>
              <a:defRPr/>
            </a:pPr>
            <a:r>
              <a:rPr lang="en-US" sz="2800" b="0" dirty="0">
                <a:effectLst>
                  <a:outerShdw blurRad="38100" dist="38100" dir="2700000" algn="tl">
                    <a:srgbClr val="C0C0C0"/>
                  </a:outerShdw>
                </a:effectLst>
                <a:latin typeface="Tahoma" charset="0"/>
              </a:rPr>
              <a:t>Office of Traffic Engineering</a:t>
            </a:r>
          </a:p>
        </p:txBody>
      </p:sp>
      <p:sp>
        <p:nvSpPr>
          <p:cNvPr id="1031" name="Rectangle 8"/>
          <p:cNvSpPr>
            <a:spLocks noGrp="1" noChangeArrowheads="1"/>
          </p:cNvSpPr>
          <p:nvPr>
            <p:ph type="title"/>
          </p:nvPr>
        </p:nvSpPr>
        <p:spPr bwMode="auto">
          <a:xfrm>
            <a:off x="1136650" y="165100"/>
            <a:ext cx="800735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2075" tIns="46038" rIns="92075" bIns="46038" numCol="1" anchor="ctr" anchorCtr="0" compatLnSpc="1">
            <a:prstTxWarp prst="textNoShape">
              <a:avLst/>
            </a:prstTxWarp>
          </a:bodyPr>
          <a:lstStyle/>
          <a:p>
            <a:pPr lvl="0"/>
            <a:r>
              <a:rPr lang="en-US" altLang="en-US"/>
              <a:t>Click to edit Master title style</a:t>
            </a:r>
          </a:p>
        </p:txBody>
      </p:sp>
      <p:sp>
        <p:nvSpPr>
          <p:cNvPr id="216073" name="Rectangle 9"/>
          <p:cNvSpPr>
            <a:spLocks noGrp="1" noChangeArrowheads="1"/>
          </p:cNvSpPr>
          <p:nvPr>
            <p:ph type="body" idx="1"/>
          </p:nvPr>
        </p:nvSpPr>
        <p:spPr bwMode="auto">
          <a:xfrm>
            <a:off x="1149350" y="1444625"/>
            <a:ext cx="7994650" cy="5162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2075" tIns="46038" rIns="92075" bIns="46038"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16074" name="Rectangle 10"/>
          <p:cNvSpPr>
            <a:spLocks noGrp="1" noChangeArrowheads="1"/>
          </p:cNvSpPr>
          <p:nvPr>
            <p:ph type="sldNum" sz="quarter" idx="4"/>
          </p:nvPr>
        </p:nvSpPr>
        <p:spPr bwMode="auto">
          <a:xfrm>
            <a:off x="8067675" y="6613525"/>
            <a:ext cx="1076325"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2075" tIns="46038" rIns="92075" bIns="46038" numCol="1" anchor="ctr" anchorCtr="0" compatLnSpc="1">
            <a:prstTxWarp prst="textNoShape">
              <a:avLst/>
            </a:prstTxWarp>
          </a:bodyPr>
          <a:lstStyle>
            <a:lvl1pPr algn="r">
              <a:spcBef>
                <a:spcPct val="0"/>
              </a:spcBef>
              <a:spcAft>
                <a:spcPct val="0"/>
              </a:spcAft>
              <a:buClrTx/>
              <a:buFontTx/>
              <a:buNone/>
              <a:defRPr sz="1200" b="0">
                <a:latin typeface="+mn-lt"/>
              </a:defRPr>
            </a:lvl1pPr>
          </a:lstStyle>
          <a:p>
            <a:pPr>
              <a:defRPr/>
            </a:pPr>
            <a:fld id="{09A3CC92-7BF1-4987-A71C-CAF9D1641518}" type="slidenum">
              <a:rPr lang="en-US"/>
              <a:pPr>
                <a:defRPr/>
              </a:pPr>
              <a:t>‹#›</a:t>
            </a:fld>
            <a:endParaRPr lang="en-US"/>
          </a:p>
        </p:txBody>
      </p:sp>
      <p:pic>
        <p:nvPicPr>
          <p:cNvPr id="11" name="Picture 10"/>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1635" y="6068332"/>
            <a:ext cx="809673" cy="457200"/>
          </a:xfrm>
          <a:prstGeom prst="rect">
            <a:avLst/>
          </a:prstGeom>
        </p:spPr>
      </p:pic>
    </p:spTree>
    <p:custDataLst>
      <p:tags r:id="rId13"/>
    </p:custDataLst>
  </p:cSld>
  <p:clrMap bg1="lt1" tx1="dk1" bg2="lt2" tx2="dk2" accent1="accent1" accent2="accent2" accent3="accent3" accent4="accent4" accent5="accent5" accent6="accent6" hlink="hlink" folHlink="folHlink"/>
  <p:sldLayoutIdLst>
    <p:sldLayoutId id="2147483721"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Lst>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21607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6073" grpId="0" autoUpdateAnimBg="0">
        <p:tmplLst>
          <p:tmpl>
            <p:tnLst>
              <p:par>
                <p:cTn presetID="1" presetClass="entr" presetSubtype="0" fill="hold" nodeType="afterEffect">
                  <p:stCondLst>
                    <p:cond delay="0"/>
                  </p:stCondLst>
                  <p:childTnLst>
                    <p:set>
                      <p:cBhvr>
                        <p:cTn dur="1" fill="hold">
                          <p:stCondLst>
                            <p:cond delay="499"/>
                          </p:stCondLst>
                        </p:cTn>
                        <p:tgtEl>
                          <p:spTgt spid="216073"/>
                        </p:tgtEl>
                        <p:attrNameLst>
                          <p:attrName>style.visibility</p:attrName>
                        </p:attrNameLst>
                      </p:cBhvr>
                      <p:to>
                        <p:strVal val="visible"/>
                      </p:to>
                    </p:set>
                  </p:childTnLst>
                </p:cTn>
              </p:par>
            </p:tnLst>
          </p:tmpl>
        </p:tmplLst>
      </p:bldP>
    </p:bldLst>
  </p:timing>
  <p:hf hdr="0" ftr="0" dt="0"/>
  <p:txStyles>
    <p:titleStyle>
      <a:lvl1pPr algn="l" rtl="0" eaLnBrk="0" fontAlgn="base" hangingPunct="0">
        <a:spcBef>
          <a:spcPct val="0"/>
        </a:spcBef>
        <a:spcAft>
          <a:spcPct val="0"/>
        </a:spcAft>
        <a:defRPr kumimoji="1" sz="4000" b="1">
          <a:solidFill>
            <a:srgbClr val="003366"/>
          </a:solidFill>
          <a:latin typeface="+mj-lt"/>
          <a:ea typeface="+mj-ea"/>
          <a:cs typeface="+mj-cs"/>
        </a:defRPr>
      </a:lvl1pPr>
      <a:lvl2pPr algn="l" rtl="0" eaLnBrk="0" fontAlgn="base" hangingPunct="0">
        <a:spcBef>
          <a:spcPct val="0"/>
        </a:spcBef>
        <a:spcAft>
          <a:spcPct val="0"/>
        </a:spcAft>
        <a:defRPr kumimoji="1" sz="4000" b="1">
          <a:solidFill>
            <a:srgbClr val="003366"/>
          </a:solidFill>
          <a:effectLst>
            <a:outerShdw blurRad="38100" dist="38100" dir="2700000" algn="tl">
              <a:srgbClr val="C0C0C0"/>
            </a:outerShdw>
          </a:effectLst>
          <a:latin typeface="Tahoma" charset="0"/>
        </a:defRPr>
      </a:lvl2pPr>
      <a:lvl3pPr algn="l" rtl="0" eaLnBrk="0" fontAlgn="base" hangingPunct="0">
        <a:spcBef>
          <a:spcPct val="0"/>
        </a:spcBef>
        <a:spcAft>
          <a:spcPct val="0"/>
        </a:spcAft>
        <a:defRPr kumimoji="1" sz="4000" b="1">
          <a:solidFill>
            <a:srgbClr val="003366"/>
          </a:solidFill>
          <a:effectLst>
            <a:outerShdw blurRad="38100" dist="38100" dir="2700000" algn="tl">
              <a:srgbClr val="C0C0C0"/>
            </a:outerShdw>
          </a:effectLst>
          <a:latin typeface="Tahoma" charset="0"/>
        </a:defRPr>
      </a:lvl3pPr>
      <a:lvl4pPr algn="l" rtl="0" eaLnBrk="0" fontAlgn="base" hangingPunct="0">
        <a:spcBef>
          <a:spcPct val="0"/>
        </a:spcBef>
        <a:spcAft>
          <a:spcPct val="0"/>
        </a:spcAft>
        <a:defRPr kumimoji="1" sz="4000" b="1">
          <a:solidFill>
            <a:srgbClr val="003366"/>
          </a:solidFill>
          <a:effectLst>
            <a:outerShdw blurRad="38100" dist="38100" dir="2700000" algn="tl">
              <a:srgbClr val="C0C0C0"/>
            </a:outerShdw>
          </a:effectLst>
          <a:latin typeface="Tahoma" charset="0"/>
        </a:defRPr>
      </a:lvl4pPr>
      <a:lvl5pPr algn="l" rtl="0" eaLnBrk="0" fontAlgn="base" hangingPunct="0">
        <a:spcBef>
          <a:spcPct val="0"/>
        </a:spcBef>
        <a:spcAft>
          <a:spcPct val="0"/>
        </a:spcAft>
        <a:defRPr kumimoji="1" sz="4000" b="1">
          <a:solidFill>
            <a:srgbClr val="003366"/>
          </a:solidFill>
          <a:effectLst>
            <a:outerShdw blurRad="38100" dist="38100" dir="2700000" algn="tl">
              <a:srgbClr val="C0C0C0"/>
            </a:outerShdw>
          </a:effectLst>
          <a:latin typeface="Tahoma" charset="0"/>
        </a:defRPr>
      </a:lvl5pPr>
      <a:lvl6pPr marL="457200" algn="l" rtl="0" fontAlgn="base">
        <a:spcBef>
          <a:spcPct val="0"/>
        </a:spcBef>
        <a:spcAft>
          <a:spcPct val="0"/>
        </a:spcAft>
        <a:defRPr kumimoji="1" sz="4000" b="1">
          <a:solidFill>
            <a:srgbClr val="003366"/>
          </a:solidFill>
          <a:effectLst>
            <a:outerShdw blurRad="38100" dist="38100" dir="2700000" algn="tl">
              <a:srgbClr val="C0C0C0"/>
            </a:outerShdw>
          </a:effectLst>
          <a:latin typeface="Tahoma" charset="0"/>
        </a:defRPr>
      </a:lvl6pPr>
      <a:lvl7pPr marL="914400" algn="l" rtl="0" fontAlgn="base">
        <a:spcBef>
          <a:spcPct val="0"/>
        </a:spcBef>
        <a:spcAft>
          <a:spcPct val="0"/>
        </a:spcAft>
        <a:defRPr kumimoji="1" sz="4000" b="1">
          <a:solidFill>
            <a:srgbClr val="003366"/>
          </a:solidFill>
          <a:effectLst>
            <a:outerShdw blurRad="38100" dist="38100" dir="2700000" algn="tl">
              <a:srgbClr val="C0C0C0"/>
            </a:outerShdw>
          </a:effectLst>
          <a:latin typeface="Tahoma" charset="0"/>
        </a:defRPr>
      </a:lvl7pPr>
      <a:lvl8pPr marL="1371600" algn="l" rtl="0" fontAlgn="base">
        <a:spcBef>
          <a:spcPct val="0"/>
        </a:spcBef>
        <a:spcAft>
          <a:spcPct val="0"/>
        </a:spcAft>
        <a:defRPr kumimoji="1" sz="4000" b="1">
          <a:solidFill>
            <a:srgbClr val="003366"/>
          </a:solidFill>
          <a:effectLst>
            <a:outerShdw blurRad="38100" dist="38100" dir="2700000" algn="tl">
              <a:srgbClr val="C0C0C0"/>
            </a:outerShdw>
          </a:effectLst>
          <a:latin typeface="Tahoma" charset="0"/>
        </a:defRPr>
      </a:lvl8pPr>
      <a:lvl9pPr marL="1828800" algn="l" rtl="0" fontAlgn="base">
        <a:spcBef>
          <a:spcPct val="0"/>
        </a:spcBef>
        <a:spcAft>
          <a:spcPct val="0"/>
        </a:spcAft>
        <a:defRPr kumimoji="1" sz="4000" b="1">
          <a:solidFill>
            <a:srgbClr val="003366"/>
          </a:solidFill>
          <a:effectLst>
            <a:outerShdw blurRad="38100" dist="38100" dir="2700000" algn="tl">
              <a:srgbClr val="C0C0C0"/>
            </a:outerShdw>
          </a:effectLst>
          <a:latin typeface="Tahoma" charset="0"/>
        </a:defRPr>
      </a:lvl9pPr>
    </p:titleStyle>
    <p:bodyStyle>
      <a:lvl1pPr marL="342900" indent="-342900" algn="l" rtl="0" eaLnBrk="0" fontAlgn="base" hangingPunct="0">
        <a:spcBef>
          <a:spcPct val="20000"/>
        </a:spcBef>
        <a:spcAft>
          <a:spcPct val="0"/>
        </a:spcAft>
        <a:buClr>
          <a:srgbClr val="003366"/>
        </a:buClr>
        <a:buFont typeface="Wingdings" pitchFamily="2" charset="2"/>
        <a:buChar char="Ø"/>
        <a:defRPr kumimoji="1" sz="3200" b="1">
          <a:solidFill>
            <a:srgbClr val="003366"/>
          </a:solidFill>
          <a:latin typeface="+mn-lt"/>
          <a:ea typeface="+mn-ea"/>
          <a:cs typeface="+mn-cs"/>
        </a:defRPr>
      </a:lvl1pPr>
      <a:lvl2pPr marL="742950" indent="-285750" algn="l" rtl="0" eaLnBrk="0" fontAlgn="base" hangingPunct="0">
        <a:spcBef>
          <a:spcPct val="20000"/>
        </a:spcBef>
        <a:spcAft>
          <a:spcPct val="0"/>
        </a:spcAft>
        <a:buClr>
          <a:srgbClr val="003366"/>
        </a:buClr>
        <a:buChar char="–"/>
        <a:defRPr kumimoji="1" sz="2800">
          <a:solidFill>
            <a:srgbClr val="003366"/>
          </a:solidFill>
          <a:latin typeface="+mn-lt"/>
        </a:defRPr>
      </a:lvl2pPr>
      <a:lvl3pPr marL="1143000" indent="-228600" algn="l" rtl="0" eaLnBrk="0" fontAlgn="base" hangingPunct="0">
        <a:spcBef>
          <a:spcPct val="20000"/>
        </a:spcBef>
        <a:spcAft>
          <a:spcPct val="0"/>
        </a:spcAft>
        <a:buClr>
          <a:srgbClr val="003366"/>
        </a:buClr>
        <a:buChar char="•"/>
        <a:defRPr kumimoji="1" sz="2400">
          <a:solidFill>
            <a:srgbClr val="003366"/>
          </a:solidFill>
          <a:latin typeface="+mn-lt"/>
        </a:defRPr>
      </a:lvl3pPr>
      <a:lvl4pPr marL="1600200" indent="-228600" algn="l" rtl="0" eaLnBrk="0" fontAlgn="base" hangingPunct="0">
        <a:spcBef>
          <a:spcPct val="20000"/>
        </a:spcBef>
        <a:spcAft>
          <a:spcPct val="0"/>
        </a:spcAft>
        <a:buClr>
          <a:srgbClr val="003366"/>
        </a:buClr>
        <a:buChar char="–"/>
        <a:defRPr kumimoji="1" sz="2000">
          <a:solidFill>
            <a:srgbClr val="003366"/>
          </a:solidFill>
          <a:latin typeface="+mn-lt"/>
        </a:defRPr>
      </a:lvl4pPr>
      <a:lvl5pPr marL="2057400" indent="-228600" algn="l" rtl="0" eaLnBrk="0" fontAlgn="base" hangingPunct="0">
        <a:spcBef>
          <a:spcPct val="20000"/>
        </a:spcBef>
        <a:spcAft>
          <a:spcPct val="0"/>
        </a:spcAft>
        <a:buClr>
          <a:srgbClr val="003366"/>
        </a:buClr>
        <a:buChar char="•"/>
        <a:defRPr kumimoji="1" sz="2000">
          <a:solidFill>
            <a:srgbClr val="003366"/>
          </a:solidFill>
          <a:latin typeface="+mn-lt"/>
        </a:defRPr>
      </a:lvl5pPr>
      <a:lvl6pPr marL="2514600" indent="-228600" algn="l" rtl="0" fontAlgn="base">
        <a:spcBef>
          <a:spcPct val="20000"/>
        </a:spcBef>
        <a:spcAft>
          <a:spcPct val="0"/>
        </a:spcAft>
        <a:buClr>
          <a:srgbClr val="003366"/>
        </a:buClr>
        <a:buChar char="•"/>
        <a:defRPr kumimoji="1" sz="2000">
          <a:solidFill>
            <a:srgbClr val="003366"/>
          </a:solidFill>
          <a:latin typeface="+mn-lt"/>
        </a:defRPr>
      </a:lvl6pPr>
      <a:lvl7pPr marL="2971800" indent="-228600" algn="l" rtl="0" fontAlgn="base">
        <a:spcBef>
          <a:spcPct val="20000"/>
        </a:spcBef>
        <a:spcAft>
          <a:spcPct val="0"/>
        </a:spcAft>
        <a:buClr>
          <a:srgbClr val="003366"/>
        </a:buClr>
        <a:buChar char="•"/>
        <a:defRPr kumimoji="1" sz="2000">
          <a:solidFill>
            <a:srgbClr val="003366"/>
          </a:solidFill>
          <a:latin typeface="+mn-lt"/>
        </a:defRPr>
      </a:lvl7pPr>
      <a:lvl8pPr marL="3429000" indent="-228600" algn="l" rtl="0" fontAlgn="base">
        <a:spcBef>
          <a:spcPct val="20000"/>
        </a:spcBef>
        <a:spcAft>
          <a:spcPct val="0"/>
        </a:spcAft>
        <a:buClr>
          <a:srgbClr val="003366"/>
        </a:buClr>
        <a:buChar char="•"/>
        <a:defRPr kumimoji="1" sz="2000">
          <a:solidFill>
            <a:srgbClr val="003366"/>
          </a:solidFill>
          <a:latin typeface="+mn-lt"/>
        </a:defRPr>
      </a:lvl8pPr>
      <a:lvl9pPr marL="3886200" indent="-228600" algn="l" rtl="0" fontAlgn="base">
        <a:spcBef>
          <a:spcPct val="20000"/>
        </a:spcBef>
        <a:spcAft>
          <a:spcPct val="0"/>
        </a:spcAft>
        <a:buClr>
          <a:srgbClr val="003366"/>
        </a:buClr>
        <a:buChar char="•"/>
        <a:defRPr kumimoji="1" sz="2000">
          <a:solidFill>
            <a:srgbClr val="003366"/>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Layout" Target="../slideLayouts/slideLayout1.xml"/><Relationship Id="rId1" Type="http://schemas.openxmlformats.org/officeDocument/2006/relationships/tags" Target="../tags/tag4.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5.xml"/></Relationships>
</file>

<file path=ppt/slides/_rels/slide3.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slideLayout" Target="../slideLayouts/slideLayout2.xml"/><Relationship Id="rId1" Type="http://schemas.openxmlformats.org/officeDocument/2006/relationships/tags" Target="../tags/tag6.xml"/><Relationship Id="rId4" Type="http://schemas.openxmlformats.org/officeDocument/2006/relationships/image" Target="../media/image5.emf"/></Relationships>
</file>

<file path=ppt/slides/_rels/slide4.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slideLayout" Target="../slideLayouts/slideLayout2.xml"/><Relationship Id="rId1" Type="http://schemas.openxmlformats.org/officeDocument/2006/relationships/tags" Target="../tags/tag7.xml"/><Relationship Id="rId4" Type="http://schemas.openxmlformats.org/officeDocument/2006/relationships/image" Target="../media/image7.emf"/></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8.xml"/></Relationships>
</file>

<file path=ppt/slides/_rels/slide6.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slideLayout" Target="../slideLayouts/slideLayout2.xml"/><Relationship Id="rId1" Type="http://schemas.openxmlformats.org/officeDocument/2006/relationships/tags" Target="../tags/tag9.xml"/><Relationship Id="rId5" Type="http://schemas.openxmlformats.org/officeDocument/2006/relationships/image" Target="../media/image9.png"/><Relationship Id="rId4" Type="http://schemas.openxmlformats.org/officeDocument/2006/relationships/hyperlink" Target="I35%20North%20Snow%20Sign/I35%20North%20Snow%20Sign.wmv" TargetMode="Externa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0.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Layout" Target="../slideLayouts/slideLayout2.xml"/><Relationship Id="rId1" Type="http://schemas.openxmlformats.org/officeDocument/2006/relationships/tags" Target="../tags/tag11.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tags" Target="../tags/tag12.xml"/><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3.x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4.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Layout" Target="../slideLayouts/slideLayout2.xml"/><Relationship Id="rId1" Type="http://schemas.openxmlformats.org/officeDocument/2006/relationships/tags" Target="../tags/tag15.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slideLayout" Target="../slideLayouts/slideLayout2.xml"/><Relationship Id="rId1" Type="http://schemas.openxmlformats.org/officeDocument/2006/relationships/tags" Target="../tags/tag16.x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7.x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8.x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9.x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0.xml"/></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slideLayout" Target="../slideLayouts/slideLayout2.xml"/><Relationship Id="rId1" Type="http://schemas.openxmlformats.org/officeDocument/2006/relationships/tags" Target="../tags/tag21.xml"/></Relationships>
</file>

<file path=ppt/slides/_rels/slide1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slideLayout" Target="../slideLayouts/slideLayout2.xml"/><Relationship Id="rId1" Type="http://schemas.openxmlformats.org/officeDocument/2006/relationships/tags" Target="../tags/tag22.xml"/><Relationship Id="rId5" Type="http://schemas.openxmlformats.org/officeDocument/2006/relationships/image" Target="../media/image16.png"/><Relationship Id="rId4" Type="http://schemas.openxmlformats.org/officeDocument/2006/relationships/image" Target="../media/image15.png"/></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slideLayout" Target="../slideLayouts/slideLayout2.xml"/><Relationship Id="rId1" Type="http://schemas.openxmlformats.org/officeDocument/2006/relationships/tags" Target="../tags/tag23.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2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slideLayout" Target="../slideLayouts/slideLayout2.xml"/><Relationship Id="rId1" Type="http://schemas.openxmlformats.org/officeDocument/2006/relationships/tags" Target="../tags/tag24.xml"/></Relationships>
</file>

<file path=ppt/slides/_rels/slide2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slideLayout" Target="../slideLayouts/slideLayout2.xml"/><Relationship Id="rId1" Type="http://schemas.openxmlformats.org/officeDocument/2006/relationships/tags" Target="../tags/tag25.xml"/></Relationships>
</file>

<file path=ppt/slides/_rels/slide2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slideLayout" Target="../slideLayouts/slideLayout2.xml"/><Relationship Id="rId1" Type="http://schemas.openxmlformats.org/officeDocument/2006/relationships/tags" Target="../tags/tag26.xml"/></Relationships>
</file>

<file path=ppt/slides/_rels/slide2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slideLayout" Target="../slideLayouts/slideLayout2.xml"/><Relationship Id="rId1" Type="http://schemas.openxmlformats.org/officeDocument/2006/relationships/tags" Target="../tags/tag27.xml"/><Relationship Id="rId4" Type="http://schemas.openxmlformats.org/officeDocument/2006/relationships/image" Target="../media/image25.png"/></Relationships>
</file>

<file path=ppt/slides/_rels/slide2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slideLayout" Target="../slideLayouts/slideLayout2.xml"/><Relationship Id="rId1" Type="http://schemas.openxmlformats.org/officeDocument/2006/relationships/tags" Target="../tags/tag28.xml"/><Relationship Id="rId5" Type="http://schemas.openxmlformats.org/officeDocument/2006/relationships/image" Target="../media/image28.png"/><Relationship Id="rId4" Type="http://schemas.openxmlformats.org/officeDocument/2006/relationships/image" Target="../media/image27.png"/></Relationships>
</file>

<file path=ppt/slides/_rels/slide2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slideLayout" Target="../slideLayouts/slideLayout2.xml"/><Relationship Id="rId1" Type="http://schemas.openxmlformats.org/officeDocument/2006/relationships/tags" Target="../tags/tag29.xml"/><Relationship Id="rId4" Type="http://schemas.openxmlformats.org/officeDocument/2006/relationships/image" Target="../media/image30.png"/></Relationships>
</file>

<file path=ppt/slides/_rels/slide2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slideLayout" Target="../slideLayouts/slideLayout2.xml"/><Relationship Id="rId1" Type="http://schemas.openxmlformats.org/officeDocument/2006/relationships/tags" Target="../tags/tag30.xml"/></Relationships>
</file>

<file path=ppt/slides/_rels/slide2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slideLayout" Target="../slideLayouts/slideLayout2.xml"/><Relationship Id="rId1" Type="http://schemas.openxmlformats.org/officeDocument/2006/relationships/tags" Target="../tags/tag31.xml"/><Relationship Id="rId5" Type="http://schemas.openxmlformats.org/officeDocument/2006/relationships/image" Target="../media/image34.png"/><Relationship Id="rId4" Type="http://schemas.openxmlformats.org/officeDocument/2006/relationships/image" Target="../media/image33.png"/></Relationships>
</file>

<file path=ppt/slides/_rels/slide2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slideLayout" Target="../slideLayouts/slideLayout2.xml"/><Relationship Id="rId1" Type="http://schemas.openxmlformats.org/officeDocument/2006/relationships/tags" Target="../tags/tag32.xml"/></Relationships>
</file>

<file path=ppt/slides/_rels/slide3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slideLayout" Target="../slideLayouts/slideLayout2.xml"/><Relationship Id="rId1" Type="http://schemas.openxmlformats.org/officeDocument/2006/relationships/tags" Target="../tags/tag33.xml"/></Relationships>
</file>

<file path=ppt/slides/_rels/slide3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slideLayout" Target="../slideLayouts/slideLayout2.xml"/><Relationship Id="rId1" Type="http://schemas.openxmlformats.org/officeDocument/2006/relationships/tags" Target="../tags/tag34.xml"/></Relationships>
</file>

<file path=ppt/slides/_rels/slide3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35.xml"/></Relationships>
</file>

<file path=ppt/slides/_rels/slide33.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slideLayout" Target="../slideLayouts/slideLayout2.xml"/><Relationship Id="rId1" Type="http://schemas.openxmlformats.org/officeDocument/2006/relationships/tags" Target="../tags/tag36.xml"/><Relationship Id="rId4" Type="http://schemas.openxmlformats.org/officeDocument/2006/relationships/image" Target="../media/image39.png"/></Relationships>
</file>

<file path=ppt/slides/_rels/slide3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37.xml"/></Relationships>
</file>

<file path=ppt/slides/_rels/slide3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38.xml"/></Relationships>
</file>

<file path=ppt/slides/_rels/slide3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39.xml"/></Relationships>
</file>

<file path=ppt/slides/_rels/slide3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40.xml"/></Relationships>
</file>

<file path=ppt/slides/_rels/slide3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slideLayout" Target="../slideLayouts/slideLayout2.xml"/><Relationship Id="rId1" Type="http://schemas.openxmlformats.org/officeDocument/2006/relationships/tags" Target="../tags/tag41.xml"/></Relationships>
</file>

<file path=ppt/slides/_rels/slide3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42.xml"/></Relationships>
</file>

<file path=ppt/slides/_rels/slide4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slideLayout" Target="../slideLayouts/slideLayout2.xml"/><Relationship Id="rId1" Type="http://schemas.openxmlformats.org/officeDocument/2006/relationships/tags" Target="../tags/tag43.xml"/><Relationship Id="rId4" Type="http://schemas.openxmlformats.org/officeDocument/2006/relationships/image" Target="../media/image11.png"/></Relationships>
</file>

<file path=ppt/slides/_rels/slide41.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slideLayout" Target="../slideLayouts/slideLayout2.xml"/><Relationship Id="rId1" Type="http://schemas.openxmlformats.org/officeDocument/2006/relationships/tags" Target="../tags/tag44.xml"/></Relationships>
</file>

<file path=ppt/slides/_rels/slide42.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slideLayout" Target="../slideLayouts/slideLayout2.xml"/><Relationship Id="rId1" Type="http://schemas.openxmlformats.org/officeDocument/2006/relationships/tags" Target="../tags/tag45.xml"/></Relationships>
</file>

<file path=ppt/slides/_rels/slide4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46.xml"/></Relationships>
</file>

<file path=ppt/slides/_rels/slide4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47.xml"/></Relationships>
</file>

<file path=ppt/slides/_rels/slide45.xml.rels><?xml version="1.0" encoding="UTF-8" standalone="yes"?>
<Relationships xmlns="http://schemas.openxmlformats.org/package/2006/relationships"><Relationship Id="rId3" Type="http://schemas.openxmlformats.org/officeDocument/2006/relationships/hyperlink" Target="../1%20Manual/03c_outdoor_advertising.pdf" TargetMode="External"/><Relationship Id="rId2" Type="http://schemas.openxmlformats.org/officeDocument/2006/relationships/slideLayout" Target="../slideLayouts/slideLayout2.xml"/><Relationship Id="rId1" Type="http://schemas.openxmlformats.org/officeDocument/2006/relationships/tags" Target="../tags/tag48.xml"/><Relationship Id="rId4" Type="http://schemas.openxmlformats.org/officeDocument/2006/relationships/image" Target="../media/image44.png"/></Relationships>
</file>

<file path=ppt/slides/_rels/slide46.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slideLayout" Target="../slideLayouts/slideLayout2.xml"/><Relationship Id="rId1" Type="http://schemas.openxmlformats.org/officeDocument/2006/relationships/tags" Target="../tags/tag49.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1043"/>
          <p:cNvSpPr>
            <a:spLocks noGrp="1" noChangeArrowheads="1"/>
          </p:cNvSpPr>
          <p:nvPr>
            <p:ph type="ctrTitle"/>
          </p:nvPr>
        </p:nvSpPr>
        <p:spPr/>
        <p:txBody>
          <a:bodyPr/>
          <a:lstStyle/>
          <a:p>
            <a:pPr algn="r" eaLnBrk="1" hangingPunct="1"/>
            <a:r>
              <a:rPr lang="en-US" altLang="en-US"/>
              <a:t>Chapter 3</a:t>
            </a:r>
            <a:br>
              <a:rPr lang="en-US" altLang="en-US"/>
            </a:br>
            <a:r>
              <a:rPr lang="en-US" altLang="en-US"/>
              <a:t>Why Signs are Installed</a:t>
            </a:r>
          </a:p>
        </p:txBody>
      </p:sp>
      <p:sp>
        <p:nvSpPr>
          <p:cNvPr id="3075" name="Rectangle 1044"/>
          <p:cNvSpPr>
            <a:spLocks noGrp="1" noChangeArrowheads="1"/>
          </p:cNvSpPr>
          <p:nvPr>
            <p:ph type="subTitle" idx="1"/>
          </p:nvPr>
        </p:nvSpPr>
        <p:spPr>
          <a:xfrm>
            <a:off x="1903413" y="4095750"/>
            <a:ext cx="6678612" cy="1752600"/>
          </a:xfrm>
          <a:extLst>
            <a:ext uri="{AF507438-7753-43E0-B8FC-AC1667EBCBE1}">
              <a14:hiddenEffects xmlns:a14="http://schemas.microsoft.com/office/drawing/2010/main">
                <a:effectLst>
                  <a:outerShdw dist="216273" dir="2985819" algn="ctr" rotWithShape="0">
                    <a:schemeClr val="accent2">
                      <a:alpha val="50000"/>
                    </a:schemeClr>
                  </a:outerShdw>
                </a:effectLst>
              </a14:hiddenEffects>
            </a:ext>
          </a:extLst>
        </p:spPr>
        <p:txBody>
          <a:bodyPr/>
          <a:lstStyle/>
          <a:p>
            <a:pPr eaLnBrk="1" hangingPunct="1"/>
            <a:r>
              <a:rPr lang="en-US" altLang="en-US" dirty="0"/>
              <a:t>Traffic Signs 101</a:t>
            </a:r>
          </a:p>
          <a:p>
            <a:pPr eaLnBrk="1" hangingPunct="1"/>
            <a:r>
              <a:rPr lang="en-US" altLang="en-US" dirty="0"/>
              <a:t>June 2020</a:t>
            </a:r>
          </a:p>
        </p:txBody>
      </p:sp>
      <p:pic>
        <p:nvPicPr>
          <p:cNvPr id="1026" name="Picture 2" descr="C:\01Projects\MnDOT\2014\2014_Signs_101\5 Pictures\Photos\Auto club sign installation.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72201" y="5178934"/>
            <a:ext cx="2971799" cy="1679066"/>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4"/>
          <p:cNvSpPr>
            <a:spLocks noGrp="1" noChangeArrowheads="1"/>
          </p:cNvSpPr>
          <p:nvPr>
            <p:ph type="title"/>
          </p:nvPr>
        </p:nvSpPr>
        <p:spPr/>
        <p:txBody>
          <a:bodyPr/>
          <a:lstStyle/>
          <a:p>
            <a:r>
              <a:rPr lang="en-US" altLang="en-US"/>
              <a:t>Why Signs are Installed</a:t>
            </a:r>
          </a:p>
        </p:txBody>
      </p:sp>
      <p:sp>
        <p:nvSpPr>
          <p:cNvPr id="4099" name="Rectangle 5"/>
          <p:cNvSpPr>
            <a:spLocks noGrp="1" noChangeArrowheads="1"/>
          </p:cNvSpPr>
          <p:nvPr>
            <p:ph type="body" idx="1"/>
          </p:nvPr>
        </p:nvSpPr>
        <p:spPr/>
        <p:txBody>
          <a:bodyPr/>
          <a:lstStyle/>
          <a:p>
            <a:r>
              <a:rPr lang="en-US" altLang="en-US"/>
              <a:t>Introduction</a:t>
            </a:r>
          </a:p>
          <a:p>
            <a:pPr lvl="1"/>
            <a:r>
              <a:rPr lang="en-US" altLang="en-US"/>
              <a:t>Sign may be initiated/requested by:</a:t>
            </a:r>
          </a:p>
          <a:p>
            <a:pPr lvl="2"/>
            <a:r>
              <a:rPr lang="en-US" altLang="en-US"/>
              <a:t>Developer</a:t>
            </a:r>
          </a:p>
          <a:p>
            <a:pPr lvl="2"/>
            <a:r>
              <a:rPr lang="en-US" altLang="en-US"/>
              <a:t>City/County</a:t>
            </a:r>
          </a:p>
          <a:p>
            <a:pPr lvl="2"/>
            <a:r>
              <a:rPr lang="en-US" altLang="en-US"/>
              <a:t>Politician</a:t>
            </a:r>
          </a:p>
          <a:p>
            <a:pPr lvl="2"/>
            <a:r>
              <a:rPr lang="en-US" altLang="en-US"/>
              <a:t>Public</a:t>
            </a:r>
          </a:p>
          <a:p>
            <a:pPr lvl="2"/>
            <a:r>
              <a:rPr lang="en-US" altLang="en-US"/>
              <a:t>State</a:t>
            </a:r>
          </a:p>
          <a:p>
            <a:pPr lvl="1"/>
            <a:r>
              <a:rPr lang="en-US" altLang="en-US"/>
              <a:t>No matter where the request, follow Engineering Standards</a:t>
            </a:r>
          </a:p>
        </p:txBody>
      </p:sp>
      <p:sp>
        <p:nvSpPr>
          <p:cNvPr id="4" name="Slide Number Placeholder 3"/>
          <p:cNvSpPr>
            <a:spLocks noGrp="1"/>
          </p:cNvSpPr>
          <p:nvPr>
            <p:ph type="sldNum" sz="quarter" idx="10"/>
          </p:nvPr>
        </p:nvSpPr>
        <p:spPr/>
        <p:txBody>
          <a:bodyPr/>
          <a:lstStyle/>
          <a:p>
            <a:pPr>
              <a:defRPr/>
            </a:pPr>
            <a:fld id="{0B5DFB5D-24D0-480C-83AE-4F70B438EF1E}" type="slidenum">
              <a:rPr lang="en-US" smtClean="0"/>
              <a:pPr>
                <a:defRPr/>
              </a:pPr>
              <a:t>2</a:t>
            </a:fld>
            <a:endParaRPr lang="en-US"/>
          </a:p>
        </p:txBody>
      </p:sp>
    </p:spTree>
    <p:custDataLst>
      <p:tags r:id="rId1"/>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9"/>
          <p:cNvSpPr>
            <a:spLocks noGrp="1" noChangeArrowheads="1"/>
          </p:cNvSpPr>
          <p:nvPr>
            <p:ph type="title"/>
          </p:nvPr>
        </p:nvSpPr>
        <p:spPr/>
        <p:txBody>
          <a:bodyPr/>
          <a:lstStyle/>
          <a:p>
            <a:r>
              <a:rPr lang="en-US" altLang="en-US"/>
              <a:t>Why Signs are Installed</a:t>
            </a:r>
          </a:p>
        </p:txBody>
      </p:sp>
      <p:sp>
        <p:nvSpPr>
          <p:cNvPr id="5123" name="Rectangle 10"/>
          <p:cNvSpPr>
            <a:spLocks noGrp="1" noChangeArrowheads="1"/>
          </p:cNvSpPr>
          <p:nvPr>
            <p:ph type="body" idx="1"/>
          </p:nvPr>
        </p:nvSpPr>
        <p:spPr/>
        <p:txBody>
          <a:bodyPr/>
          <a:lstStyle/>
          <a:p>
            <a:r>
              <a:rPr lang="en-US" altLang="en-US"/>
              <a:t>Engineering Standards</a:t>
            </a:r>
          </a:p>
          <a:p>
            <a:pPr lvl="1"/>
            <a:r>
              <a:rPr lang="en-US" altLang="en-US"/>
              <a:t>MN MUTCD</a:t>
            </a:r>
          </a:p>
          <a:p>
            <a:pPr lvl="2"/>
            <a:r>
              <a:rPr lang="en-US" altLang="en-US"/>
              <a:t>A statement of required, mandatory, or specifically prohibitive practice regarding a traffic control device. The verb “shall” is typically used. Standards are sometimes modified by Options</a:t>
            </a:r>
          </a:p>
          <a:p>
            <a:pPr lvl="2"/>
            <a:r>
              <a:rPr lang="en-US" altLang="en-US"/>
              <a:t>A statement of recommended, but not mandatory, practice in typical situations, with deviations allowed if engineering judgment or engineering study indicates the deviation to be appropriate. The verb “should” is typically used. Guidance statements are sometimes modified by Options</a:t>
            </a:r>
          </a:p>
        </p:txBody>
      </p:sp>
      <p:sp>
        <p:nvSpPr>
          <p:cNvPr id="4" name="Slide Number Placeholder 3"/>
          <p:cNvSpPr>
            <a:spLocks noGrp="1"/>
          </p:cNvSpPr>
          <p:nvPr>
            <p:ph type="sldNum" sz="quarter" idx="10"/>
          </p:nvPr>
        </p:nvSpPr>
        <p:spPr/>
        <p:txBody>
          <a:bodyPr/>
          <a:lstStyle/>
          <a:p>
            <a:pPr>
              <a:defRPr/>
            </a:pPr>
            <a:fld id="{D1F883A1-C540-4798-8DF3-1D56D51A5698}" type="slidenum">
              <a:rPr lang="en-US" smtClean="0"/>
              <a:pPr>
                <a:defRPr/>
              </a:pPr>
              <a:t>3</a:t>
            </a:fld>
            <a:endParaRPr lang="en-US"/>
          </a:p>
        </p:txBody>
      </p:sp>
      <p:pic>
        <p:nvPicPr>
          <p:cNvPr id="5125"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3938" y="2649538"/>
            <a:ext cx="1004887" cy="26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6"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41400" y="4191000"/>
            <a:ext cx="1006475" cy="26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9"/>
          <p:cNvSpPr>
            <a:spLocks noGrp="1" noChangeArrowheads="1"/>
          </p:cNvSpPr>
          <p:nvPr>
            <p:ph type="title"/>
          </p:nvPr>
        </p:nvSpPr>
        <p:spPr/>
        <p:txBody>
          <a:bodyPr/>
          <a:lstStyle/>
          <a:p>
            <a:r>
              <a:rPr lang="en-US" altLang="en-US"/>
              <a:t>Why Signs are Installed</a:t>
            </a:r>
          </a:p>
        </p:txBody>
      </p:sp>
      <p:sp>
        <p:nvSpPr>
          <p:cNvPr id="6147" name="Rectangle 10"/>
          <p:cNvSpPr>
            <a:spLocks noGrp="1" noChangeArrowheads="1"/>
          </p:cNvSpPr>
          <p:nvPr>
            <p:ph type="body" idx="1"/>
          </p:nvPr>
        </p:nvSpPr>
        <p:spPr/>
        <p:txBody>
          <a:bodyPr/>
          <a:lstStyle/>
          <a:p>
            <a:r>
              <a:rPr lang="en-US" altLang="en-US"/>
              <a:t>Engineering Standards</a:t>
            </a:r>
          </a:p>
          <a:p>
            <a:pPr lvl="1"/>
            <a:r>
              <a:rPr lang="en-US" altLang="en-US"/>
              <a:t>MN MUTCD</a:t>
            </a:r>
          </a:p>
          <a:p>
            <a:pPr lvl="2"/>
            <a:r>
              <a:rPr lang="en-US" altLang="en-US"/>
              <a:t>A statement of practice that is a permissive condition and carries no requirement or recommendation. Options may contain allowable modifications to a Standard or Guidance. The verb “may” is typically used</a:t>
            </a:r>
          </a:p>
          <a:p>
            <a:pPr lvl="2"/>
            <a:r>
              <a:rPr lang="en-US" altLang="en-US"/>
              <a:t>An informational statement that does not convey any degree of mandate, recommendation, authorization, prohibition, or enforceable condition. The verbs “shall”, “should”, and “may” are </a:t>
            </a:r>
            <a:r>
              <a:rPr lang="en-US" altLang="en-US" b="1"/>
              <a:t>not</a:t>
            </a:r>
            <a:r>
              <a:rPr lang="en-US" altLang="en-US"/>
              <a:t> used in Support statements</a:t>
            </a:r>
          </a:p>
        </p:txBody>
      </p:sp>
      <p:sp>
        <p:nvSpPr>
          <p:cNvPr id="4" name="Slide Number Placeholder 3"/>
          <p:cNvSpPr>
            <a:spLocks noGrp="1"/>
          </p:cNvSpPr>
          <p:nvPr>
            <p:ph type="sldNum" sz="quarter" idx="10"/>
          </p:nvPr>
        </p:nvSpPr>
        <p:spPr/>
        <p:txBody>
          <a:bodyPr/>
          <a:lstStyle/>
          <a:p>
            <a:pPr>
              <a:defRPr/>
            </a:pPr>
            <a:fld id="{589A4048-FA51-4492-BBC5-33CA10B88657}" type="slidenum">
              <a:rPr lang="en-US" smtClean="0"/>
              <a:pPr>
                <a:defRPr/>
              </a:pPr>
              <a:t>4</a:t>
            </a:fld>
            <a:endParaRPr lang="en-US"/>
          </a:p>
        </p:txBody>
      </p:sp>
      <p:pic>
        <p:nvPicPr>
          <p:cNvPr id="6149"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6800" y="2646363"/>
            <a:ext cx="974725" cy="258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50"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4263" y="4578350"/>
            <a:ext cx="974725" cy="250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Box 7">
            <a:extLst>
              <a:ext uri="{FF2B5EF4-FFF2-40B4-BE49-F238E27FC236}">
                <a16:creationId xmlns="" xmlns:a16="http://schemas.microsoft.com/office/drawing/2014/main" id="{9037A7C2-3845-405C-B6BA-EA1A5A1AD29F}"/>
              </a:ext>
            </a:extLst>
          </p:cNvPr>
          <p:cNvSpPr txBox="1">
            <a:spLocks noChangeArrowheads="1"/>
          </p:cNvSpPr>
          <p:nvPr/>
        </p:nvSpPr>
        <p:spPr bwMode="auto">
          <a:xfrm rot="16200000">
            <a:off x="-2411413" y="2686852"/>
            <a:ext cx="5516563" cy="5238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spAutoFit/>
          </a:bodyPr>
          <a:lstStyle/>
          <a:p>
            <a:pPr algn="r">
              <a:spcBef>
                <a:spcPct val="50000"/>
              </a:spcBef>
              <a:spcAft>
                <a:spcPct val="0"/>
              </a:spcAft>
              <a:buFontTx/>
              <a:buNone/>
              <a:defRPr/>
            </a:pPr>
            <a:r>
              <a:rPr lang="en-US" sz="2800" b="0" dirty="0">
                <a:effectLst>
                  <a:outerShdw blurRad="38100" dist="38100" dir="2700000" algn="tl">
                    <a:srgbClr val="C0C0C0"/>
                  </a:outerShdw>
                </a:effectLst>
                <a:latin typeface="Tahoma" charset="0"/>
              </a:rPr>
              <a:t>Office of Traffic Engineering</a:t>
            </a:r>
          </a:p>
        </p:txBody>
      </p:sp>
    </p:spTree>
    <p:custDataLst>
      <p:tags r:id="rId1"/>
    </p:custData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9"/>
          <p:cNvSpPr>
            <a:spLocks noGrp="1" noChangeArrowheads="1"/>
          </p:cNvSpPr>
          <p:nvPr>
            <p:ph type="title"/>
          </p:nvPr>
        </p:nvSpPr>
        <p:spPr/>
        <p:txBody>
          <a:bodyPr/>
          <a:lstStyle/>
          <a:p>
            <a:r>
              <a:rPr lang="en-US" altLang="en-US"/>
              <a:t>Why Signs are Installed</a:t>
            </a:r>
          </a:p>
        </p:txBody>
      </p:sp>
      <p:sp>
        <p:nvSpPr>
          <p:cNvPr id="6147" name="Rectangle 10"/>
          <p:cNvSpPr>
            <a:spLocks noGrp="1" noChangeArrowheads="1"/>
          </p:cNvSpPr>
          <p:nvPr>
            <p:ph type="body" idx="1"/>
          </p:nvPr>
        </p:nvSpPr>
        <p:spPr/>
        <p:txBody>
          <a:bodyPr/>
          <a:lstStyle/>
          <a:p>
            <a:pPr lvl="1"/>
            <a:r>
              <a:rPr lang="en-US" altLang="en-US" dirty="0"/>
              <a:t>Definition of Should, Shall and May</a:t>
            </a:r>
          </a:p>
          <a:p>
            <a:pPr lvl="2"/>
            <a:r>
              <a:rPr lang="en-US" altLang="en-US" dirty="0"/>
              <a:t>Shall: Indicates a statement of required, mandatory, or a specifically prohibitive practice regarding a traffic control device.</a:t>
            </a:r>
          </a:p>
          <a:p>
            <a:pPr lvl="2"/>
            <a:r>
              <a:rPr lang="en-US" altLang="en-US" dirty="0"/>
              <a:t>Should: Indicates a statement of recommended practice, but not mandatory, in typical situations, with deviations allowed if engineering judgment or engineering study indicates the deviation to be appropriate.</a:t>
            </a:r>
          </a:p>
          <a:p>
            <a:pPr lvl="2"/>
            <a:r>
              <a:rPr lang="en-US" altLang="en-US"/>
              <a:t>May</a:t>
            </a:r>
            <a:r>
              <a:rPr lang="en-US" altLang="en-US" dirty="0"/>
              <a:t>: Indicates a statement of practice that is a permissive condition and carries no requirement or recommendation.</a:t>
            </a:r>
          </a:p>
        </p:txBody>
      </p:sp>
      <p:sp>
        <p:nvSpPr>
          <p:cNvPr id="4" name="Slide Number Placeholder 3"/>
          <p:cNvSpPr>
            <a:spLocks noGrp="1"/>
          </p:cNvSpPr>
          <p:nvPr>
            <p:ph type="sldNum" sz="quarter" idx="10"/>
          </p:nvPr>
        </p:nvSpPr>
        <p:spPr/>
        <p:txBody>
          <a:bodyPr/>
          <a:lstStyle/>
          <a:p>
            <a:pPr>
              <a:defRPr/>
            </a:pPr>
            <a:fld id="{589A4048-FA51-4492-BBC5-33CA10B88657}" type="slidenum">
              <a:rPr lang="en-US" smtClean="0"/>
              <a:pPr>
                <a:defRPr/>
              </a:pPr>
              <a:t>5</a:t>
            </a:fld>
            <a:endParaRPr lang="en-US"/>
          </a:p>
        </p:txBody>
      </p:sp>
      <p:sp>
        <p:nvSpPr>
          <p:cNvPr id="7" name="Text Box 7">
            <a:extLst>
              <a:ext uri="{FF2B5EF4-FFF2-40B4-BE49-F238E27FC236}">
                <a16:creationId xmlns="" xmlns:a16="http://schemas.microsoft.com/office/drawing/2014/main" id="{9037A7C2-3845-405C-B6BA-EA1A5A1AD29F}"/>
              </a:ext>
            </a:extLst>
          </p:cNvPr>
          <p:cNvSpPr txBox="1">
            <a:spLocks noChangeArrowheads="1"/>
          </p:cNvSpPr>
          <p:nvPr/>
        </p:nvSpPr>
        <p:spPr bwMode="auto">
          <a:xfrm rot="16200000">
            <a:off x="-2411413" y="2686852"/>
            <a:ext cx="5516563" cy="5238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spAutoFit/>
          </a:bodyPr>
          <a:lstStyle/>
          <a:p>
            <a:pPr algn="r">
              <a:spcBef>
                <a:spcPct val="50000"/>
              </a:spcBef>
              <a:spcAft>
                <a:spcPct val="0"/>
              </a:spcAft>
              <a:buFontTx/>
              <a:buNone/>
              <a:defRPr/>
            </a:pPr>
            <a:r>
              <a:rPr lang="en-US" sz="2800" b="0" dirty="0">
                <a:effectLst>
                  <a:outerShdw blurRad="38100" dist="38100" dir="2700000" algn="tl">
                    <a:srgbClr val="C0C0C0"/>
                  </a:outerShdw>
                </a:effectLst>
                <a:latin typeface="Tahoma" charset="0"/>
              </a:rPr>
              <a:t>Office of Traffic Engineering</a:t>
            </a:r>
          </a:p>
        </p:txBody>
      </p:sp>
    </p:spTree>
    <p:custDataLst>
      <p:tags r:id="rId1"/>
    </p:custDataLst>
    <p:extLst>
      <p:ext uri="{BB962C8B-B14F-4D97-AF65-F5344CB8AC3E}">
        <p14:creationId xmlns:p14="http://schemas.microsoft.com/office/powerpoint/2010/main" val="34895933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9"/>
          <p:cNvSpPr>
            <a:spLocks noGrp="1" noChangeArrowheads="1"/>
          </p:cNvSpPr>
          <p:nvPr>
            <p:ph type="title"/>
          </p:nvPr>
        </p:nvSpPr>
        <p:spPr/>
        <p:txBody>
          <a:bodyPr/>
          <a:lstStyle/>
          <a:p>
            <a:r>
              <a:rPr lang="en-US" altLang="en-US"/>
              <a:t>Why Signs are Installed</a:t>
            </a:r>
          </a:p>
        </p:txBody>
      </p:sp>
      <p:sp>
        <p:nvSpPr>
          <p:cNvPr id="7171" name="Rectangle 10"/>
          <p:cNvSpPr>
            <a:spLocks noGrp="1" noChangeArrowheads="1"/>
          </p:cNvSpPr>
          <p:nvPr>
            <p:ph type="body" idx="1"/>
          </p:nvPr>
        </p:nvSpPr>
        <p:spPr/>
        <p:txBody>
          <a:bodyPr/>
          <a:lstStyle/>
          <a:p>
            <a:r>
              <a:rPr lang="en-US" altLang="en-US"/>
              <a:t>Engineering Standards</a:t>
            </a:r>
          </a:p>
          <a:p>
            <a:pPr lvl="1"/>
            <a:r>
              <a:rPr lang="en-US" altLang="en-US"/>
              <a:t>Sample from MN MUTCD 2C.2</a:t>
            </a:r>
          </a:p>
        </p:txBody>
      </p:sp>
      <p:sp>
        <p:nvSpPr>
          <p:cNvPr id="4" name="Slide Number Placeholder 3"/>
          <p:cNvSpPr>
            <a:spLocks noGrp="1"/>
          </p:cNvSpPr>
          <p:nvPr>
            <p:ph type="sldNum" sz="quarter" idx="10"/>
          </p:nvPr>
        </p:nvSpPr>
        <p:spPr/>
        <p:txBody>
          <a:bodyPr/>
          <a:lstStyle/>
          <a:p>
            <a:pPr>
              <a:defRPr/>
            </a:pPr>
            <a:fld id="{490DECAB-75A4-4F03-BD21-22EC3CE63E9E}" type="slidenum">
              <a:rPr lang="en-US" smtClean="0"/>
              <a:pPr>
                <a:defRPr/>
              </a:pPr>
              <a:t>6</a:t>
            </a:fld>
            <a:endParaRPr lang="en-US"/>
          </a:p>
        </p:txBody>
      </p:sp>
      <p:pic>
        <p:nvPicPr>
          <p:cNvPr id="9" name="Picture 8"/>
          <p:cNvPicPr/>
          <p:nvPr/>
        </p:nvPicPr>
        <p:blipFill rotWithShape="1">
          <a:blip r:embed="rId3">
            <a:lum bright="-20000" contrast="40000"/>
          </a:blip>
          <a:srcRect b="41412"/>
          <a:stretch/>
        </p:blipFill>
        <p:spPr bwMode="auto">
          <a:xfrm>
            <a:off x="989013" y="2898775"/>
            <a:ext cx="3911600" cy="3735388"/>
          </a:xfrm>
          <a:prstGeom prst="rect">
            <a:avLst/>
          </a:prstGeom>
          <a:ln w="38100" cap="sq" cmpd="sng" algn="ctr">
            <a:solidFill>
              <a:srgbClr val="000000"/>
            </a:solidFill>
            <a:prstDash val="solid"/>
            <a:miter lim="800000"/>
            <a:headEnd type="none" w="med" len="med"/>
            <a:tailEnd type="none" w="med" len="med"/>
          </a:ln>
          <a:effectLst>
            <a:outerShdw blurRad="50800" dist="38100" dir="2700000" algn="tl" rotWithShape="0">
              <a:srgbClr val="000000">
                <a:alpha val="43000"/>
              </a:srgbClr>
            </a:outerShdw>
          </a:effectLst>
          <a:extLst>
            <a:ext uri="{53640926-AAD7-44D8-BBD7-CCE9431645EC}">
              <a14:shadowObscured xmlns:a14="http://schemas.microsoft.com/office/drawing/2010/main"/>
            </a:ext>
          </a:extLst>
        </p:spPr>
      </p:pic>
      <p:pic>
        <p:nvPicPr>
          <p:cNvPr id="10" name="Picture 9"/>
          <p:cNvPicPr/>
          <p:nvPr/>
        </p:nvPicPr>
        <p:blipFill rotWithShape="1">
          <a:blip r:embed="rId3">
            <a:lum bright="-20000" contrast="40000"/>
          </a:blip>
          <a:srcRect t="58207" b="251"/>
          <a:stretch/>
        </p:blipFill>
        <p:spPr bwMode="auto">
          <a:xfrm>
            <a:off x="5041899" y="2898775"/>
            <a:ext cx="3921125" cy="2659062"/>
          </a:xfrm>
          <a:prstGeom prst="rect">
            <a:avLst/>
          </a:prstGeom>
          <a:ln w="38100" cap="sq" cmpd="sng" algn="ctr">
            <a:solidFill>
              <a:srgbClr val="000000"/>
            </a:solidFill>
            <a:prstDash val="solid"/>
            <a:miter lim="800000"/>
            <a:headEnd type="none" w="med" len="med"/>
            <a:tailEnd type="none" w="med" len="med"/>
          </a:ln>
          <a:effectLst>
            <a:outerShdw blurRad="50800" dist="38100" dir="2700000" algn="tl" rotWithShape="0">
              <a:srgbClr val="000000">
                <a:alpha val="43000"/>
              </a:srgbClr>
            </a:outerShdw>
          </a:effectLst>
          <a:extLst>
            <a:ext uri="{53640926-AAD7-44D8-BBD7-CCE9431645EC}">
              <a14:shadowObscured xmlns:a14="http://schemas.microsoft.com/office/drawing/2010/main"/>
            </a:ext>
          </a:extLst>
        </p:spPr>
      </p:pic>
      <p:pic>
        <p:nvPicPr>
          <p:cNvPr id="1026" name="Picture 2">
            <a:hlinkClick r:id="rId4" action="ppaction://hlinkfile"/>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210834" y="5739810"/>
            <a:ext cx="1583254" cy="9260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Rectangle 1"/>
          <p:cNvSpPr/>
          <p:nvPr/>
        </p:nvSpPr>
        <p:spPr bwMode="auto">
          <a:xfrm>
            <a:off x="2800865" y="3517557"/>
            <a:ext cx="329513" cy="189470"/>
          </a:xfrm>
          <a:prstGeom prst="rect">
            <a:avLst/>
          </a:prstGeom>
          <a:noFill/>
          <a:ln w="25400" cap="flat" cmpd="sng" algn="ctr">
            <a:solidFill>
              <a:srgbClr val="FF0000"/>
            </a:solidFill>
            <a:prstDash val="solid"/>
            <a:round/>
            <a:headEnd type="none" w="med" len="med"/>
            <a:tailEnd type="triangle" w="med" len="med"/>
          </a:ln>
          <a:effectLst/>
        </p:spPr>
        <p:txBody>
          <a:bodyPr vert="horz" wrap="none" lIns="92075" tIns="46038" rIns="92075" bIns="46038" numCol="1" rtlCol="0" anchor="ctr" anchorCtr="0" compatLnSpc="1">
            <a:prstTxWarp prst="textNoShape">
              <a:avLst/>
            </a:prstTxWarp>
          </a:bodyPr>
          <a:lstStyle/>
          <a:p>
            <a:pPr marL="0" marR="0" indent="0" algn="ctr" defTabSz="914400" rtl="0" eaLnBrk="0" fontAlgn="base" latinLnBrk="0" hangingPunct="0">
              <a:lnSpc>
                <a:spcPct val="100000"/>
              </a:lnSpc>
              <a:spcBef>
                <a:spcPct val="20000"/>
              </a:spcBef>
              <a:spcAft>
                <a:spcPts val="600"/>
              </a:spcAft>
              <a:buClr>
                <a:srgbClr val="FF9933"/>
              </a:buClr>
              <a:buSzTx/>
              <a:buFontTx/>
              <a:buChar char="–"/>
              <a:tabLst/>
            </a:pPr>
            <a:endParaRPr kumimoji="1" lang="en-US" sz="2400" b="1" i="0" u="none" strike="noStrike" cap="none" normalizeH="0" baseline="0">
              <a:ln>
                <a:noFill/>
              </a:ln>
              <a:solidFill>
                <a:schemeClr val="tx1"/>
              </a:solidFill>
              <a:effectLst/>
              <a:latin typeface="Arial Narrow" pitchFamily="34" charset="0"/>
            </a:endParaRPr>
          </a:p>
        </p:txBody>
      </p:sp>
      <p:sp>
        <p:nvSpPr>
          <p:cNvPr id="11" name="Rectangle 10"/>
          <p:cNvSpPr/>
          <p:nvPr/>
        </p:nvSpPr>
        <p:spPr bwMode="auto">
          <a:xfrm>
            <a:off x="2813221" y="4226010"/>
            <a:ext cx="457201" cy="178058"/>
          </a:xfrm>
          <a:prstGeom prst="rect">
            <a:avLst/>
          </a:prstGeom>
          <a:noFill/>
          <a:ln w="25400" cap="flat" cmpd="sng" algn="ctr">
            <a:solidFill>
              <a:srgbClr val="FF0000"/>
            </a:solidFill>
            <a:prstDash val="solid"/>
            <a:round/>
            <a:headEnd type="none" w="med" len="med"/>
            <a:tailEnd type="triangle" w="med" len="med"/>
          </a:ln>
          <a:effectLst/>
        </p:spPr>
        <p:txBody>
          <a:bodyPr vert="horz" wrap="none" lIns="92075" tIns="46038" rIns="92075" bIns="46038" numCol="1" rtlCol="0" anchor="ctr" anchorCtr="0" compatLnSpc="1">
            <a:prstTxWarp prst="textNoShape">
              <a:avLst/>
            </a:prstTxWarp>
          </a:bodyPr>
          <a:lstStyle/>
          <a:p>
            <a:pPr marL="0" marR="0" indent="0" algn="ctr" defTabSz="914400" rtl="0" eaLnBrk="0" fontAlgn="base" latinLnBrk="0" hangingPunct="0">
              <a:lnSpc>
                <a:spcPct val="100000"/>
              </a:lnSpc>
              <a:spcBef>
                <a:spcPct val="20000"/>
              </a:spcBef>
              <a:spcAft>
                <a:spcPts val="600"/>
              </a:spcAft>
              <a:buClr>
                <a:srgbClr val="FF9933"/>
              </a:buClr>
              <a:buSzTx/>
              <a:buFontTx/>
              <a:buChar char="–"/>
              <a:tabLst/>
            </a:pPr>
            <a:endParaRPr kumimoji="1" lang="en-US" sz="2400" b="1" i="0" u="none" strike="noStrike" cap="none" normalizeH="0" baseline="0">
              <a:ln>
                <a:noFill/>
              </a:ln>
              <a:solidFill>
                <a:schemeClr val="tx1"/>
              </a:solidFill>
              <a:effectLst/>
              <a:latin typeface="Arial Narrow" pitchFamily="34" charset="0"/>
            </a:endParaRPr>
          </a:p>
        </p:txBody>
      </p:sp>
      <p:sp>
        <p:nvSpPr>
          <p:cNvPr id="12" name="Rectangle 11"/>
          <p:cNvSpPr/>
          <p:nvPr/>
        </p:nvSpPr>
        <p:spPr bwMode="auto">
          <a:xfrm>
            <a:off x="2038865" y="5772762"/>
            <a:ext cx="329513" cy="189470"/>
          </a:xfrm>
          <a:prstGeom prst="rect">
            <a:avLst/>
          </a:prstGeom>
          <a:noFill/>
          <a:ln w="25400" cap="flat" cmpd="sng" algn="ctr">
            <a:solidFill>
              <a:srgbClr val="FF0000"/>
            </a:solidFill>
            <a:prstDash val="solid"/>
            <a:round/>
            <a:headEnd type="none" w="med" len="med"/>
            <a:tailEnd type="triangle" w="med" len="med"/>
          </a:ln>
          <a:effectLst/>
        </p:spPr>
        <p:txBody>
          <a:bodyPr vert="horz" wrap="none" lIns="92075" tIns="46038" rIns="92075" bIns="46038" numCol="1" rtlCol="0" anchor="ctr" anchorCtr="0" compatLnSpc="1">
            <a:prstTxWarp prst="textNoShape">
              <a:avLst/>
            </a:prstTxWarp>
          </a:bodyPr>
          <a:lstStyle/>
          <a:p>
            <a:pPr marL="0" marR="0" indent="0" algn="ctr" defTabSz="914400" rtl="0" eaLnBrk="0" fontAlgn="base" latinLnBrk="0" hangingPunct="0">
              <a:lnSpc>
                <a:spcPct val="100000"/>
              </a:lnSpc>
              <a:spcBef>
                <a:spcPct val="20000"/>
              </a:spcBef>
              <a:spcAft>
                <a:spcPts val="600"/>
              </a:spcAft>
              <a:buClr>
                <a:srgbClr val="FF9933"/>
              </a:buClr>
              <a:buSzTx/>
              <a:buFontTx/>
              <a:buChar char="–"/>
              <a:tabLst/>
            </a:pPr>
            <a:endParaRPr kumimoji="1" lang="en-US" sz="2400" b="1" i="0" u="none" strike="noStrike" cap="none" normalizeH="0" baseline="0">
              <a:ln>
                <a:noFill/>
              </a:ln>
              <a:solidFill>
                <a:schemeClr val="tx1"/>
              </a:solidFill>
              <a:effectLst/>
              <a:latin typeface="Arial Narrow" pitchFamily="34" charset="0"/>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16"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childTnLst>
                          </p:cTn>
                        </p:par>
                        <p:par>
                          <p:cTn id="10" fill="hold" nodeType="afterGroup">
                            <p:stCondLst>
                              <p:cond delay="500"/>
                            </p:stCondLst>
                            <p:childTnLst>
                              <p:par>
                                <p:cTn id="11" presetID="53" presetClass="entr" presetSubtype="16" fill="hold" nodeType="after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p:cTn id="13" dur="500" fill="hold"/>
                                        <p:tgtEl>
                                          <p:spTgt spid="10"/>
                                        </p:tgtEl>
                                        <p:attrNameLst>
                                          <p:attrName>ppt_w</p:attrName>
                                        </p:attrNameLst>
                                      </p:cBhvr>
                                      <p:tavLst>
                                        <p:tav tm="0">
                                          <p:val>
                                            <p:fltVal val="0"/>
                                          </p:val>
                                        </p:tav>
                                        <p:tav tm="100000">
                                          <p:val>
                                            <p:strVal val="#ppt_w"/>
                                          </p:val>
                                        </p:tav>
                                      </p:tavLst>
                                    </p:anim>
                                    <p:anim calcmode="lin" valueType="num">
                                      <p:cBhvr>
                                        <p:cTn id="14" dur="500" fill="hold"/>
                                        <p:tgtEl>
                                          <p:spTgt spid="10"/>
                                        </p:tgtEl>
                                        <p:attrNameLst>
                                          <p:attrName>ppt_h</p:attrName>
                                        </p:attrNameLst>
                                      </p:cBhvr>
                                      <p:tavLst>
                                        <p:tav tm="0">
                                          <p:val>
                                            <p:fltVal val="0"/>
                                          </p:val>
                                        </p:tav>
                                        <p:tav tm="100000">
                                          <p:val>
                                            <p:strVal val="#ppt_h"/>
                                          </p:val>
                                        </p:tav>
                                      </p:tavLst>
                                    </p:anim>
                                    <p:animEffect transition="in" filter="fade">
                                      <p:cBhvr>
                                        <p:cTn id="15" dur="500"/>
                                        <p:tgtEl>
                                          <p:spTgt spid="10"/>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1026"/>
                                        </p:tgtEl>
                                        <p:attrNameLst>
                                          <p:attrName>style.visibility</p:attrName>
                                        </p:attrNameLst>
                                      </p:cBhvr>
                                      <p:to>
                                        <p:strVal val="visible"/>
                                      </p:to>
                                    </p:set>
                                    <p:anim calcmode="lin" valueType="num">
                                      <p:cBhvr>
                                        <p:cTn id="19" dur="500" fill="hold"/>
                                        <p:tgtEl>
                                          <p:spTgt spid="1026"/>
                                        </p:tgtEl>
                                        <p:attrNameLst>
                                          <p:attrName>ppt_w</p:attrName>
                                        </p:attrNameLst>
                                      </p:cBhvr>
                                      <p:tavLst>
                                        <p:tav tm="0">
                                          <p:val>
                                            <p:fltVal val="0"/>
                                          </p:val>
                                        </p:tav>
                                        <p:tav tm="100000">
                                          <p:val>
                                            <p:strVal val="#ppt_w"/>
                                          </p:val>
                                        </p:tav>
                                      </p:tavLst>
                                    </p:anim>
                                    <p:anim calcmode="lin" valueType="num">
                                      <p:cBhvr>
                                        <p:cTn id="20" dur="500" fill="hold"/>
                                        <p:tgtEl>
                                          <p:spTgt spid="1026"/>
                                        </p:tgtEl>
                                        <p:attrNameLst>
                                          <p:attrName>ppt_h</p:attrName>
                                        </p:attrNameLst>
                                      </p:cBhvr>
                                      <p:tavLst>
                                        <p:tav tm="0">
                                          <p:val>
                                            <p:fltVal val="0"/>
                                          </p:val>
                                        </p:tav>
                                        <p:tav tm="100000">
                                          <p:val>
                                            <p:strVal val="#ppt_h"/>
                                          </p:val>
                                        </p:tav>
                                      </p:tavLst>
                                    </p:anim>
                                    <p:animEffect transition="in" filter="fade">
                                      <p:cBhvr>
                                        <p:cTn id="21" dur="500"/>
                                        <p:tgtEl>
                                          <p:spTgt spid="1026"/>
                                        </p:tgtEl>
                                      </p:cBhvr>
                                    </p:animEffect>
                                  </p:childTnLst>
                                </p:cTn>
                              </p:par>
                            </p:childTnLst>
                          </p:cTn>
                        </p:par>
                      </p:childTnLst>
                    </p:cTn>
                  </p:par>
                  <p:par>
                    <p:cTn id="22" fill="hold">
                      <p:stCondLst>
                        <p:cond delay="indefinite"/>
                      </p:stCondLst>
                      <p:childTnLst>
                        <p:par>
                          <p:cTn id="23" fill="hold">
                            <p:stCondLst>
                              <p:cond delay="0"/>
                            </p:stCondLst>
                            <p:childTnLst>
                              <p:par>
                                <p:cTn id="24" presetID="53" presetClass="entr" presetSubtype="16" fill="hold" grpId="0" nodeType="clickEffect">
                                  <p:stCondLst>
                                    <p:cond delay="0"/>
                                  </p:stCondLst>
                                  <p:childTnLst>
                                    <p:set>
                                      <p:cBhvr>
                                        <p:cTn id="25" dur="1" fill="hold">
                                          <p:stCondLst>
                                            <p:cond delay="0"/>
                                          </p:stCondLst>
                                        </p:cTn>
                                        <p:tgtEl>
                                          <p:spTgt spid="2"/>
                                        </p:tgtEl>
                                        <p:attrNameLst>
                                          <p:attrName>style.visibility</p:attrName>
                                        </p:attrNameLst>
                                      </p:cBhvr>
                                      <p:to>
                                        <p:strVal val="visible"/>
                                      </p:to>
                                    </p:set>
                                    <p:anim calcmode="lin" valueType="num">
                                      <p:cBhvr>
                                        <p:cTn id="26" dur="500" fill="hold"/>
                                        <p:tgtEl>
                                          <p:spTgt spid="2"/>
                                        </p:tgtEl>
                                        <p:attrNameLst>
                                          <p:attrName>ppt_w</p:attrName>
                                        </p:attrNameLst>
                                      </p:cBhvr>
                                      <p:tavLst>
                                        <p:tav tm="0">
                                          <p:val>
                                            <p:fltVal val="0"/>
                                          </p:val>
                                        </p:tav>
                                        <p:tav tm="100000">
                                          <p:val>
                                            <p:strVal val="#ppt_w"/>
                                          </p:val>
                                        </p:tav>
                                      </p:tavLst>
                                    </p:anim>
                                    <p:anim calcmode="lin" valueType="num">
                                      <p:cBhvr>
                                        <p:cTn id="27" dur="500" fill="hold"/>
                                        <p:tgtEl>
                                          <p:spTgt spid="2"/>
                                        </p:tgtEl>
                                        <p:attrNameLst>
                                          <p:attrName>ppt_h</p:attrName>
                                        </p:attrNameLst>
                                      </p:cBhvr>
                                      <p:tavLst>
                                        <p:tav tm="0">
                                          <p:val>
                                            <p:fltVal val="0"/>
                                          </p:val>
                                        </p:tav>
                                        <p:tav tm="100000">
                                          <p:val>
                                            <p:strVal val="#ppt_h"/>
                                          </p:val>
                                        </p:tav>
                                      </p:tavLst>
                                    </p:anim>
                                    <p:animEffect transition="in" filter="fade">
                                      <p:cBhvr>
                                        <p:cTn id="28" dur="500"/>
                                        <p:tgtEl>
                                          <p:spTgt spid="2"/>
                                        </p:tgtEl>
                                      </p:cBhvr>
                                    </p:animEffect>
                                  </p:childTnLst>
                                </p:cTn>
                              </p:par>
                            </p:childTnLst>
                          </p:cTn>
                        </p:par>
                      </p:childTnLst>
                    </p:cTn>
                  </p:par>
                  <p:par>
                    <p:cTn id="29" fill="hold">
                      <p:stCondLst>
                        <p:cond delay="indefinite"/>
                      </p:stCondLst>
                      <p:childTnLst>
                        <p:par>
                          <p:cTn id="30" fill="hold">
                            <p:stCondLst>
                              <p:cond delay="0"/>
                            </p:stCondLst>
                            <p:childTnLst>
                              <p:par>
                                <p:cTn id="31" presetID="53" presetClass="entr" presetSubtype="16" fill="hold" grpId="0" nodeType="clickEffect">
                                  <p:stCondLst>
                                    <p:cond delay="0"/>
                                  </p:stCondLst>
                                  <p:childTnLst>
                                    <p:set>
                                      <p:cBhvr>
                                        <p:cTn id="32" dur="1" fill="hold">
                                          <p:stCondLst>
                                            <p:cond delay="0"/>
                                          </p:stCondLst>
                                        </p:cTn>
                                        <p:tgtEl>
                                          <p:spTgt spid="11"/>
                                        </p:tgtEl>
                                        <p:attrNameLst>
                                          <p:attrName>style.visibility</p:attrName>
                                        </p:attrNameLst>
                                      </p:cBhvr>
                                      <p:to>
                                        <p:strVal val="visible"/>
                                      </p:to>
                                    </p:set>
                                    <p:anim calcmode="lin" valueType="num">
                                      <p:cBhvr>
                                        <p:cTn id="33" dur="500" fill="hold"/>
                                        <p:tgtEl>
                                          <p:spTgt spid="11"/>
                                        </p:tgtEl>
                                        <p:attrNameLst>
                                          <p:attrName>ppt_w</p:attrName>
                                        </p:attrNameLst>
                                      </p:cBhvr>
                                      <p:tavLst>
                                        <p:tav tm="0">
                                          <p:val>
                                            <p:fltVal val="0"/>
                                          </p:val>
                                        </p:tav>
                                        <p:tav tm="100000">
                                          <p:val>
                                            <p:strVal val="#ppt_w"/>
                                          </p:val>
                                        </p:tav>
                                      </p:tavLst>
                                    </p:anim>
                                    <p:anim calcmode="lin" valueType="num">
                                      <p:cBhvr>
                                        <p:cTn id="34" dur="500" fill="hold"/>
                                        <p:tgtEl>
                                          <p:spTgt spid="11"/>
                                        </p:tgtEl>
                                        <p:attrNameLst>
                                          <p:attrName>ppt_h</p:attrName>
                                        </p:attrNameLst>
                                      </p:cBhvr>
                                      <p:tavLst>
                                        <p:tav tm="0">
                                          <p:val>
                                            <p:fltVal val="0"/>
                                          </p:val>
                                        </p:tav>
                                        <p:tav tm="100000">
                                          <p:val>
                                            <p:strVal val="#ppt_h"/>
                                          </p:val>
                                        </p:tav>
                                      </p:tavLst>
                                    </p:anim>
                                    <p:animEffect transition="in" filter="fade">
                                      <p:cBhvr>
                                        <p:cTn id="35" dur="500"/>
                                        <p:tgtEl>
                                          <p:spTgt spid="11"/>
                                        </p:tgtEl>
                                      </p:cBhvr>
                                    </p:animEffect>
                                  </p:childTnLst>
                                </p:cTn>
                              </p:par>
                            </p:childTnLst>
                          </p:cTn>
                        </p:par>
                      </p:childTnLst>
                    </p:cTn>
                  </p:par>
                  <p:par>
                    <p:cTn id="36" fill="hold">
                      <p:stCondLst>
                        <p:cond delay="indefinite"/>
                      </p:stCondLst>
                      <p:childTnLst>
                        <p:par>
                          <p:cTn id="37" fill="hold">
                            <p:stCondLst>
                              <p:cond delay="0"/>
                            </p:stCondLst>
                            <p:childTnLst>
                              <p:par>
                                <p:cTn id="38" presetID="53" presetClass="entr" presetSubtype="16" fill="hold" grpId="0" nodeType="clickEffect">
                                  <p:stCondLst>
                                    <p:cond delay="0"/>
                                  </p:stCondLst>
                                  <p:childTnLst>
                                    <p:set>
                                      <p:cBhvr>
                                        <p:cTn id="39" dur="1" fill="hold">
                                          <p:stCondLst>
                                            <p:cond delay="0"/>
                                          </p:stCondLst>
                                        </p:cTn>
                                        <p:tgtEl>
                                          <p:spTgt spid="12"/>
                                        </p:tgtEl>
                                        <p:attrNameLst>
                                          <p:attrName>style.visibility</p:attrName>
                                        </p:attrNameLst>
                                      </p:cBhvr>
                                      <p:to>
                                        <p:strVal val="visible"/>
                                      </p:to>
                                    </p:set>
                                    <p:anim calcmode="lin" valueType="num">
                                      <p:cBhvr>
                                        <p:cTn id="40" dur="500" fill="hold"/>
                                        <p:tgtEl>
                                          <p:spTgt spid="12"/>
                                        </p:tgtEl>
                                        <p:attrNameLst>
                                          <p:attrName>ppt_w</p:attrName>
                                        </p:attrNameLst>
                                      </p:cBhvr>
                                      <p:tavLst>
                                        <p:tav tm="0">
                                          <p:val>
                                            <p:fltVal val="0"/>
                                          </p:val>
                                        </p:tav>
                                        <p:tav tm="100000">
                                          <p:val>
                                            <p:strVal val="#ppt_w"/>
                                          </p:val>
                                        </p:tav>
                                      </p:tavLst>
                                    </p:anim>
                                    <p:anim calcmode="lin" valueType="num">
                                      <p:cBhvr>
                                        <p:cTn id="41" dur="500" fill="hold"/>
                                        <p:tgtEl>
                                          <p:spTgt spid="12"/>
                                        </p:tgtEl>
                                        <p:attrNameLst>
                                          <p:attrName>ppt_h</p:attrName>
                                        </p:attrNameLst>
                                      </p:cBhvr>
                                      <p:tavLst>
                                        <p:tav tm="0">
                                          <p:val>
                                            <p:fltVal val="0"/>
                                          </p:val>
                                        </p:tav>
                                        <p:tav tm="100000">
                                          <p:val>
                                            <p:strVal val="#ppt_h"/>
                                          </p:val>
                                        </p:tav>
                                      </p:tavLst>
                                    </p:anim>
                                    <p:animEffect transition="in" filter="fade">
                                      <p:cBhvr>
                                        <p:cTn id="4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1" grpId="0" animBg="1"/>
      <p:bldP spid="12"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4"/>
          <p:cNvSpPr>
            <a:spLocks noGrp="1" noChangeArrowheads="1"/>
          </p:cNvSpPr>
          <p:nvPr>
            <p:ph type="title"/>
          </p:nvPr>
        </p:nvSpPr>
        <p:spPr/>
        <p:txBody>
          <a:bodyPr/>
          <a:lstStyle/>
          <a:p>
            <a:r>
              <a:rPr lang="en-US" altLang="en-US"/>
              <a:t>Why Signs are Installed</a:t>
            </a:r>
          </a:p>
        </p:txBody>
      </p:sp>
      <p:sp>
        <p:nvSpPr>
          <p:cNvPr id="8195" name="Rectangle 5"/>
          <p:cNvSpPr>
            <a:spLocks noGrp="1" noChangeArrowheads="1"/>
          </p:cNvSpPr>
          <p:nvPr>
            <p:ph type="body" idx="1"/>
          </p:nvPr>
        </p:nvSpPr>
        <p:spPr/>
        <p:txBody>
          <a:bodyPr/>
          <a:lstStyle/>
          <a:p>
            <a:r>
              <a:rPr lang="en-US" altLang="en-US" dirty="0"/>
              <a:t>Signing Standards (from Chapter 2)</a:t>
            </a:r>
          </a:p>
          <a:p>
            <a:pPr lvl="1"/>
            <a:r>
              <a:rPr lang="en-US" altLang="en-US" dirty="0"/>
              <a:t>Signs should:</a:t>
            </a:r>
          </a:p>
          <a:p>
            <a:pPr lvl="2"/>
            <a:r>
              <a:rPr lang="en-US" altLang="en-US" dirty="0"/>
              <a:t>Fulfill a need</a:t>
            </a:r>
          </a:p>
          <a:p>
            <a:pPr lvl="2"/>
            <a:r>
              <a:rPr lang="en-US" altLang="en-US" dirty="0"/>
              <a:t>Command attention</a:t>
            </a:r>
          </a:p>
          <a:p>
            <a:pPr lvl="2"/>
            <a:r>
              <a:rPr lang="en-US" altLang="en-US" dirty="0"/>
              <a:t>Convey a clear, simple meaning</a:t>
            </a:r>
          </a:p>
          <a:p>
            <a:pPr lvl="2"/>
            <a:r>
              <a:rPr lang="en-US" altLang="en-US" dirty="0"/>
              <a:t>Command respect from road user</a:t>
            </a:r>
          </a:p>
          <a:p>
            <a:pPr lvl="2"/>
            <a:r>
              <a:rPr lang="en-US" altLang="en-US" dirty="0"/>
              <a:t>Give adequate time for proper response</a:t>
            </a:r>
          </a:p>
          <a:p>
            <a:pPr lvl="1"/>
            <a:r>
              <a:rPr lang="en-US" altLang="en-US" dirty="0"/>
              <a:t>Engineering standards must be followed to fulfill these needs</a:t>
            </a:r>
          </a:p>
        </p:txBody>
      </p:sp>
      <p:sp>
        <p:nvSpPr>
          <p:cNvPr id="4" name="Slide Number Placeholder 3"/>
          <p:cNvSpPr>
            <a:spLocks noGrp="1"/>
          </p:cNvSpPr>
          <p:nvPr>
            <p:ph type="sldNum" sz="quarter" idx="10"/>
          </p:nvPr>
        </p:nvSpPr>
        <p:spPr/>
        <p:txBody>
          <a:bodyPr/>
          <a:lstStyle/>
          <a:p>
            <a:pPr>
              <a:defRPr/>
            </a:pPr>
            <a:fld id="{D73646BC-1E06-42A3-8575-CC1917074102}" type="slidenum">
              <a:rPr lang="en-US" smtClean="0"/>
              <a:pPr>
                <a:defRPr/>
              </a:pPr>
              <a:t>7</a:t>
            </a:fld>
            <a:endParaRPr lang="en-US"/>
          </a:p>
        </p:txBody>
      </p:sp>
    </p:spTree>
    <p:custDataLst>
      <p:tags r:id="rId1"/>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4"/>
          <p:cNvSpPr>
            <a:spLocks noGrp="1" noChangeArrowheads="1"/>
          </p:cNvSpPr>
          <p:nvPr>
            <p:ph type="title"/>
          </p:nvPr>
        </p:nvSpPr>
        <p:spPr/>
        <p:txBody>
          <a:bodyPr/>
          <a:lstStyle/>
          <a:p>
            <a:r>
              <a:rPr lang="en-US" altLang="en-US"/>
              <a:t>Why Signs are Installed</a:t>
            </a:r>
          </a:p>
        </p:txBody>
      </p:sp>
      <p:sp>
        <p:nvSpPr>
          <p:cNvPr id="9219" name="Rectangle 5"/>
          <p:cNvSpPr>
            <a:spLocks noGrp="1" noChangeArrowheads="1"/>
          </p:cNvSpPr>
          <p:nvPr>
            <p:ph type="body" idx="1"/>
          </p:nvPr>
        </p:nvSpPr>
        <p:spPr/>
        <p:txBody>
          <a:bodyPr/>
          <a:lstStyle/>
          <a:p>
            <a:r>
              <a:rPr lang="en-US" altLang="en-US"/>
              <a:t>Signing Standards</a:t>
            </a:r>
          </a:p>
          <a:p>
            <a:pPr lvl="1"/>
            <a:r>
              <a:rPr lang="en-US" altLang="en-US"/>
              <a:t>Every 2 miles, average driver makes </a:t>
            </a:r>
          </a:p>
          <a:p>
            <a:pPr lvl="2"/>
            <a:r>
              <a:rPr lang="en-US" altLang="en-US"/>
              <a:t>400 observations</a:t>
            </a:r>
          </a:p>
          <a:p>
            <a:pPr lvl="2"/>
            <a:r>
              <a:rPr lang="en-US" altLang="en-US"/>
              <a:t>40 decisions </a:t>
            </a:r>
          </a:p>
          <a:p>
            <a:pPr lvl="2"/>
            <a:r>
              <a:rPr lang="en-US" altLang="en-US"/>
              <a:t>1 mistake</a:t>
            </a:r>
          </a:p>
        </p:txBody>
      </p:sp>
      <p:sp>
        <p:nvSpPr>
          <p:cNvPr id="4" name="Slide Number Placeholder 3"/>
          <p:cNvSpPr>
            <a:spLocks noGrp="1"/>
          </p:cNvSpPr>
          <p:nvPr>
            <p:ph type="sldNum" sz="quarter" idx="10"/>
          </p:nvPr>
        </p:nvSpPr>
        <p:spPr/>
        <p:txBody>
          <a:bodyPr/>
          <a:lstStyle/>
          <a:p>
            <a:pPr>
              <a:defRPr/>
            </a:pPr>
            <a:fld id="{2B8944AC-2843-4679-8B17-490A821BDE2C}" type="slidenum">
              <a:rPr lang="en-US" smtClean="0"/>
              <a:pPr>
                <a:defRPr/>
              </a:pPr>
              <a:t>8</a:t>
            </a:fld>
            <a:endParaRPr lang="en-US"/>
          </a:p>
        </p:txBody>
      </p:sp>
      <p:pic>
        <p:nvPicPr>
          <p:cNvPr id="5" name="Picture 4"/>
          <p:cNvPicPr/>
          <p:nvPr/>
        </p:nvPicPr>
        <p:blipFill>
          <a:blip r:embed="rId3"/>
          <a:srcRect l="1953" t="23958" r="75391" b="43750"/>
          <a:stretch>
            <a:fillRect/>
          </a:stretch>
        </p:blipFill>
        <p:spPr bwMode="auto">
          <a:xfrm>
            <a:off x="2273300" y="4024313"/>
            <a:ext cx="5233988" cy="257175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16"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4"/>
          <p:cNvSpPr>
            <a:spLocks noGrp="1" noChangeArrowheads="1"/>
          </p:cNvSpPr>
          <p:nvPr>
            <p:ph type="title"/>
          </p:nvPr>
        </p:nvSpPr>
        <p:spPr/>
        <p:txBody>
          <a:bodyPr/>
          <a:lstStyle/>
          <a:p>
            <a:r>
              <a:rPr lang="en-US" altLang="en-US"/>
              <a:t>Why Signs are Installed</a:t>
            </a:r>
          </a:p>
        </p:txBody>
      </p:sp>
      <p:sp>
        <p:nvSpPr>
          <p:cNvPr id="10243" name="Rectangle 5"/>
          <p:cNvSpPr>
            <a:spLocks noGrp="1" noChangeArrowheads="1"/>
          </p:cNvSpPr>
          <p:nvPr>
            <p:ph type="body" idx="1"/>
          </p:nvPr>
        </p:nvSpPr>
        <p:spPr/>
        <p:txBody>
          <a:bodyPr/>
          <a:lstStyle/>
          <a:p>
            <a:r>
              <a:rPr lang="en-US" altLang="en-US"/>
              <a:t>Signing Standards</a:t>
            </a:r>
          </a:p>
          <a:p>
            <a:pPr lvl="1"/>
            <a:r>
              <a:rPr lang="en-US" altLang="en-US"/>
              <a:t>Freeway Guide Signs </a:t>
            </a:r>
          </a:p>
          <a:p>
            <a:pPr lvl="2"/>
            <a:r>
              <a:rPr lang="en-US" altLang="en-US"/>
              <a:t>spaced at least 800 feet apart</a:t>
            </a:r>
          </a:p>
          <a:p>
            <a:pPr lvl="2"/>
            <a:r>
              <a:rPr lang="en-US" altLang="en-US"/>
              <a:t>400 feet between guide signs and all other types of signs</a:t>
            </a:r>
          </a:p>
        </p:txBody>
      </p:sp>
      <p:sp>
        <p:nvSpPr>
          <p:cNvPr id="4" name="Slide Number Placeholder 3"/>
          <p:cNvSpPr>
            <a:spLocks noGrp="1"/>
          </p:cNvSpPr>
          <p:nvPr>
            <p:ph type="sldNum" sz="quarter" idx="10"/>
          </p:nvPr>
        </p:nvSpPr>
        <p:spPr/>
        <p:txBody>
          <a:bodyPr/>
          <a:lstStyle/>
          <a:p>
            <a:pPr>
              <a:defRPr/>
            </a:pPr>
            <a:fld id="{F910BC93-F9F6-4004-8370-DD1DD59870E7}" type="slidenum">
              <a:rPr lang="en-US" smtClean="0"/>
              <a:pPr>
                <a:defRPr/>
              </a:pPr>
              <a:t>9</a:t>
            </a:fld>
            <a:endParaRPr lang="en-US"/>
          </a:p>
        </p:txBody>
      </p:sp>
      <p:graphicFrame>
        <p:nvGraphicFramePr>
          <p:cNvPr id="2" name="Table 1"/>
          <p:cNvGraphicFramePr>
            <a:graphicFrameLocks noGrp="1"/>
          </p:cNvGraphicFramePr>
          <p:nvPr/>
        </p:nvGraphicFramePr>
        <p:xfrm>
          <a:off x="1538288" y="4144963"/>
          <a:ext cx="6869112" cy="1097280"/>
        </p:xfrm>
        <a:graphic>
          <a:graphicData uri="http://schemas.openxmlformats.org/drawingml/2006/table">
            <a:tbl>
              <a:tblPr firstRow="1" firstCol="1" bandRow="1">
                <a:tableStyleId>{5C22544A-7EE6-4342-B048-85BDC9FD1C3A}</a:tableStyleId>
              </a:tblPr>
              <a:tblGrid>
                <a:gridCol w="1020797">
                  <a:extLst>
                    <a:ext uri="{9D8B030D-6E8A-4147-A177-3AD203B41FA5}">
                      <a16:colId xmlns="" xmlns:a16="http://schemas.microsoft.com/office/drawing/2014/main" val="20000"/>
                    </a:ext>
                  </a:extLst>
                </a:gridCol>
                <a:gridCol w="5848315">
                  <a:extLst>
                    <a:ext uri="{9D8B030D-6E8A-4147-A177-3AD203B41FA5}">
                      <a16:colId xmlns="" xmlns:a16="http://schemas.microsoft.com/office/drawing/2014/main" val="20001"/>
                    </a:ext>
                  </a:extLst>
                </a:gridCol>
              </a:tblGrid>
              <a:tr h="1096962">
                <a:tc>
                  <a:txBody>
                    <a:bodyPr/>
                    <a:lstStyle/>
                    <a:p>
                      <a:pPr marL="0" marR="0">
                        <a:spcBef>
                          <a:spcPts val="300"/>
                        </a:spcBef>
                        <a:spcAft>
                          <a:spcPts val="300"/>
                        </a:spcAft>
                      </a:pPr>
                      <a:endParaRPr lang="en-US" sz="2400" spc="-15" dirty="0">
                        <a:effectLst/>
                        <a:latin typeface="Calibri"/>
                        <a:ea typeface="Times New Roman"/>
                        <a:cs typeface="Times New Roman"/>
                      </a:endParaRPr>
                    </a:p>
                  </a:txBody>
                  <a:tcPr marL="68585" marR="68585" marT="0" marB="0" anchor="ctr">
                    <a:solidFill>
                      <a:srgbClr val="002060"/>
                    </a:solidFill>
                  </a:tcPr>
                </a:tc>
                <a:tc>
                  <a:txBody>
                    <a:bodyPr/>
                    <a:lstStyle/>
                    <a:p>
                      <a:pPr marL="0" marR="0">
                        <a:spcBef>
                          <a:spcPts val="0"/>
                        </a:spcBef>
                        <a:spcAft>
                          <a:spcPts val="600"/>
                        </a:spcAft>
                      </a:pPr>
                      <a:r>
                        <a:rPr lang="en-US" sz="2400" spc="-15" dirty="0">
                          <a:effectLst/>
                        </a:rPr>
                        <a:t>Principle #1 of signing is to ensure the sign fulfills a need.  The question to ask, what do they “need”?</a:t>
                      </a:r>
                      <a:endParaRPr lang="en-US" sz="2400" spc="-15" dirty="0">
                        <a:effectLst/>
                        <a:latin typeface="Calibri"/>
                        <a:ea typeface="Times New Roman"/>
                        <a:cs typeface="Times New Roman"/>
                      </a:endParaRPr>
                    </a:p>
                  </a:txBody>
                  <a:tcPr marL="68585" marR="68585" marT="0" marB="0" anchor="ctr">
                    <a:solidFill>
                      <a:srgbClr val="002060"/>
                    </a:solidFill>
                  </a:tcPr>
                </a:tc>
                <a:extLst>
                  <a:ext uri="{0D108BD9-81ED-4DB2-BD59-A6C34878D82A}">
                    <a16:rowId xmlns="" xmlns:a16="http://schemas.microsoft.com/office/drawing/2014/main" val="10000"/>
                  </a:ext>
                </a:extLst>
              </a:tr>
            </a:tbl>
          </a:graphicData>
        </a:graphic>
      </p:graphicFrame>
      <p:pic>
        <p:nvPicPr>
          <p:cNvPr id="9" name="Picture 84" descr="MC900442128[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41475" y="4294188"/>
            <a:ext cx="809625" cy="80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nodeType="afterGroup">
                            <p:stCondLst>
                              <p:cond delay="500"/>
                            </p:stCondLst>
                            <p:childTnLst>
                              <p:par>
                                <p:cTn id="11" presetID="45" presetClass="entr" presetSubtype="0" fill="hold" nodeType="after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2000"/>
                                        <p:tgtEl>
                                          <p:spTgt spid="9"/>
                                        </p:tgtEl>
                                      </p:cBhvr>
                                    </p:animEffect>
                                    <p:anim calcmode="lin" valueType="num">
                                      <p:cBhvr>
                                        <p:cTn id="14" dur="2000" fill="hold"/>
                                        <p:tgtEl>
                                          <p:spTgt spid="9"/>
                                        </p:tgtEl>
                                        <p:attrNameLst>
                                          <p:attrName>ppt_w</p:attrName>
                                        </p:attrNameLst>
                                      </p:cBhvr>
                                      <p:tavLst>
                                        <p:tav tm="0" fmla="#ppt_w*sin(2.5*pi*$)">
                                          <p:val>
                                            <p:fltVal val="0"/>
                                          </p:val>
                                        </p:tav>
                                        <p:tav tm="100000">
                                          <p:val>
                                            <p:fltVal val="1"/>
                                          </p:val>
                                        </p:tav>
                                      </p:tavLst>
                                    </p:anim>
                                    <p:anim calcmode="lin" valueType="num">
                                      <p:cBhvr>
                                        <p:cTn id="15" dur="2000" fill="hold"/>
                                        <p:tgtEl>
                                          <p:spTgt spid="9"/>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4"/>
          <p:cNvSpPr>
            <a:spLocks noGrp="1" noChangeArrowheads="1"/>
          </p:cNvSpPr>
          <p:nvPr>
            <p:ph type="title"/>
          </p:nvPr>
        </p:nvSpPr>
        <p:spPr/>
        <p:txBody>
          <a:bodyPr/>
          <a:lstStyle/>
          <a:p>
            <a:r>
              <a:rPr lang="en-US" altLang="en-US"/>
              <a:t>Why Signs are Installed</a:t>
            </a:r>
          </a:p>
        </p:txBody>
      </p:sp>
      <p:sp>
        <p:nvSpPr>
          <p:cNvPr id="11267" name="Rectangle 5"/>
          <p:cNvSpPr>
            <a:spLocks noGrp="1" noChangeArrowheads="1"/>
          </p:cNvSpPr>
          <p:nvPr>
            <p:ph type="body" idx="1"/>
          </p:nvPr>
        </p:nvSpPr>
        <p:spPr/>
        <p:txBody>
          <a:bodyPr/>
          <a:lstStyle/>
          <a:p>
            <a:r>
              <a:rPr lang="en-US" altLang="en-US"/>
              <a:t>Engineering Judgment</a:t>
            </a:r>
          </a:p>
          <a:p>
            <a:pPr lvl="1"/>
            <a:r>
              <a:rPr lang="en-US" altLang="en-US"/>
              <a:t>Engineering judgment may be required</a:t>
            </a:r>
          </a:p>
          <a:p>
            <a:pPr lvl="1"/>
            <a:r>
              <a:rPr lang="en-US" altLang="en-US"/>
              <a:t>For instance, definition of Guidance allows for “engineering judgment”</a:t>
            </a:r>
          </a:p>
          <a:p>
            <a:pPr lvl="1"/>
            <a:endParaRPr lang="en-US" altLang="en-US"/>
          </a:p>
        </p:txBody>
      </p:sp>
      <p:sp>
        <p:nvSpPr>
          <p:cNvPr id="4" name="Slide Number Placeholder 3"/>
          <p:cNvSpPr>
            <a:spLocks noGrp="1"/>
          </p:cNvSpPr>
          <p:nvPr>
            <p:ph type="sldNum" sz="quarter" idx="10"/>
          </p:nvPr>
        </p:nvSpPr>
        <p:spPr/>
        <p:txBody>
          <a:bodyPr/>
          <a:lstStyle/>
          <a:p>
            <a:pPr>
              <a:defRPr/>
            </a:pPr>
            <a:fld id="{B875A96D-90A3-44AE-92EA-F4C0FD8F94DE}" type="slidenum">
              <a:rPr lang="en-US" smtClean="0"/>
              <a:pPr>
                <a:defRPr/>
              </a:pPr>
              <a:t>10</a:t>
            </a:fld>
            <a:endParaRPr lang="en-US"/>
          </a:p>
        </p:txBody>
      </p:sp>
    </p:spTree>
    <p:custDataLst>
      <p:tags r:id="rId1"/>
    </p:custData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4"/>
          <p:cNvSpPr>
            <a:spLocks noGrp="1" noChangeArrowheads="1"/>
          </p:cNvSpPr>
          <p:nvPr>
            <p:ph type="title"/>
          </p:nvPr>
        </p:nvSpPr>
        <p:spPr/>
        <p:txBody>
          <a:bodyPr/>
          <a:lstStyle/>
          <a:p>
            <a:r>
              <a:rPr lang="en-US" altLang="en-US"/>
              <a:t>Why Signs are Installed</a:t>
            </a:r>
          </a:p>
        </p:txBody>
      </p:sp>
      <p:sp>
        <p:nvSpPr>
          <p:cNvPr id="12291" name="Rectangle 5"/>
          <p:cNvSpPr>
            <a:spLocks noGrp="1" noChangeArrowheads="1"/>
          </p:cNvSpPr>
          <p:nvPr>
            <p:ph type="body" idx="1"/>
          </p:nvPr>
        </p:nvSpPr>
        <p:spPr/>
        <p:txBody>
          <a:bodyPr/>
          <a:lstStyle/>
          <a:p>
            <a:pPr lvl="1"/>
            <a:r>
              <a:rPr lang="en-US" altLang="en-US"/>
              <a:t>Engineering Judgment Definition:</a:t>
            </a:r>
          </a:p>
          <a:p>
            <a:pPr lvl="2"/>
            <a:r>
              <a:rPr lang="en-US" altLang="en-US"/>
              <a:t>“The evaluation of available pertinent information, and the application of appropriate principles, provisions, and practices as contained in this Manual and other sources, for the purpose of deciding upon the applicability, design, operation, or installation of a traffic control device. Engineering judgment shall be exercised by an engineer, or by an individual working under the supervision of an engineer, through the application of procedures and criteria established by the engineer. Documentation of engineering judgment is not required.”</a:t>
            </a:r>
          </a:p>
        </p:txBody>
      </p:sp>
      <p:sp>
        <p:nvSpPr>
          <p:cNvPr id="4" name="Slide Number Placeholder 3"/>
          <p:cNvSpPr>
            <a:spLocks noGrp="1"/>
          </p:cNvSpPr>
          <p:nvPr>
            <p:ph type="sldNum" sz="quarter" idx="10"/>
          </p:nvPr>
        </p:nvSpPr>
        <p:spPr/>
        <p:txBody>
          <a:bodyPr/>
          <a:lstStyle/>
          <a:p>
            <a:pPr>
              <a:defRPr/>
            </a:pPr>
            <a:fld id="{765B10B4-88F3-48E5-AE39-5A03B2FEB20D}" type="slidenum">
              <a:rPr lang="en-US" smtClean="0"/>
              <a:pPr>
                <a:defRPr/>
              </a:pPr>
              <a:t>11</a:t>
            </a:fld>
            <a:endParaRPr lang="en-US"/>
          </a:p>
        </p:txBody>
      </p:sp>
    </p:spTree>
    <p:custDataLst>
      <p:tags r:id="rId1"/>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4"/>
          <p:cNvSpPr>
            <a:spLocks noGrp="1" noChangeArrowheads="1"/>
          </p:cNvSpPr>
          <p:nvPr>
            <p:ph type="title"/>
          </p:nvPr>
        </p:nvSpPr>
        <p:spPr/>
        <p:txBody>
          <a:bodyPr/>
          <a:lstStyle/>
          <a:p>
            <a:r>
              <a:rPr lang="en-US" altLang="en-US"/>
              <a:t>Why Signs are Installed</a:t>
            </a:r>
          </a:p>
        </p:txBody>
      </p:sp>
      <p:sp>
        <p:nvSpPr>
          <p:cNvPr id="13315" name="Rectangle 5"/>
          <p:cNvSpPr>
            <a:spLocks noGrp="1" noChangeArrowheads="1"/>
          </p:cNvSpPr>
          <p:nvPr>
            <p:ph type="body" idx="1"/>
          </p:nvPr>
        </p:nvSpPr>
        <p:spPr/>
        <p:txBody>
          <a:bodyPr/>
          <a:lstStyle/>
          <a:p>
            <a:r>
              <a:rPr lang="en-US" altLang="en-US" dirty="0"/>
              <a:t>Documentation of Engineering Judgment</a:t>
            </a:r>
          </a:p>
          <a:p>
            <a:pPr lvl="1"/>
            <a:r>
              <a:rPr lang="en-US" altLang="en-US" dirty="0"/>
              <a:t>Not specifically required in MN MUTCD</a:t>
            </a:r>
          </a:p>
          <a:p>
            <a:pPr lvl="1"/>
            <a:r>
              <a:rPr lang="en-US" altLang="en-US" dirty="0"/>
              <a:t>HIGHLY RECOMMENDED</a:t>
            </a:r>
          </a:p>
          <a:p>
            <a:pPr lvl="1"/>
            <a:r>
              <a:rPr lang="en-US" altLang="en-US" dirty="0"/>
              <a:t>Liability issues</a:t>
            </a:r>
          </a:p>
          <a:p>
            <a:pPr lvl="1"/>
            <a:endParaRPr lang="en-US" altLang="en-US" dirty="0"/>
          </a:p>
        </p:txBody>
      </p:sp>
      <p:sp>
        <p:nvSpPr>
          <p:cNvPr id="4" name="Slide Number Placeholder 3"/>
          <p:cNvSpPr>
            <a:spLocks noGrp="1"/>
          </p:cNvSpPr>
          <p:nvPr>
            <p:ph type="sldNum" sz="quarter" idx="10"/>
          </p:nvPr>
        </p:nvSpPr>
        <p:spPr/>
        <p:txBody>
          <a:bodyPr/>
          <a:lstStyle/>
          <a:p>
            <a:pPr>
              <a:defRPr/>
            </a:pPr>
            <a:fld id="{BE2F1E42-47F4-47D7-9EA3-B018EDD9E2FC}" type="slidenum">
              <a:rPr lang="en-US" smtClean="0"/>
              <a:pPr>
                <a:defRPr/>
              </a:pPr>
              <a:t>12</a:t>
            </a:fld>
            <a:endParaRPr lang="en-US"/>
          </a:p>
        </p:txBody>
      </p:sp>
      <p:graphicFrame>
        <p:nvGraphicFramePr>
          <p:cNvPr id="5" name="Table 4"/>
          <p:cNvGraphicFramePr>
            <a:graphicFrameLocks noGrp="1"/>
          </p:cNvGraphicFramePr>
          <p:nvPr>
            <p:extLst>
              <p:ext uri="{D42A27DB-BD31-4B8C-83A1-F6EECF244321}">
                <p14:modId xmlns:p14="http://schemas.microsoft.com/office/powerpoint/2010/main" val="3477317378"/>
              </p:ext>
            </p:extLst>
          </p:nvPr>
        </p:nvGraphicFramePr>
        <p:xfrm>
          <a:off x="1538288" y="4144963"/>
          <a:ext cx="6869112" cy="2195512"/>
        </p:xfrm>
        <a:graphic>
          <a:graphicData uri="http://schemas.openxmlformats.org/drawingml/2006/table">
            <a:tbl>
              <a:tblPr firstRow="1" firstCol="1" bandRow="1">
                <a:tableStyleId>{5C22544A-7EE6-4342-B048-85BDC9FD1C3A}</a:tableStyleId>
              </a:tblPr>
              <a:tblGrid>
                <a:gridCol w="1020797">
                  <a:extLst>
                    <a:ext uri="{9D8B030D-6E8A-4147-A177-3AD203B41FA5}">
                      <a16:colId xmlns="" xmlns:a16="http://schemas.microsoft.com/office/drawing/2014/main" val="20000"/>
                    </a:ext>
                  </a:extLst>
                </a:gridCol>
                <a:gridCol w="5848315">
                  <a:extLst>
                    <a:ext uri="{9D8B030D-6E8A-4147-A177-3AD203B41FA5}">
                      <a16:colId xmlns="" xmlns:a16="http://schemas.microsoft.com/office/drawing/2014/main" val="20001"/>
                    </a:ext>
                  </a:extLst>
                </a:gridCol>
              </a:tblGrid>
              <a:tr h="2195512">
                <a:tc>
                  <a:txBody>
                    <a:bodyPr/>
                    <a:lstStyle/>
                    <a:p>
                      <a:pPr marL="0" marR="0">
                        <a:spcBef>
                          <a:spcPts val="300"/>
                        </a:spcBef>
                        <a:spcAft>
                          <a:spcPts val="300"/>
                        </a:spcAft>
                      </a:pPr>
                      <a:endParaRPr lang="en-US" sz="2400" spc="-15" dirty="0">
                        <a:effectLst/>
                        <a:latin typeface="Calibri"/>
                        <a:ea typeface="Times New Roman"/>
                        <a:cs typeface="Times New Roman"/>
                      </a:endParaRPr>
                    </a:p>
                  </a:txBody>
                  <a:tcPr marL="68585" marR="68585" marT="0" marB="0" anchor="ctr">
                    <a:solidFill>
                      <a:srgbClr val="002060"/>
                    </a:solidFill>
                  </a:tcPr>
                </a:tc>
                <a:tc>
                  <a:txBody>
                    <a:bodyPr/>
                    <a:lstStyle/>
                    <a:p>
                      <a:pPr marL="0" marR="0">
                        <a:spcBef>
                          <a:spcPts val="0"/>
                        </a:spcBef>
                        <a:spcAft>
                          <a:spcPts val="600"/>
                        </a:spcAft>
                      </a:pPr>
                      <a:r>
                        <a:rPr lang="en-US" sz="2400" spc="-15" dirty="0">
                          <a:effectLst/>
                        </a:rPr>
                        <a:t>Proper documentation of decision-making during design and proper review and implementation during construction results is not only a better design and safer work zone, but clearly reduces risk and liability. </a:t>
                      </a:r>
                      <a:endParaRPr lang="en-US" sz="2400" spc="-15" dirty="0">
                        <a:effectLst/>
                        <a:latin typeface="Calibri"/>
                        <a:ea typeface="Times New Roman"/>
                        <a:cs typeface="Times New Roman"/>
                      </a:endParaRPr>
                    </a:p>
                  </a:txBody>
                  <a:tcPr marL="68585" marR="68585" marT="0" marB="0" anchor="ctr">
                    <a:solidFill>
                      <a:srgbClr val="002060"/>
                    </a:solidFill>
                  </a:tcPr>
                </a:tc>
                <a:extLst>
                  <a:ext uri="{0D108BD9-81ED-4DB2-BD59-A6C34878D82A}">
                    <a16:rowId xmlns="" xmlns:a16="http://schemas.microsoft.com/office/drawing/2014/main" val="10000"/>
                  </a:ext>
                </a:extLst>
              </a:tr>
            </a:tbl>
          </a:graphicData>
        </a:graphic>
      </p:graphicFrame>
      <p:pic>
        <p:nvPicPr>
          <p:cNvPr id="6" name="Picture 84" descr="MC900442128[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41475" y="4792663"/>
            <a:ext cx="809625" cy="811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par>
                          <p:cTn id="10" fill="hold" nodeType="afterGroup">
                            <p:stCondLst>
                              <p:cond delay="500"/>
                            </p:stCondLst>
                            <p:childTnLst>
                              <p:par>
                                <p:cTn id="11" presetID="45" presetClass="entr" presetSubtype="0"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2000"/>
                                        <p:tgtEl>
                                          <p:spTgt spid="6"/>
                                        </p:tgtEl>
                                      </p:cBhvr>
                                    </p:animEffect>
                                    <p:anim calcmode="lin" valueType="num">
                                      <p:cBhvr>
                                        <p:cTn id="14" dur="2000" fill="hold"/>
                                        <p:tgtEl>
                                          <p:spTgt spid="6"/>
                                        </p:tgtEl>
                                        <p:attrNameLst>
                                          <p:attrName>ppt_w</p:attrName>
                                        </p:attrNameLst>
                                      </p:cBhvr>
                                      <p:tavLst>
                                        <p:tav tm="0" fmla="#ppt_w*sin(2.5*pi*$)">
                                          <p:val>
                                            <p:fltVal val="0"/>
                                          </p:val>
                                        </p:tav>
                                        <p:tav tm="100000">
                                          <p:val>
                                            <p:fltVal val="1"/>
                                          </p:val>
                                        </p:tav>
                                      </p:tavLst>
                                    </p:anim>
                                    <p:anim calcmode="lin" valueType="num">
                                      <p:cBhvr>
                                        <p:cTn id="15" dur="2000" fill="hold"/>
                                        <p:tgtEl>
                                          <p:spTgt spid="6"/>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A419D1F8-11B8-4266-9ED7-05CBFDEB28E2}" type="slidenum">
              <a:rPr lang="en-US"/>
              <a:pPr>
                <a:defRPr/>
              </a:pPr>
              <a:t>13</a:t>
            </a:fld>
            <a:endParaRPr lang="en-US"/>
          </a:p>
        </p:txBody>
      </p:sp>
      <p:sp>
        <p:nvSpPr>
          <p:cNvPr id="14339" name="Rectangle 9"/>
          <p:cNvSpPr>
            <a:spLocks noGrp="1" noChangeArrowheads="1"/>
          </p:cNvSpPr>
          <p:nvPr>
            <p:ph type="title"/>
          </p:nvPr>
        </p:nvSpPr>
        <p:spPr/>
        <p:txBody>
          <a:bodyPr/>
          <a:lstStyle/>
          <a:p>
            <a:pPr eaLnBrk="1" hangingPunct="1"/>
            <a:r>
              <a:rPr lang="en-US" altLang="en-US" sz="3600"/>
              <a:t>Why Signs are Installed</a:t>
            </a:r>
          </a:p>
        </p:txBody>
      </p:sp>
      <p:sp>
        <p:nvSpPr>
          <p:cNvPr id="14340" name="Rectangle 10"/>
          <p:cNvSpPr>
            <a:spLocks noGrp="1" noChangeArrowheads="1"/>
          </p:cNvSpPr>
          <p:nvPr>
            <p:ph type="body" idx="1"/>
          </p:nvPr>
        </p:nvSpPr>
        <p:spPr/>
        <p:txBody>
          <a:bodyPr/>
          <a:lstStyle/>
          <a:p>
            <a:pPr marL="609600" indent="-609600" eaLnBrk="1" hangingPunct="1"/>
            <a:r>
              <a:rPr lang="en-US" altLang="en-US" dirty="0"/>
              <a:t>Signing Priorities</a:t>
            </a:r>
          </a:p>
          <a:p>
            <a:pPr marL="1009650" lvl="1" indent="-609600" eaLnBrk="1" hangingPunct="1"/>
            <a:r>
              <a:rPr lang="en-US" altLang="en-US" dirty="0"/>
              <a:t>Order of precedence</a:t>
            </a:r>
          </a:p>
          <a:p>
            <a:pPr lvl="2"/>
            <a:r>
              <a:rPr lang="en-US" altLang="en-US" dirty="0"/>
              <a:t>Regulatory Signs (location specific)</a:t>
            </a:r>
          </a:p>
          <a:p>
            <a:pPr lvl="2"/>
            <a:r>
              <a:rPr lang="en-US" altLang="en-US" dirty="0"/>
              <a:t>Warning Signs</a:t>
            </a:r>
          </a:p>
          <a:p>
            <a:pPr lvl="2"/>
            <a:r>
              <a:rPr lang="en-US" altLang="en-US" dirty="0"/>
              <a:t>Regulatory Signs (non-location specific)</a:t>
            </a:r>
          </a:p>
          <a:p>
            <a:pPr lvl="2"/>
            <a:r>
              <a:rPr lang="en-US" altLang="en-US" dirty="0"/>
              <a:t>Guide Signs</a:t>
            </a:r>
          </a:p>
          <a:p>
            <a:pPr lvl="2"/>
            <a:r>
              <a:rPr lang="en-US" altLang="en-US" dirty="0"/>
              <a:t>Motorist Services</a:t>
            </a:r>
          </a:p>
          <a:p>
            <a:pPr lvl="2"/>
            <a:r>
              <a:rPr lang="en-US" altLang="en-US" dirty="0"/>
              <a:t>Traffic generator signs</a:t>
            </a:r>
          </a:p>
          <a:p>
            <a:pPr lvl="2"/>
            <a:r>
              <a:rPr lang="en-US" altLang="en-US" dirty="0"/>
              <a:t>General information signs</a:t>
            </a:r>
          </a:p>
          <a:p>
            <a:pPr lvl="2"/>
            <a:endParaRPr lang="en-US" altLang="en-US" dirty="0"/>
          </a:p>
        </p:txBody>
      </p:sp>
      <p:pic>
        <p:nvPicPr>
          <p:cNvPr id="63490" name="Picture 2" descr="http://www.funonthenet.in/images/stories/forwards/Strange%20Signs/sign-clutter.jpg"/>
          <p:cNvPicPr>
            <a:picLocks noChangeAspect="1" noChangeArrowheads="1"/>
          </p:cNvPicPr>
          <p:nvPr/>
        </p:nvPicPr>
        <p:blipFill rotWithShape="1">
          <a:blip r:embed="rId3"/>
          <a:srcRect b="10087"/>
          <a:stretch/>
        </p:blipFill>
        <p:spPr bwMode="auto">
          <a:xfrm>
            <a:off x="6192838" y="4678363"/>
            <a:ext cx="2805112" cy="167957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1690577" y="5752067"/>
            <a:ext cx="4295553" cy="830997"/>
          </a:xfrm>
          <a:prstGeom prst="rect">
            <a:avLst/>
          </a:prstGeom>
          <a:solidFill>
            <a:srgbClr val="0033CC"/>
          </a:solidFill>
        </p:spPr>
        <p:style>
          <a:lnRef idx="0">
            <a:schemeClr val="accent2"/>
          </a:lnRef>
          <a:fillRef idx="3">
            <a:schemeClr val="accent2"/>
          </a:fillRef>
          <a:effectRef idx="3">
            <a:schemeClr val="accent2"/>
          </a:effectRef>
          <a:fontRef idx="minor">
            <a:schemeClr val="lt1"/>
          </a:fontRef>
        </p:style>
        <p:txBody>
          <a:bodyPr wrap="square" rtlCol="0">
            <a:spAutoFit/>
          </a:bodyPr>
          <a:lstStyle/>
          <a:p>
            <a:pPr>
              <a:buNone/>
            </a:pPr>
            <a:r>
              <a:rPr lang="en-US" dirty="0"/>
              <a:t>Source: ITE Traffic Control Devices Handbook</a:t>
            </a:r>
          </a:p>
        </p:txBody>
      </p:sp>
    </p:spTree>
    <p:custDataLst>
      <p:tags r:id="rId1"/>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2249F9FF-8388-4C23-9322-214CC078F0FD}" type="slidenum">
              <a:rPr lang="en-US"/>
              <a:pPr>
                <a:defRPr/>
              </a:pPr>
              <a:t>14</a:t>
            </a:fld>
            <a:endParaRPr lang="en-US"/>
          </a:p>
        </p:txBody>
      </p:sp>
      <p:sp>
        <p:nvSpPr>
          <p:cNvPr id="15363" name="Rectangle 9"/>
          <p:cNvSpPr>
            <a:spLocks noGrp="1" noChangeArrowheads="1"/>
          </p:cNvSpPr>
          <p:nvPr>
            <p:ph type="title"/>
          </p:nvPr>
        </p:nvSpPr>
        <p:spPr/>
        <p:txBody>
          <a:bodyPr/>
          <a:lstStyle/>
          <a:p>
            <a:pPr eaLnBrk="1" hangingPunct="1"/>
            <a:r>
              <a:rPr lang="en-US" altLang="en-US" sz="3600"/>
              <a:t>Why Signs are Installed</a:t>
            </a:r>
          </a:p>
        </p:txBody>
      </p:sp>
      <p:sp>
        <p:nvSpPr>
          <p:cNvPr id="15364" name="Rectangle 10"/>
          <p:cNvSpPr>
            <a:spLocks noGrp="1" noChangeArrowheads="1"/>
          </p:cNvSpPr>
          <p:nvPr>
            <p:ph type="body" idx="1"/>
          </p:nvPr>
        </p:nvSpPr>
        <p:spPr/>
        <p:txBody>
          <a:bodyPr/>
          <a:lstStyle/>
          <a:p>
            <a:pPr marL="609600" indent="-609600" eaLnBrk="1" hangingPunct="1"/>
            <a:r>
              <a:rPr lang="en-US" altLang="en-US"/>
              <a:t>Functional Classification of Signs</a:t>
            </a:r>
          </a:p>
          <a:p>
            <a:pPr marL="1009650" lvl="1" indent="-609600" eaLnBrk="1" hangingPunct="1"/>
            <a:r>
              <a:rPr lang="en-US" altLang="en-US"/>
              <a:t>Refer to Chapter 2</a:t>
            </a:r>
          </a:p>
        </p:txBody>
      </p:sp>
    </p:spTree>
    <p:custDataLst>
      <p:tags r:id="rId1"/>
    </p:custData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E2C92343-1B4F-4BD1-A126-44616C18AA40}" type="slidenum">
              <a:rPr lang="en-US"/>
              <a:pPr>
                <a:defRPr/>
              </a:pPr>
              <a:t>15</a:t>
            </a:fld>
            <a:endParaRPr lang="en-US"/>
          </a:p>
        </p:txBody>
      </p:sp>
      <p:sp>
        <p:nvSpPr>
          <p:cNvPr id="16387" name="Rectangle 9"/>
          <p:cNvSpPr>
            <a:spLocks noGrp="1" noChangeArrowheads="1"/>
          </p:cNvSpPr>
          <p:nvPr>
            <p:ph type="title"/>
          </p:nvPr>
        </p:nvSpPr>
        <p:spPr/>
        <p:txBody>
          <a:bodyPr/>
          <a:lstStyle/>
          <a:p>
            <a:pPr eaLnBrk="1" hangingPunct="1"/>
            <a:r>
              <a:rPr lang="en-US" altLang="en-US" sz="3600"/>
              <a:t>Why Signs are Installed</a:t>
            </a:r>
          </a:p>
        </p:txBody>
      </p:sp>
      <p:sp>
        <p:nvSpPr>
          <p:cNvPr id="16388" name="Rectangle 10"/>
          <p:cNvSpPr>
            <a:spLocks noGrp="1" noChangeArrowheads="1"/>
          </p:cNvSpPr>
          <p:nvPr>
            <p:ph type="body" idx="1"/>
          </p:nvPr>
        </p:nvSpPr>
        <p:spPr/>
        <p:txBody>
          <a:bodyPr/>
          <a:lstStyle/>
          <a:p>
            <a:pPr marL="609600" indent="-609600" eaLnBrk="1" hangingPunct="1"/>
            <a:r>
              <a:rPr lang="en-US" altLang="en-US"/>
              <a:t>Sign Effectiveness</a:t>
            </a:r>
          </a:p>
          <a:p>
            <a:pPr marL="1009650" lvl="1" indent="-609600" eaLnBrk="1" hangingPunct="1"/>
            <a:r>
              <a:rPr lang="en-US" altLang="en-US"/>
              <a:t>Effectiveness of Traffic Signs on Local Roads (Handout)</a:t>
            </a:r>
          </a:p>
          <a:p>
            <a:pPr marL="1009650" lvl="1" indent="-609600" eaLnBrk="1" hangingPunct="1"/>
            <a:r>
              <a:rPr lang="en-US" altLang="en-US"/>
              <a:t>Minnesota’s Best Practices for Traffic Sign Maintenance / Management Handbook (Handout)</a:t>
            </a:r>
          </a:p>
        </p:txBody>
      </p:sp>
    </p:spTree>
    <p:custDataLst>
      <p:tags r:id="rId1"/>
    </p:custData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92CCE056-4EBC-49DB-8675-7D9C2754BA80}" type="slidenum">
              <a:rPr lang="en-US"/>
              <a:pPr>
                <a:defRPr/>
              </a:pPr>
              <a:t>16</a:t>
            </a:fld>
            <a:endParaRPr lang="en-US"/>
          </a:p>
        </p:txBody>
      </p:sp>
      <p:sp>
        <p:nvSpPr>
          <p:cNvPr id="17411" name="Rectangle 9"/>
          <p:cNvSpPr>
            <a:spLocks noGrp="1" noChangeArrowheads="1"/>
          </p:cNvSpPr>
          <p:nvPr>
            <p:ph type="title"/>
          </p:nvPr>
        </p:nvSpPr>
        <p:spPr/>
        <p:txBody>
          <a:bodyPr/>
          <a:lstStyle/>
          <a:p>
            <a:pPr eaLnBrk="1" hangingPunct="1"/>
            <a:r>
              <a:rPr lang="en-US" altLang="en-US" sz="3600"/>
              <a:t>Why Signs are Installed</a:t>
            </a:r>
          </a:p>
        </p:txBody>
      </p:sp>
      <p:sp>
        <p:nvSpPr>
          <p:cNvPr id="17412" name="Rectangle 10"/>
          <p:cNvSpPr>
            <a:spLocks noGrp="1" noChangeArrowheads="1"/>
          </p:cNvSpPr>
          <p:nvPr>
            <p:ph type="body" idx="1"/>
          </p:nvPr>
        </p:nvSpPr>
        <p:spPr/>
        <p:txBody>
          <a:bodyPr/>
          <a:lstStyle/>
          <a:p>
            <a:pPr marL="609600" indent="-609600" eaLnBrk="1" hangingPunct="1"/>
            <a:r>
              <a:rPr lang="en-US" altLang="en-US" dirty="0"/>
              <a:t>Effectiveness of Signs on Local Roads </a:t>
            </a:r>
            <a:r>
              <a:rPr lang="en-US" altLang="en-US" b="0" dirty="0"/>
              <a:t>(Handout&gt; Page 3-5)</a:t>
            </a:r>
          </a:p>
          <a:p>
            <a:pPr marL="1009650" lvl="1" indent="-609600" eaLnBrk="1" hangingPunct="1"/>
            <a:r>
              <a:rPr lang="en-US" altLang="en-US" dirty="0"/>
              <a:t>The MUTCD includes requirements for the management and maintenance of all roadway signs</a:t>
            </a:r>
          </a:p>
          <a:p>
            <a:pPr marL="1009650" lvl="1" indent="-609600" eaLnBrk="1" hangingPunct="1"/>
            <a:r>
              <a:rPr lang="en-US" altLang="en-US" dirty="0"/>
              <a:t>This can pose administrative and financial challenges for local road authorities</a:t>
            </a:r>
          </a:p>
          <a:p>
            <a:pPr marL="1009650" lvl="1" indent="-609600" eaLnBrk="1" hangingPunct="1"/>
            <a:r>
              <a:rPr lang="en-US" altLang="en-US" dirty="0"/>
              <a:t>MnDOT is reviewing whether the removal of ineffective traffic signs may be part of an overall sign management</a:t>
            </a:r>
          </a:p>
        </p:txBody>
      </p:sp>
    </p:spTree>
    <p:custDataLst>
      <p:tags r:id="rId1"/>
    </p:custData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0417AC79-C88E-408D-A7A7-47B3738E1482}" type="slidenum">
              <a:rPr lang="en-US"/>
              <a:pPr>
                <a:defRPr/>
              </a:pPr>
              <a:t>17</a:t>
            </a:fld>
            <a:endParaRPr lang="en-US"/>
          </a:p>
        </p:txBody>
      </p:sp>
      <p:sp>
        <p:nvSpPr>
          <p:cNvPr id="18435" name="Rectangle 9"/>
          <p:cNvSpPr>
            <a:spLocks noGrp="1" noChangeArrowheads="1"/>
          </p:cNvSpPr>
          <p:nvPr>
            <p:ph type="title"/>
          </p:nvPr>
        </p:nvSpPr>
        <p:spPr/>
        <p:txBody>
          <a:bodyPr/>
          <a:lstStyle/>
          <a:p>
            <a:pPr eaLnBrk="1" hangingPunct="1"/>
            <a:r>
              <a:rPr lang="en-US" altLang="en-US" sz="3600"/>
              <a:t>Why Signs are Installed</a:t>
            </a:r>
          </a:p>
        </p:txBody>
      </p:sp>
      <p:sp>
        <p:nvSpPr>
          <p:cNvPr id="18436" name="Rectangle 10"/>
          <p:cNvSpPr>
            <a:spLocks noGrp="1" noChangeArrowheads="1"/>
          </p:cNvSpPr>
          <p:nvPr>
            <p:ph type="body" idx="1"/>
          </p:nvPr>
        </p:nvSpPr>
        <p:spPr/>
        <p:txBody>
          <a:bodyPr/>
          <a:lstStyle/>
          <a:p>
            <a:pPr marL="609600" indent="-609600" eaLnBrk="1" hangingPunct="1"/>
            <a:r>
              <a:rPr lang="en-US" altLang="en-US"/>
              <a:t>Part F – Effectiveness of Traffic Signs</a:t>
            </a:r>
          </a:p>
          <a:p>
            <a:pPr marL="609600" indent="-609600" eaLnBrk="1" hangingPunct="1"/>
            <a:endParaRPr lang="en-US" altLang="en-US"/>
          </a:p>
        </p:txBody>
      </p:sp>
    </p:spTree>
    <p:custDataLst>
      <p:tags r:id="rId1"/>
    </p:custData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3BA32E78-A9D3-456A-8C6F-6476A45BEC60}" type="slidenum">
              <a:rPr lang="en-US"/>
              <a:pPr>
                <a:defRPr/>
              </a:pPr>
              <a:t>18</a:t>
            </a:fld>
            <a:endParaRPr lang="en-US"/>
          </a:p>
        </p:txBody>
      </p:sp>
      <p:sp>
        <p:nvSpPr>
          <p:cNvPr id="19459" name="Rectangle 9"/>
          <p:cNvSpPr>
            <a:spLocks noGrp="1" noChangeArrowheads="1"/>
          </p:cNvSpPr>
          <p:nvPr>
            <p:ph type="title"/>
          </p:nvPr>
        </p:nvSpPr>
        <p:spPr/>
        <p:txBody>
          <a:bodyPr/>
          <a:lstStyle/>
          <a:p>
            <a:pPr eaLnBrk="1" hangingPunct="1"/>
            <a:r>
              <a:rPr lang="en-US" altLang="en-US" sz="3600"/>
              <a:t>Why Signs are Installed</a:t>
            </a:r>
          </a:p>
        </p:txBody>
      </p:sp>
      <p:sp>
        <p:nvSpPr>
          <p:cNvPr id="19460" name="Rectangle 10"/>
          <p:cNvSpPr>
            <a:spLocks noGrp="1" noChangeArrowheads="1"/>
          </p:cNvSpPr>
          <p:nvPr>
            <p:ph type="body" idx="1"/>
          </p:nvPr>
        </p:nvSpPr>
        <p:spPr/>
        <p:txBody>
          <a:bodyPr/>
          <a:lstStyle/>
          <a:p>
            <a:pPr marL="609600" indent="-609600" eaLnBrk="1" hangingPunct="1"/>
            <a:endParaRPr lang="en-US" altLang="en-US"/>
          </a:p>
        </p:txBody>
      </p:sp>
      <p:pic>
        <p:nvPicPr>
          <p:cNvPr id="205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8113" y="4763"/>
            <a:ext cx="8867775" cy="68484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Rectangle 1"/>
          <p:cNvSpPr/>
          <p:nvPr/>
        </p:nvSpPr>
        <p:spPr bwMode="auto">
          <a:xfrm>
            <a:off x="8920716" y="6581553"/>
            <a:ext cx="223284" cy="276447"/>
          </a:xfrm>
          <a:prstGeom prst="rect">
            <a:avLst/>
          </a:prstGeom>
          <a:solidFill>
            <a:schemeClr val="tx1">
              <a:lumMod val="10000"/>
              <a:lumOff val="90000"/>
            </a:schemeClr>
          </a:solidFill>
          <a:ln w="25400" cap="flat" cmpd="sng" algn="ctr">
            <a:noFill/>
            <a:prstDash val="solid"/>
            <a:round/>
            <a:headEnd type="none" w="med" len="med"/>
            <a:tailEnd type="triangle" w="med" len="med"/>
          </a:ln>
          <a:effectLst/>
        </p:spPr>
        <p:txBody>
          <a:bodyPr vert="horz" wrap="none" lIns="92075" tIns="46038" rIns="92075" bIns="46038" numCol="1" rtlCol="0" anchor="ctr" anchorCtr="0" compatLnSpc="1">
            <a:prstTxWarp prst="textNoShape">
              <a:avLst/>
            </a:prstTxWarp>
          </a:bodyPr>
          <a:lstStyle/>
          <a:p>
            <a:pPr marL="0" marR="0" indent="0" algn="ctr" defTabSz="914400" rtl="0" eaLnBrk="0" fontAlgn="base" latinLnBrk="0" hangingPunct="0">
              <a:lnSpc>
                <a:spcPct val="100000"/>
              </a:lnSpc>
              <a:spcBef>
                <a:spcPct val="20000"/>
              </a:spcBef>
              <a:spcAft>
                <a:spcPts val="600"/>
              </a:spcAft>
              <a:buClr>
                <a:srgbClr val="FF9933"/>
              </a:buClr>
              <a:buSzTx/>
              <a:buFontTx/>
              <a:buChar char="–"/>
              <a:tabLst/>
            </a:pPr>
            <a:endParaRPr kumimoji="1" lang="en-US" sz="2400" b="1" i="0" u="none" strike="noStrike" cap="none" normalizeH="0" baseline="0">
              <a:ln>
                <a:noFill/>
              </a:ln>
              <a:solidFill>
                <a:schemeClr val="tx1"/>
              </a:solidFill>
              <a:effectLst/>
              <a:latin typeface="Arial Narrow" pitchFamily="34" charset="0"/>
            </a:endParaRPr>
          </a:p>
        </p:txBody>
      </p:sp>
    </p:spTree>
    <p:custDataLst>
      <p:tags r:id="rId1"/>
    </p:custData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FABBC9CB-0A55-4898-BCFD-7EC7D6DE0F1A}" type="slidenum">
              <a:rPr lang="en-US"/>
              <a:pPr>
                <a:defRPr/>
              </a:pPr>
              <a:t>19</a:t>
            </a:fld>
            <a:endParaRPr lang="en-US"/>
          </a:p>
        </p:txBody>
      </p:sp>
      <p:sp>
        <p:nvSpPr>
          <p:cNvPr id="20483" name="Rectangle 9"/>
          <p:cNvSpPr>
            <a:spLocks noGrp="1" noChangeArrowheads="1"/>
          </p:cNvSpPr>
          <p:nvPr>
            <p:ph type="title"/>
          </p:nvPr>
        </p:nvSpPr>
        <p:spPr/>
        <p:txBody>
          <a:bodyPr/>
          <a:lstStyle/>
          <a:p>
            <a:pPr eaLnBrk="1" hangingPunct="1"/>
            <a:r>
              <a:rPr lang="en-US" altLang="en-US" sz="3600"/>
              <a:t>Why Signs are Installed</a:t>
            </a:r>
          </a:p>
        </p:txBody>
      </p:sp>
      <p:sp>
        <p:nvSpPr>
          <p:cNvPr id="20484" name="Rectangle 10"/>
          <p:cNvSpPr>
            <a:spLocks noGrp="1" noChangeArrowheads="1"/>
          </p:cNvSpPr>
          <p:nvPr>
            <p:ph type="body" idx="1"/>
          </p:nvPr>
        </p:nvSpPr>
        <p:spPr/>
        <p:txBody>
          <a:bodyPr/>
          <a:lstStyle/>
          <a:p>
            <a:pPr marL="609600" indent="-609600" eaLnBrk="1" hangingPunct="1"/>
            <a:endParaRPr lang="en-US" altLang="en-US"/>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8113" y="4763"/>
            <a:ext cx="8867775" cy="68484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6" name="Picture 2"/>
          <p:cNvPicPr>
            <a:picLocks noChangeAspect="1" noChangeArrowheads="1"/>
          </p:cNvPicPr>
          <p:nvPr/>
        </p:nvPicPr>
        <p:blipFill>
          <a:blip r:embed="rId4">
            <a:duotone>
              <a:prstClr val="black"/>
              <a:schemeClr val="accent2">
                <a:tint val="45000"/>
                <a:satMod val="400000"/>
              </a:schemeClr>
            </a:duotone>
            <a:extLst>
              <a:ext uri="{28A0092B-C50C-407E-A947-70E740481C1C}">
                <a14:useLocalDpi xmlns:a14="http://schemas.microsoft.com/office/drawing/2010/main" val="0"/>
              </a:ext>
            </a:extLst>
          </a:blip>
          <a:srcRect/>
          <a:stretch>
            <a:fillRect/>
          </a:stretch>
        </p:blipFill>
        <p:spPr bwMode="auto">
          <a:xfrm>
            <a:off x="566959" y="1993382"/>
            <a:ext cx="7856696" cy="48863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pic>
        <p:nvPicPr>
          <p:cNvPr id="1027" name="Picture 3"/>
          <p:cNvPicPr>
            <a:picLocks noChangeAspect="1" noChangeArrowheads="1"/>
          </p:cNvPicPr>
          <p:nvPr/>
        </p:nvPicPr>
        <p:blipFill>
          <a:blip r:embed="rId5">
            <a:duotone>
              <a:prstClr val="black"/>
              <a:schemeClr val="accent2">
                <a:tint val="45000"/>
                <a:satMod val="400000"/>
              </a:schemeClr>
            </a:duotone>
            <a:extLst>
              <a:ext uri="{28A0092B-C50C-407E-A947-70E740481C1C}">
                <a14:useLocalDpi xmlns:a14="http://schemas.microsoft.com/office/drawing/2010/main" val="0"/>
              </a:ext>
            </a:extLst>
          </a:blip>
          <a:srcRect/>
          <a:stretch>
            <a:fillRect/>
          </a:stretch>
        </p:blipFill>
        <p:spPr bwMode="auto">
          <a:xfrm>
            <a:off x="978439" y="3107365"/>
            <a:ext cx="7445216" cy="216027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2000"/>
                                  </p:stCondLst>
                                  <p:childTnLst>
                                    <p:set>
                                      <p:cBhvr>
                                        <p:cTn id="6" dur="1" fill="hold">
                                          <p:stCondLst>
                                            <p:cond delay="0"/>
                                          </p:stCondLst>
                                        </p:cTn>
                                        <p:tgtEl>
                                          <p:spTgt spid="1026"/>
                                        </p:tgtEl>
                                        <p:attrNameLst>
                                          <p:attrName>style.visibility</p:attrName>
                                        </p:attrNameLst>
                                      </p:cBhvr>
                                      <p:to>
                                        <p:strVal val="visible"/>
                                      </p:to>
                                    </p:set>
                                    <p:anim calcmode="lin" valueType="num">
                                      <p:cBhvr>
                                        <p:cTn id="7" dur="500" fill="hold"/>
                                        <p:tgtEl>
                                          <p:spTgt spid="1026"/>
                                        </p:tgtEl>
                                        <p:attrNameLst>
                                          <p:attrName>ppt_w</p:attrName>
                                        </p:attrNameLst>
                                      </p:cBhvr>
                                      <p:tavLst>
                                        <p:tav tm="0">
                                          <p:val>
                                            <p:fltVal val="0"/>
                                          </p:val>
                                        </p:tav>
                                        <p:tav tm="100000">
                                          <p:val>
                                            <p:strVal val="#ppt_w"/>
                                          </p:val>
                                        </p:tav>
                                      </p:tavLst>
                                    </p:anim>
                                    <p:anim calcmode="lin" valueType="num">
                                      <p:cBhvr>
                                        <p:cTn id="8" dur="500" fill="hold"/>
                                        <p:tgtEl>
                                          <p:spTgt spid="1026"/>
                                        </p:tgtEl>
                                        <p:attrNameLst>
                                          <p:attrName>ppt_h</p:attrName>
                                        </p:attrNameLst>
                                      </p:cBhvr>
                                      <p:tavLst>
                                        <p:tav tm="0">
                                          <p:val>
                                            <p:fltVal val="0"/>
                                          </p:val>
                                        </p:tav>
                                        <p:tav tm="100000">
                                          <p:val>
                                            <p:strVal val="#ppt_h"/>
                                          </p:val>
                                        </p:tav>
                                      </p:tavLst>
                                    </p:anim>
                                    <p:animEffect transition="in" filter="fade">
                                      <p:cBhvr>
                                        <p:cTn id="9" dur="500"/>
                                        <p:tgtEl>
                                          <p:spTgt spid="1026"/>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1027"/>
                                        </p:tgtEl>
                                        <p:attrNameLst>
                                          <p:attrName>style.visibility</p:attrName>
                                        </p:attrNameLst>
                                      </p:cBhvr>
                                      <p:to>
                                        <p:strVal val="visible"/>
                                      </p:to>
                                    </p:set>
                                    <p:anim calcmode="lin" valueType="num">
                                      <p:cBhvr>
                                        <p:cTn id="14" dur="500" fill="hold"/>
                                        <p:tgtEl>
                                          <p:spTgt spid="1027"/>
                                        </p:tgtEl>
                                        <p:attrNameLst>
                                          <p:attrName>ppt_w</p:attrName>
                                        </p:attrNameLst>
                                      </p:cBhvr>
                                      <p:tavLst>
                                        <p:tav tm="0">
                                          <p:val>
                                            <p:fltVal val="0"/>
                                          </p:val>
                                        </p:tav>
                                        <p:tav tm="100000">
                                          <p:val>
                                            <p:strVal val="#ppt_w"/>
                                          </p:val>
                                        </p:tav>
                                      </p:tavLst>
                                    </p:anim>
                                    <p:anim calcmode="lin" valueType="num">
                                      <p:cBhvr>
                                        <p:cTn id="15" dur="500" fill="hold"/>
                                        <p:tgtEl>
                                          <p:spTgt spid="1027"/>
                                        </p:tgtEl>
                                        <p:attrNameLst>
                                          <p:attrName>ppt_h</p:attrName>
                                        </p:attrNameLst>
                                      </p:cBhvr>
                                      <p:tavLst>
                                        <p:tav tm="0">
                                          <p:val>
                                            <p:fltVal val="0"/>
                                          </p:val>
                                        </p:tav>
                                        <p:tav tm="100000">
                                          <p:val>
                                            <p:strVal val="#ppt_h"/>
                                          </p:val>
                                        </p:tav>
                                      </p:tavLst>
                                    </p:anim>
                                    <p:animEffect transition="in" filter="fade">
                                      <p:cBhvr>
                                        <p:cTn id="16" dur="500"/>
                                        <p:tgtEl>
                                          <p:spTgt spid="10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254B45D0-C3DD-47BA-A849-4FF3537B911D}" type="slidenum">
              <a:rPr lang="en-US"/>
              <a:pPr>
                <a:defRPr/>
              </a:pPr>
              <a:t>20</a:t>
            </a:fld>
            <a:endParaRPr lang="en-US"/>
          </a:p>
        </p:txBody>
      </p:sp>
      <p:sp>
        <p:nvSpPr>
          <p:cNvPr id="21507" name="Rectangle 9"/>
          <p:cNvSpPr>
            <a:spLocks noGrp="1" noChangeArrowheads="1"/>
          </p:cNvSpPr>
          <p:nvPr>
            <p:ph type="title"/>
          </p:nvPr>
        </p:nvSpPr>
        <p:spPr/>
        <p:txBody>
          <a:bodyPr/>
          <a:lstStyle/>
          <a:p>
            <a:pPr eaLnBrk="1" hangingPunct="1"/>
            <a:r>
              <a:rPr lang="en-US" altLang="en-US" sz="3600"/>
              <a:t>Why Signs are Installed</a:t>
            </a:r>
          </a:p>
        </p:txBody>
      </p:sp>
      <p:sp>
        <p:nvSpPr>
          <p:cNvPr id="21508" name="Rectangle 10"/>
          <p:cNvSpPr>
            <a:spLocks noGrp="1" noChangeArrowheads="1"/>
          </p:cNvSpPr>
          <p:nvPr>
            <p:ph type="body" idx="1"/>
          </p:nvPr>
        </p:nvSpPr>
        <p:spPr/>
        <p:txBody>
          <a:bodyPr/>
          <a:lstStyle/>
          <a:p>
            <a:pPr marL="609600" indent="-609600" eaLnBrk="1" hangingPunct="1"/>
            <a:endParaRPr lang="en-US" altLang="en-US"/>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8113" y="4763"/>
            <a:ext cx="8867775" cy="68484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0" name="Picture 2"/>
          <p:cNvPicPr>
            <a:picLocks noChangeAspect="1" noChangeArrowheads="1"/>
          </p:cNvPicPr>
          <p:nvPr/>
        </p:nvPicPr>
        <p:blipFill>
          <a:blip r:embed="rId4">
            <a:duotone>
              <a:prstClr val="black"/>
              <a:schemeClr val="accent2">
                <a:tint val="45000"/>
                <a:satMod val="400000"/>
              </a:schemeClr>
            </a:duotone>
            <a:extLst>
              <a:ext uri="{28A0092B-C50C-407E-A947-70E740481C1C}">
                <a14:useLocalDpi xmlns:a14="http://schemas.microsoft.com/office/drawing/2010/main" val="0"/>
              </a:ext>
            </a:extLst>
          </a:blip>
          <a:srcRect/>
          <a:stretch>
            <a:fillRect/>
          </a:stretch>
        </p:blipFill>
        <p:spPr bwMode="auto">
          <a:xfrm>
            <a:off x="471488" y="2130167"/>
            <a:ext cx="8201025" cy="42862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pic>
        <p:nvPicPr>
          <p:cNvPr id="2051" name="Picture 3"/>
          <p:cNvPicPr>
            <a:picLocks noChangeAspect="1" noChangeArrowheads="1"/>
          </p:cNvPicPr>
          <p:nvPr/>
        </p:nvPicPr>
        <p:blipFill>
          <a:blip r:embed="rId5">
            <a:duotone>
              <a:prstClr val="black"/>
              <a:schemeClr val="accent2">
                <a:tint val="45000"/>
                <a:satMod val="400000"/>
              </a:schemeClr>
            </a:duotone>
            <a:extLst>
              <a:ext uri="{28A0092B-C50C-407E-A947-70E740481C1C}">
                <a14:useLocalDpi xmlns:a14="http://schemas.microsoft.com/office/drawing/2010/main" val="0"/>
              </a:ext>
            </a:extLst>
          </a:blip>
          <a:srcRect/>
          <a:stretch>
            <a:fillRect/>
          </a:stretch>
        </p:blipFill>
        <p:spPr bwMode="auto">
          <a:xfrm>
            <a:off x="734201" y="3957638"/>
            <a:ext cx="3209925" cy="105727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pic>
        <p:nvPicPr>
          <p:cNvPr id="2052" name="Picture 4"/>
          <p:cNvPicPr>
            <a:picLocks noChangeAspect="1" noChangeArrowheads="1"/>
          </p:cNvPicPr>
          <p:nvPr/>
        </p:nvPicPr>
        <p:blipFill>
          <a:blip r:embed="rId6">
            <a:duotone>
              <a:prstClr val="black"/>
              <a:schemeClr val="accent2">
                <a:tint val="45000"/>
                <a:satMod val="400000"/>
              </a:schemeClr>
            </a:duotone>
            <a:extLst>
              <a:ext uri="{28A0092B-C50C-407E-A947-70E740481C1C}">
                <a14:useLocalDpi xmlns:a14="http://schemas.microsoft.com/office/drawing/2010/main" val="0"/>
              </a:ext>
            </a:extLst>
          </a:blip>
          <a:srcRect/>
          <a:stretch>
            <a:fillRect/>
          </a:stretch>
        </p:blipFill>
        <p:spPr bwMode="auto">
          <a:xfrm>
            <a:off x="4220904" y="3624262"/>
            <a:ext cx="3105150" cy="172402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2000"/>
                                  </p:stCondLst>
                                  <p:childTnLst>
                                    <p:set>
                                      <p:cBhvr>
                                        <p:cTn id="6" dur="1" fill="hold">
                                          <p:stCondLst>
                                            <p:cond delay="0"/>
                                          </p:stCondLst>
                                        </p:cTn>
                                        <p:tgtEl>
                                          <p:spTgt spid="2050"/>
                                        </p:tgtEl>
                                        <p:attrNameLst>
                                          <p:attrName>style.visibility</p:attrName>
                                        </p:attrNameLst>
                                      </p:cBhvr>
                                      <p:to>
                                        <p:strVal val="visible"/>
                                      </p:to>
                                    </p:set>
                                    <p:anim calcmode="lin" valueType="num">
                                      <p:cBhvr>
                                        <p:cTn id="7" dur="500" fill="hold"/>
                                        <p:tgtEl>
                                          <p:spTgt spid="2050"/>
                                        </p:tgtEl>
                                        <p:attrNameLst>
                                          <p:attrName>ppt_w</p:attrName>
                                        </p:attrNameLst>
                                      </p:cBhvr>
                                      <p:tavLst>
                                        <p:tav tm="0">
                                          <p:val>
                                            <p:fltVal val="0"/>
                                          </p:val>
                                        </p:tav>
                                        <p:tav tm="100000">
                                          <p:val>
                                            <p:strVal val="#ppt_w"/>
                                          </p:val>
                                        </p:tav>
                                      </p:tavLst>
                                    </p:anim>
                                    <p:anim calcmode="lin" valueType="num">
                                      <p:cBhvr>
                                        <p:cTn id="8" dur="500" fill="hold"/>
                                        <p:tgtEl>
                                          <p:spTgt spid="2050"/>
                                        </p:tgtEl>
                                        <p:attrNameLst>
                                          <p:attrName>ppt_h</p:attrName>
                                        </p:attrNameLst>
                                      </p:cBhvr>
                                      <p:tavLst>
                                        <p:tav tm="0">
                                          <p:val>
                                            <p:fltVal val="0"/>
                                          </p:val>
                                        </p:tav>
                                        <p:tav tm="100000">
                                          <p:val>
                                            <p:strVal val="#ppt_h"/>
                                          </p:val>
                                        </p:tav>
                                      </p:tavLst>
                                    </p:anim>
                                    <p:animEffect transition="in" filter="fade">
                                      <p:cBhvr>
                                        <p:cTn id="9" dur="500"/>
                                        <p:tgtEl>
                                          <p:spTgt spid="2050"/>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2051"/>
                                        </p:tgtEl>
                                        <p:attrNameLst>
                                          <p:attrName>style.visibility</p:attrName>
                                        </p:attrNameLst>
                                      </p:cBhvr>
                                      <p:to>
                                        <p:strVal val="visible"/>
                                      </p:to>
                                    </p:set>
                                    <p:anim calcmode="lin" valueType="num">
                                      <p:cBhvr>
                                        <p:cTn id="14" dur="500" fill="hold"/>
                                        <p:tgtEl>
                                          <p:spTgt spid="2051"/>
                                        </p:tgtEl>
                                        <p:attrNameLst>
                                          <p:attrName>ppt_w</p:attrName>
                                        </p:attrNameLst>
                                      </p:cBhvr>
                                      <p:tavLst>
                                        <p:tav tm="0">
                                          <p:val>
                                            <p:fltVal val="0"/>
                                          </p:val>
                                        </p:tav>
                                        <p:tav tm="100000">
                                          <p:val>
                                            <p:strVal val="#ppt_w"/>
                                          </p:val>
                                        </p:tav>
                                      </p:tavLst>
                                    </p:anim>
                                    <p:anim calcmode="lin" valueType="num">
                                      <p:cBhvr>
                                        <p:cTn id="15" dur="500" fill="hold"/>
                                        <p:tgtEl>
                                          <p:spTgt spid="2051"/>
                                        </p:tgtEl>
                                        <p:attrNameLst>
                                          <p:attrName>ppt_h</p:attrName>
                                        </p:attrNameLst>
                                      </p:cBhvr>
                                      <p:tavLst>
                                        <p:tav tm="0">
                                          <p:val>
                                            <p:fltVal val="0"/>
                                          </p:val>
                                        </p:tav>
                                        <p:tav tm="100000">
                                          <p:val>
                                            <p:strVal val="#ppt_h"/>
                                          </p:val>
                                        </p:tav>
                                      </p:tavLst>
                                    </p:anim>
                                    <p:animEffect transition="in" filter="fade">
                                      <p:cBhvr>
                                        <p:cTn id="16" dur="500"/>
                                        <p:tgtEl>
                                          <p:spTgt spid="2051"/>
                                        </p:tgtEl>
                                      </p:cBhvr>
                                    </p:animEffect>
                                  </p:childTnLst>
                                </p:cTn>
                              </p:par>
                            </p:childTnLst>
                          </p:cTn>
                        </p:par>
                        <p:par>
                          <p:cTn id="17" fill="hold">
                            <p:stCondLst>
                              <p:cond delay="500"/>
                            </p:stCondLst>
                            <p:childTnLst>
                              <p:par>
                                <p:cTn id="18" presetID="53" presetClass="entr" presetSubtype="16" fill="hold" nodeType="afterEffect">
                                  <p:stCondLst>
                                    <p:cond delay="1000"/>
                                  </p:stCondLst>
                                  <p:childTnLst>
                                    <p:set>
                                      <p:cBhvr>
                                        <p:cTn id="19" dur="1" fill="hold">
                                          <p:stCondLst>
                                            <p:cond delay="0"/>
                                          </p:stCondLst>
                                        </p:cTn>
                                        <p:tgtEl>
                                          <p:spTgt spid="2052"/>
                                        </p:tgtEl>
                                        <p:attrNameLst>
                                          <p:attrName>style.visibility</p:attrName>
                                        </p:attrNameLst>
                                      </p:cBhvr>
                                      <p:to>
                                        <p:strVal val="visible"/>
                                      </p:to>
                                    </p:set>
                                    <p:anim calcmode="lin" valueType="num">
                                      <p:cBhvr>
                                        <p:cTn id="20" dur="500" fill="hold"/>
                                        <p:tgtEl>
                                          <p:spTgt spid="2052"/>
                                        </p:tgtEl>
                                        <p:attrNameLst>
                                          <p:attrName>ppt_w</p:attrName>
                                        </p:attrNameLst>
                                      </p:cBhvr>
                                      <p:tavLst>
                                        <p:tav tm="0">
                                          <p:val>
                                            <p:fltVal val="0"/>
                                          </p:val>
                                        </p:tav>
                                        <p:tav tm="100000">
                                          <p:val>
                                            <p:strVal val="#ppt_w"/>
                                          </p:val>
                                        </p:tav>
                                      </p:tavLst>
                                    </p:anim>
                                    <p:anim calcmode="lin" valueType="num">
                                      <p:cBhvr>
                                        <p:cTn id="21" dur="500" fill="hold"/>
                                        <p:tgtEl>
                                          <p:spTgt spid="2052"/>
                                        </p:tgtEl>
                                        <p:attrNameLst>
                                          <p:attrName>ppt_h</p:attrName>
                                        </p:attrNameLst>
                                      </p:cBhvr>
                                      <p:tavLst>
                                        <p:tav tm="0">
                                          <p:val>
                                            <p:fltVal val="0"/>
                                          </p:val>
                                        </p:tav>
                                        <p:tav tm="100000">
                                          <p:val>
                                            <p:strVal val="#ppt_h"/>
                                          </p:val>
                                        </p:tav>
                                      </p:tavLst>
                                    </p:anim>
                                    <p:animEffect transition="in" filter="fade">
                                      <p:cBhvr>
                                        <p:cTn id="22" dur="500"/>
                                        <p:tgtEl>
                                          <p:spTgt spid="20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CCE34EA2-F6CD-4117-9EAE-72EAEAD2DC6E}" type="slidenum">
              <a:rPr lang="en-US"/>
              <a:pPr>
                <a:defRPr/>
              </a:pPr>
              <a:t>21</a:t>
            </a:fld>
            <a:endParaRPr lang="en-US"/>
          </a:p>
        </p:txBody>
      </p:sp>
      <p:sp>
        <p:nvSpPr>
          <p:cNvPr id="22531" name="Rectangle 9"/>
          <p:cNvSpPr>
            <a:spLocks noGrp="1" noChangeArrowheads="1"/>
          </p:cNvSpPr>
          <p:nvPr>
            <p:ph type="title"/>
          </p:nvPr>
        </p:nvSpPr>
        <p:spPr/>
        <p:txBody>
          <a:bodyPr/>
          <a:lstStyle/>
          <a:p>
            <a:pPr eaLnBrk="1" hangingPunct="1"/>
            <a:r>
              <a:rPr lang="en-US" altLang="en-US" sz="3600"/>
              <a:t>Why Signs are Installed</a:t>
            </a:r>
          </a:p>
        </p:txBody>
      </p:sp>
      <p:sp>
        <p:nvSpPr>
          <p:cNvPr id="22532" name="Rectangle 10"/>
          <p:cNvSpPr>
            <a:spLocks noGrp="1" noChangeArrowheads="1"/>
          </p:cNvSpPr>
          <p:nvPr>
            <p:ph type="body" idx="1"/>
          </p:nvPr>
        </p:nvSpPr>
        <p:spPr/>
        <p:txBody>
          <a:bodyPr/>
          <a:lstStyle/>
          <a:p>
            <a:pPr marL="609600" indent="-609600" eaLnBrk="1" hangingPunct="1"/>
            <a:endParaRPr lang="en-US" altLang="en-US"/>
          </a:p>
        </p:txBody>
      </p:sp>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8113" y="4763"/>
            <a:ext cx="8867775" cy="68484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Rectangle 5"/>
          <p:cNvSpPr/>
          <p:nvPr/>
        </p:nvSpPr>
        <p:spPr bwMode="auto">
          <a:xfrm>
            <a:off x="8920716" y="6581553"/>
            <a:ext cx="223284" cy="276447"/>
          </a:xfrm>
          <a:prstGeom prst="rect">
            <a:avLst/>
          </a:prstGeom>
          <a:solidFill>
            <a:schemeClr val="tx1">
              <a:lumMod val="10000"/>
              <a:lumOff val="90000"/>
            </a:schemeClr>
          </a:solidFill>
          <a:ln w="25400" cap="flat" cmpd="sng" algn="ctr">
            <a:noFill/>
            <a:prstDash val="solid"/>
            <a:round/>
            <a:headEnd type="none" w="med" len="med"/>
            <a:tailEnd type="triangle" w="med" len="med"/>
          </a:ln>
          <a:effectLst/>
        </p:spPr>
        <p:txBody>
          <a:bodyPr vert="horz" wrap="none" lIns="92075" tIns="46038" rIns="92075" bIns="46038" numCol="1" rtlCol="0" anchor="ctr" anchorCtr="0" compatLnSpc="1">
            <a:prstTxWarp prst="textNoShape">
              <a:avLst/>
            </a:prstTxWarp>
          </a:bodyPr>
          <a:lstStyle/>
          <a:p>
            <a:pPr marL="0" marR="0" indent="0" algn="ctr" defTabSz="914400" rtl="0" eaLnBrk="0" fontAlgn="base" latinLnBrk="0" hangingPunct="0">
              <a:lnSpc>
                <a:spcPct val="100000"/>
              </a:lnSpc>
              <a:spcBef>
                <a:spcPct val="20000"/>
              </a:spcBef>
              <a:spcAft>
                <a:spcPts val="600"/>
              </a:spcAft>
              <a:buClr>
                <a:srgbClr val="FF9933"/>
              </a:buClr>
              <a:buSzTx/>
              <a:buFontTx/>
              <a:buChar char="–"/>
              <a:tabLst/>
            </a:pPr>
            <a:endParaRPr kumimoji="1" lang="en-US" sz="2400" b="1" i="0" u="none" strike="noStrike" cap="none" normalizeH="0" baseline="0">
              <a:ln>
                <a:noFill/>
              </a:ln>
              <a:solidFill>
                <a:schemeClr val="tx1"/>
              </a:solidFill>
              <a:effectLst/>
              <a:latin typeface="Arial Narrow" pitchFamily="34" charset="0"/>
            </a:endParaRPr>
          </a:p>
        </p:txBody>
      </p:sp>
    </p:spTree>
    <p:custDataLst>
      <p:tags r:id="rId1"/>
    </p:custData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21B3FDA7-4606-4F19-B5F3-3F4786743A8C}" type="slidenum">
              <a:rPr lang="en-US"/>
              <a:pPr>
                <a:defRPr/>
              </a:pPr>
              <a:t>22</a:t>
            </a:fld>
            <a:endParaRPr lang="en-US"/>
          </a:p>
        </p:txBody>
      </p:sp>
      <p:sp>
        <p:nvSpPr>
          <p:cNvPr id="23555" name="Rectangle 9"/>
          <p:cNvSpPr>
            <a:spLocks noGrp="1" noChangeArrowheads="1"/>
          </p:cNvSpPr>
          <p:nvPr>
            <p:ph type="title"/>
          </p:nvPr>
        </p:nvSpPr>
        <p:spPr/>
        <p:txBody>
          <a:bodyPr/>
          <a:lstStyle/>
          <a:p>
            <a:pPr eaLnBrk="1" hangingPunct="1"/>
            <a:r>
              <a:rPr lang="en-US" altLang="en-US" sz="3600"/>
              <a:t>Why Signs are Installed</a:t>
            </a:r>
          </a:p>
        </p:txBody>
      </p:sp>
      <p:sp>
        <p:nvSpPr>
          <p:cNvPr id="23556" name="Rectangle 10"/>
          <p:cNvSpPr>
            <a:spLocks noGrp="1" noChangeArrowheads="1"/>
          </p:cNvSpPr>
          <p:nvPr>
            <p:ph type="body" idx="1"/>
          </p:nvPr>
        </p:nvSpPr>
        <p:spPr/>
        <p:txBody>
          <a:bodyPr/>
          <a:lstStyle/>
          <a:p>
            <a:pPr marL="609600" indent="-609600" eaLnBrk="1" hangingPunct="1"/>
            <a:endParaRPr lang="en-US" altLang="en-US"/>
          </a:p>
        </p:txBody>
      </p:sp>
      <p:pic>
        <p:nvPicPr>
          <p:cNvPr id="71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8113" y="4763"/>
            <a:ext cx="8867775" cy="68484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Rectangle 5"/>
          <p:cNvSpPr/>
          <p:nvPr/>
        </p:nvSpPr>
        <p:spPr bwMode="auto">
          <a:xfrm>
            <a:off x="8920716" y="6581553"/>
            <a:ext cx="223284" cy="276447"/>
          </a:xfrm>
          <a:prstGeom prst="rect">
            <a:avLst/>
          </a:prstGeom>
          <a:solidFill>
            <a:schemeClr val="tx1">
              <a:lumMod val="10000"/>
              <a:lumOff val="90000"/>
            </a:schemeClr>
          </a:solidFill>
          <a:ln w="25400" cap="flat" cmpd="sng" algn="ctr">
            <a:noFill/>
            <a:prstDash val="solid"/>
            <a:round/>
            <a:headEnd type="none" w="med" len="med"/>
            <a:tailEnd type="triangle" w="med" len="med"/>
          </a:ln>
          <a:effectLst/>
        </p:spPr>
        <p:txBody>
          <a:bodyPr vert="horz" wrap="none" lIns="92075" tIns="46038" rIns="92075" bIns="46038" numCol="1" rtlCol="0" anchor="ctr" anchorCtr="0" compatLnSpc="1">
            <a:prstTxWarp prst="textNoShape">
              <a:avLst/>
            </a:prstTxWarp>
          </a:bodyPr>
          <a:lstStyle/>
          <a:p>
            <a:pPr marL="0" marR="0" indent="0" algn="ctr" defTabSz="914400" rtl="0" eaLnBrk="0" fontAlgn="base" latinLnBrk="0" hangingPunct="0">
              <a:lnSpc>
                <a:spcPct val="100000"/>
              </a:lnSpc>
              <a:spcBef>
                <a:spcPct val="20000"/>
              </a:spcBef>
              <a:spcAft>
                <a:spcPts val="600"/>
              </a:spcAft>
              <a:buClr>
                <a:srgbClr val="FF9933"/>
              </a:buClr>
              <a:buSzTx/>
              <a:buFontTx/>
              <a:buChar char="–"/>
              <a:tabLst/>
            </a:pPr>
            <a:endParaRPr kumimoji="1" lang="en-US" sz="2400" b="1" i="0" u="none" strike="noStrike" cap="none" normalizeH="0" baseline="0">
              <a:ln>
                <a:noFill/>
              </a:ln>
              <a:solidFill>
                <a:schemeClr val="tx1"/>
              </a:solidFill>
              <a:effectLst/>
              <a:latin typeface="Arial Narrow" pitchFamily="34" charset="0"/>
            </a:endParaRPr>
          </a:p>
        </p:txBody>
      </p:sp>
    </p:spTree>
    <p:custDataLst>
      <p:tags r:id="rId1"/>
    </p:custDataLst>
    <p:extLst>
      <p:ext uri="{BB962C8B-B14F-4D97-AF65-F5344CB8AC3E}">
        <p14:creationId xmlns:p14="http://schemas.microsoft.com/office/powerpoint/2010/main" val="2530200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21B3FDA7-4606-4F19-B5F3-3F4786743A8C}" type="slidenum">
              <a:rPr lang="en-US"/>
              <a:pPr>
                <a:defRPr/>
              </a:pPr>
              <a:t>23</a:t>
            </a:fld>
            <a:endParaRPr lang="en-US"/>
          </a:p>
        </p:txBody>
      </p:sp>
      <p:sp>
        <p:nvSpPr>
          <p:cNvPr id="23555" name="Rectangle 9"/>
          <p:cNvSpPr>
            <a:spLocks noGrp="1" noChangeArrowheads="1"/>
          </p:cNvSpPr>
          <p:nvPr>
            <p:ph type="title"/>
          </p:nvPr>
        </p:nvSpPr>
        <p:spPr/>
        <p:txBody>
          <a:bodyPr/>
          <a:lstStyle/>
          <a:p>
            <a:pPr eaLnBrk="1" hangingPunct="1"/>
            <a:r>
              <a:rPr lang="en-US" altLang="en-US" sz="3600"/>
              <a:t>Why Signs are Installed</a:t>
            </a:r>
          </a:p>
        </p:txBody>
      </p:sp>
      <p:sp>
        <p:nvSpPr>
          <p:cNvPr id="23556" name="Rectangle 10"/>
          <p:cNvSpPr>
            <a:spLocks noGrp="1" noChangeArrowheads="1"/>
          </p:cNvSpPr>
          <p:nvPr>
            <p:ph type="body" idx="1"/>
          </p:nvPr>
        </p:nvSpPr>
        <p:spPr/>
        <p:txBody>
          <a:bodyPr/>
          <a:lstStyle/>
          <a:p>
            <a:pPr marL="609600" indent="-609600" eaLnBrk="1" hangingPunct="1"/>
            <a:endParaRPr lang="en-US" altLang="en-US"/>
          </a:p>
        </p:txBody>
      </p:sp>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8113" y="4763"/>
            <a:ext cx="8867775" cy="68484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Rectangle 5"/>
          <p:cNvSpPr/>
          <p:nvPr/>
        </p:nvSpPr>
        <p:spPr bwMode="auto">
          <a:xfrm>
            <a:off x="8920716" y="6581553"/>
            <a:ext cx="223284" cy="276447"/>
          </a:xfrm>
          <a:prstGeom prst="rect">
            <a:avLst/>
          </a:prstGeom>
          <a:solidFill>
            <a:schemeClr val="tx1">
              <a:lumMod val="10000"/>
              <a:lumOff val="90000"/>
            </a:schemeClr>
          </a:solidFill>
          <a:ln w="25400" cap="flat" cmpd="sng" algn="ctr">
            <a:noFill/>
            <a:prstDash val="solid"/>
            <a:round/>
            <a:headEnd type="none" w="med" len="med"/>
            <a:tailEnd type="triangle" w="med" len="med"/>
          </a:ln>
          <a:effectLst/>
        </p:spPr>
        <p:txBody>
          <a:bodyPr vert="horz" wrap="none" lIns="92075" tIns="46038" rIns="92075" bIns="46038" numCol="1" rtlCol="0" anchor="ctr" anchorCtr="0" compatLnSpc="1">
            <a:prstTxWarp prst="textNoShape">
              <a:avLst/>
            </a:prstTxWarp>
          </a:bodyPr>
          <a:lstStyle/>
          <a:p>
            <a:pPr marL="0" marR="0" indent="0" algn="ctr" defTabSz="914400" rtl="0" eaLnBrk="0" fontAlgn="base" latinLnBrk="0" hangingPunct="0">
              <a:lnSpc>
                <a:spcPct val="100000"/>
              </a:lnSpc>
              <a:spcBef>
                <a:spcPct val="20000"/>
              </a:spcBef>
              <a:spcAft>
                <a:spcPts val="600"/>
              </a:spcAft>
              <a:buClr>
                <a:srgbClr val="FF9933"/>
              </a:buClr>
              <a:buSzTx/>
              <a:buFontTx/>
              <a:buChar char="–"/>
              <a:tabLst/>
            </a:pPr>
            <a:endParaRPr kumimoji="1" lang="en-US" sz="2400" b="1" i="0" u="none" strike="noStrike" cap="none" normalizeH="0" baseline="0">
              <a:ln>
                <a:noFill/>
              </a:ln>
              <a:solidFill>
                <a:schemeClr val="tx1"/>
              </a:solidFill>
              <a:effectLst/>
              <a:latin typeface="Arial Narrow" pitchFamily="34" charset="0"/>
            </a:endParaRPr>
          </a:p>
        </p:txBody>
      </p:sp>
    </p:spTree>
    <p:custDataLst>
      <p:tags r:id="rId1"/>
    </p:custData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80EC2319-5278-4199-8DCE-A2A9C5888D53}" type="slidenum">
              <a:rPr lang="en-US"/>
              <a:pPr>
                <a:defRPr/>
              </a:pPr>
              <a:t>24</a:t>
            </a:fld>
            <a:endParaRPr lang="en-US"/>
          </a:p>
        </p:txBody>
      </p:sp>
      <p:sp>
        <p:nvSpPr>
          <p:cNvPr id="24579" name="Rectangle 9"/>
          <p:cNvSpPr>
            <a:spLocks noGrp="1" noChangeArrowheads="1"/>
          </p:cNvSpPr>
          <p:nvPr>
            <p:ph type="title"/>
          </p:nvPr>
        </p:nvSpPr>
        <p:spPr/>
        <p:txBody>
          <a:bodyPr/>
          <a:lstStyle/>
          <a:p>
            <a:pPr eaLnBrk="1" hangingPunct="1"/>
            <a:r>
              <a:rPr lang="en-US" altLang="en-US" sz="3600"/>
              <a:t>Why Signs are Installed</a:t>
            </a:r>
          </a:p>
        </p:txBody>
      </p:sp>
      <p:sp>
        <p:nvSpPr>
          <p:cNvPr id="24580" name="Rectangle 10"/>
          <p:cNvSpPr>
            <a:spLocks noGrp="1" noChangeArrowheads="1"/>
          </p:cNvSpPr>
          <p:nvPr>
            <p:ph type="body" idx="1"/>
          </p:nvPr>
        </p:nvSpPr>
        <p:spPr/>
        <p:txBody>
          <a:bodyPr/>
          <a:lstStyle/>
          <a:p>
            <a:pPr marL="609600" indent="-609600" eaLnBrk="1" hangingPunct="1"/>
            <a:endParaRPr lang="en-US" altLang="en-US"/>
          </a:p>
        </p:txBody>
      </p:sp>
      <p:pic>
        <p:nvPicPr>
          <p:cNvPr id="81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8113" y="4763"/>
            <a:ext cx="8867775" cy="68484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4" name="Picture 2"/>
          <p:cNvPicPr>
            <a:picLocks noChangeAspect="1" noChangeArrowheads="1"/>
          </p:cNvPicPr>
          <p:nvPr/>
        </p:nvPicPr>
        <p:blipFill>
          <a:blip r:embed="rId4">
            <a:duotone>
              <a:prstClr val="black"/>
              <a:schemeClr val="accent2">
                <a:tint val="45000"/>
                <a:satMod val="400000"/>
              </a:schemeClr>
            </a:duotone>
            <a:extLst>
              <a:ext uri="{28A0092B-C50C-407E-A947-70E740481C1C}">
                <a14:useLocalDpi xmlns:a14="http://schemas.microsoft.com/office/drawing/2010/main" val="0"/>
              </a:ext>
            </a:extLst>
          </a:blip>
          <a:srcRect/>
          <a:stretch>
            <a:fillRect/>
          </a:stretch>
        </p:blipFill>
        <p:spPr bwMode="auto">
          <a:xfrm>
            <a:off x="387867" y="1682935"/>
            <a:ext cx="7219950" cy="151447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2000"/>
                                  </p:stCondLst>
                                  <p:childTnLst>
                                    <p:set>
                                      <p:cBhvr>
                                        <p:cTn id="6" dur="1" fill="hold">
                                          <p:stCondLst>
                                            <p:cond delay="0"/>
                                          </p:stCondLst>
                                        </p:cTn>
                                        <p:tgtEl>
                                          <p:spTgt spid="3074"/>
                                        </p:tgtEl>
                                        <p:attrNameLst>
                                          <p:attrName>style.visibility</p:attrName>
                                        </p:attrNameLst>
                                      </p:cBhvr>
                                      <p:to>
                                        <p:strVal val="visible"/>
                                      </p:to>
                                    </p:set>
                                    <p:anim calcmode="lin" valueType="num">
                                      <p:cBhvr>
                                        <p:cTn id="7" dur="500" fill="hold"/>
                                        <p:tgtEl>
                                          <p:spTgt spid="3074"/>
                                        </p:tgtEl>
                                        <p:attrNameLst>
                                          <p:attrName>ppt_w</p:attrName>
                                        </p:attrNameLst>
                                      </p:cBhvr>
                                      <p:tavLst>
                                        <p:tav tm="0">
                                          <p:val>
                                            <p:fltVal val="0"/>
                                          </p:val>
                                        </p:tav>
                                        <p:tav tm="100000">
                                          <p:val>
                                            <p:strVal val="#ppt_w"/>
                                          </p:val>
                                        </p:tav>
                                      </p:tavLst>
                                    </p:anim>
                                    <p:anim calcmode="lin" valueType="num">
                                      <p:cBhvr>
                                        <p:cTn id="8" dur="500" fill="hold"/>
                                        <p:tgtEl>
                                          <p:spTgt spid="3074"/>
                                        </p:tgtEl>
                                        <p:attrNameLst>
                                          <p:attrName>ppt_h</p:attrName>
                                        </p:attrNameLst>
                                      </p:cBhvr>
                                      <p:tavLst>
                                        <p:tav tm="0">
                                          <p:val>
                                            <p:fltVal val="0"/>
                                          </p:val>
                                        </p:tav>
                                        <p:tav tm="100000">
                                          <p:val>
                                            <p:strVal val="#ppt_h"/>
                                          </p:val>
                                        </p:tav>
                                      </p:tavLst>
                                    </p:anim>
                                    <p:animEffect transition="in" filter="fade">
                                      <p:cBhvr>
                                        <p:cTn id="9" dur="500"/>
                                        <p:tgtEl>
                                          <p:spTgt spid="30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5D9B29AE-C4D7-4C68-B5AD-4423ED8FB750}" type="slidenum">
              <a:rPr lang="en-US"/>
              <a:pPr>
                <a:defRPr/>
              </a:pPr>
              <a:t>25</a:t>
            </a:fld>
            <a:endParaRPr lang="en-US"/>
          </a:p>
        </p:txBody>
      </p:sp>
      <p:sp>
        <p:nvSpPr>
          <p:cNvPr id="25603" name="Rectangle 9"/>
          <p:cNvSpPr>
            <a:spLocks noGrp="1" noChangeArrowheads="1"/>
          </p:cNvSpPr>
          <p:nvPr>
            <p:ph type="title"/>
          </p:nvPr>
        </p:nvSpPr>
        <p:spPr/>
        <p:txBody>
          <a:bodyPr/>
          <a:lstStyle/>
          <a:p>
            <a:pPr eaLnBrk="1" hangingPunct="1"/>
            <a:r>
              <a:rPr lang="en-US" altLang="en-US" sz="3600"/>
              <a:t>Why Signs are Installed</a:t>
            </a:r>
          </a:p>
        </p:txBody>
      </p:sp>
      <p:sp>
        <p:nvSpPr>
          <p:cNvPr id="25604" name="Rectangle 10"/>
          <p:cNvSpPr>
            <a:spLocks noGrp="1" noChangeArrowheads="1"/>
          </p:cNvSpPr>
          <p:nvPr>
            <p:ph type="body" idx="1"/>
          </p:nvPr>
        </p:nvSpPr>
        <p:spPr/>
        <p:txBody>
          <a:bodyPr/>
          <a:lstStyle/>
          <a:p>
            <a:pPr marL="609600" indent="-609600" eaLnBrk="1" hangingPunct="1"/>
            <a:endParaRPr lang="en-US" altLang="en-US"/>
          </a:p>
        </p:txBody>
      </p:sp>
      <p:pic>
        <p:nvPicPr>
          <p:cNvPr id="92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8113" y="4763"/>
            <a:ext cx="8867775" cy="68484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098" name="Picture 2"/>
          <p:cNvPicPr>
            <a:picLocks noChangeAspect="1" noChangeArrowheads="1"/>
          </p:cNvPicPr>
          <p:nvPr/>
        </p:nvPicPr>
        <p:blipFill>
          <a:blip r:embed="rId4">
            <a:duotone>
              <a:prstClr val="black"/>
              <a:schemeClr val="accent2">
                <a:tint val="45000"/>
                <a:satMod val="400000"/>
              </a:schemeClr>
            </a:duotone>
            <a:extLst>
              <a:ext uri="{28A0092B-C50C-407E-A947-70E740481C1C}">
                <a14:useLocalDpi xmlns:a14="http://schemas.microsoft.com/office/drawing/2010/main" val="0"/>
              </a:ext>
            </a:extLst>
          </a:blip>
          <a:srcRect/>
          <a:stretch>
            <a:fillRect/>
          </a:stretch>
        </p:blipFill>
        <p:spPr bwMode="auto">
          <a:xfrm>
            <a:off x="2341711" y="1044206"/>
            <a:ext cx="6353175" cy="14097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pic>
        <p:nvPicPr>
          <p:cNvPr id="4099" name="Picture 3"/>
          <p:cNvPicPr>
            <a:picLocks noChangeAspect="1" noChangeArrowheads="1"/>
          </p:cNvPicPr>
          <p:nvPr/>
        </p:nvPicPr>
        <p:blipFill>
          <a:blip r:embed="rId5">
            <a:duotone>
              <a:prstClr val="black"/>
              <a:schemeClr val="accent2">
                <a:tint val="45000"/>
                <a:satMod val="400000"/>
              </a:schemeClr>
            </a:duotone>
            <a:extLst>
              <a:ext uri="{28A0092B-C50C-407E-A947-70E740481C1C}">
                <a14:useLocalDpi xmlns:a14="http://schemas.microsoft.com/office/drawing/2010/main" val="0"/>
              </a:ext>
            </a:extLst>
          </a:blip>
          <a:srcRect/>
          <a:stretch>
            <a:fillRect/>
          </a:stretch>
        </p:blipFill>
        <p:spPr bwMode="auto">
          <a:xfrm>
            <a:off x="2094059" y="2728912"/>
            <a:ext cx="6848475" cy="140017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2000"/>
                                  </p:stCondLst>
                                  <p:childTnLst>
                                    <p:set>
                                      <p:cBhvr>
                                        <p:cTn id="6" dur="1" fill="hold">
                                          <p:stCondLst>
                                            <p:cond delay="0"/>
                                          </p:stCondLst>
                                        </p:cTn>
                                        <p:tgtEl>
                                          <p:spTgt spid="4098"/>
                                        </p:tgtEl>
                                        <p:attrNameLst>
                                          <p:attrName>style.visibility</p:attrName>
                                        </p:attrNameLst>
                                      </p:cBhvr>
                                      <p:to>
                                        <p:strVal val="visible"/>
                                      </p:to>
                                    </p:set>
                                    <p:anim calcmode="lin" valueType="num">
                                      <p:cBhvr>
                                        <p:cTn id="7" dur="500" fill="hold"/>
                                        <p:tgtEl>
                                          <p:spTgt spid="4098"/>
                                        </p:tgtEl>
                                        <p:attrNameLst>
                                          <p:attrName>ppt_w</p:attrName>
                                        </p:attrNameLst>
                                      </p:cBhvr>
                                      <p:tavLst>
                                        <p:tav tm="0">
                                          <p:val>
                                            <p:fltVal val="0"/>
                                          </p:val>
                                        </p:tav>
                                        <p:tav tm="100000">
                                          <p:val>
                                            <p:strVal val="#ppt_w"/>
                                          </p:val>
                                        </p:tav>
                                      </p:tavLst>
                                    </p:anim>
                                    <p:anim calcmode="lin" valueType="num">
                                      <p:cBhvr>
                                        <p:cTn id="8" dur="500" fill="hold"/>
                                        <p:tgtEl>
                                          <p:spTgt spid="4098"/>
                                        </p:tgtEl>
                                        <p:attrNameLst>
                                          <p:attrName>ppt_h</p:attrName>
                                        </p:attrNameLst>
                                      </p:cBhvr>
                                      <p:tavLst>
                                        <p:tav tm="0">
                                          <p:val>
                                            <p:fltVal val="0"/>
                                          </p:val>
                                        </p:tav>
                                        <p:tav tm="100000">
                                          <p:val>
                                            <p:strVal val="#ppt_h"/>
                                          </p:val>
                                        </p:tav>
                                      </p:tavLst>
                                    </p:anim>
                                    <p:animEffect transition="in" filter="fade">
                                      <p:cBhvr>
                                        <p:cTn id="9" dur="500"/>
                                        <p:tgtEl>
                                          <p:spTgt spid="4098"/>
                                        </p:tgtEl>
                                      </p:cBhvr>
                                    </p:animEffect>
                                  </p:childTnLst>
                                </p:cTn>
                              </p:par>
                            </p:childTnLst>
                          </p:cTn>
                        </p:par>
                        <p:par>
                          <p:cTn id="10" fill="hold">
                            <p:stCondLst>
                              <p:cond delay="2500"/>
                            </p:stCondLst>
                            <p:childTnLst>
                              <p:par>
                                <p:cTn id="11" presetID="53" presetClass="entr" presetSubtype="16" fill="hold" nodeType="afterEffect">
                                  <p:stCondLst>
                                    <p:cond delay="500"/>
                                  </p:stCondLst>
                                  <p:childTnLst>
                                    <p:set>
                                      <p:cBhvr>
                                        <p:cTn id="12" dur="1" fill="hold">
                                          <p:stCondLst>
                                            <p:cond delay="0"/>
                                          </p:stCondLst>
                                        </p:cTn>
                                        <p:tgtEl>
                                          <p:spTgt spid="4099"/>
                                        </p:tgtEl>
                                        <p:attrNameLst>
                                          <p:attrName>style.visibility</p:attrName>
                                        </p:attrNameLst>
                                      </p:cBhvr>
                                      <p:to>
                                        <p:strVal val="visible"/>
                                      </p:to>
                                    </p:set>
                                    <p:anim calcmode="lin" valueType="num">
                                      <p:cBhvr>
                                        <p:cTn id="13" dur="500" fill="hold"/>
                                        <p:tgtEl>
                                          <p:spTgt spid="4099"/>
                                        </p:tgtEl>
                                        <p:attrNameLst>
                                          <p:attrName>ppt_w</p:attrName>
                                        </p:attrNameLst>
                                      </p:cBhvr>
                                      <p:tavLst>
                                        <p:tav tm="0">
                                          <p:val>
                                            <p:fltVal val="0"/>
                                          </p:val>
                                        </p:tav>
                                        <p:tav tm="100000">
                                          <p:val>
                                            <p:strVal val="#ppt_w"/>
                                          </p:val>
                                        </p:tav>
                                      </p:tavLst>
                                    </p:anim>
                                    <p:anim calcmode="lin" valueType="num">
                                      <p:cBhvr>
                                        <p:cTn id="14" dur="500" fill="hold"/>
                                        <p:tgtEl>
                                          <p:spTgt spid="4099"/>
                                        </p:tgtEl>
                                        <p:attrNameLst>
                                          <p:attrName>ppt_h</p:attrName>
                                        </p:attrNameLst>
                                      </p:cBhvr>
                                      <p:tavLst>
                                        <p:tav tm="0">
                                          <p:val>
                                            <p:fltVal val="0"/>
                                          </p:val>
                                        </p:tav>
                                        <p:tav tm="100000">
                                          <p:val>
                                            <p:strVal val="#ppt_h"/>
                                          </p:val>
                                        </p:tav>
                                      </p:tavLst>
                                    </p:anim>
                                    <p:animEffect transition="in" filter="fade">
                                      <p:cBhvr>
                                        <p:cTn id="15" dur="500"/>
                                        <p:tgtEl>
                                          <p:spTgt spid="40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2EB4E44F-6CD3-4403-AB41-5BAEA532CD7E}" type="slidenum">
              <a:rPr lang="en-US"/>
              <a:pPr>
                <a:defRPr/>
              </a:pPr>
              <a:t>26</a:t>
            </a:fld>
            <a:endParaRPr lang="en-US"/>
          </a:p>
        </p:txBody>
      </p:sp>
      <p:sp>
        <p:nvSpPr>
          <p:cNvPr id="26627" name="Rectangle 9"/>
          <p:cNvSpPr>
            <a:spLocks noGrp="1" noChangeArrowheads="1"/>
          </p:cNvSpPr>
          <p:nvPr>
            <p:ph type="title"/>
          </p:nvPr>
        </p:nvSpPr>
        <p:spPr/>
        <p:txBody>
          <a:bodyPr/>
          <a:lstStyle/>
          <a:p>
            <a:pPr eaLnBrk="1" hangingPunct="1"/>
            <a:r>
              <a:rPr lang="en-US" altLang="en-US" sz="3600"/>
              <a:t>Why Signs are Installed</a:t>
            </a:r>
          </a:p>
        </p:txBody>
      </p:sp>
      <p:sp>
        <p:nvSpPr>
          <p:cNvPr id="26628" name="Rectangle 10"/>
          <p:cNvSpPr>
            <a:spLocks noGrp="1" noChangeArrowheads="1"/>
          </p:cNvSpPr>
          <p:nvPr>
            <p:ph type="body" idx="1"/>
          </p:nvPr>
        </p:nvSpPr>
        <p:spPr/>
        <p:txBody>
          <a:bodyPr/>
          <a:lstStyle/>
          <a:p>
            <a:pPr marL="609600" indent="-609600" eaLnBrk="1" hangingPunct="1"/>
            <a:endParaRPr lang="en-US" altLang="en-US"/>
          </a:p>
        </p:txBody>
      </p:sp>
      <p:pic>
        <p:nvPicPr>
          <p:cNvPr id="1024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8113" y="4763"/>
            <a:ext cx="8867775" cy="68484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2" name="Picture 2"/>
          <p:cNvPicPr>
            <a:picLocks noChangeAspect="1" noChangeArrowheads="1"/>
          </p:cNvPicPr>
          <p:nvPr/>
        </p:nvPicPr>
        <p:blipFill>
          <a:blip r:embed="rId4">
            <a:duotone>
              <a:prstClr val="black"/>
              <a:schemeClr val="accent2">
                <a:tint val="45000"/>
                <a:satMod val="400000"/>
              </a:schemeClr>
            </a:duotone>
            <a:extLst>
              <a:ext uri="{28A0092B-C50C-407E-A947-70E740481C1C}">
                <a14:useLocalDpi xmlns:a14="http://schemas.microsoft.com/office/drawing/2010/main" val="0"/>
              </a:ext>
            </a:extLst>
          </a:blip>
          <a:srcRect/>
          <a:stretch>
            <a:fillRect/>
          </a:stretch>
        </p:blipFill>
        <p:spPr bwMode="auto">
          <a:xfrm>
            <a:off x="36992" y="1590232"/>
            <a:ext cx="9096375" cy="74295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2000"/>
                                  </p:stCondLst>
                                  <p:childTnLst>
                                    <p:set>
                                      <p:cBhvr>
                                        <p:cTn id="6" dur="1" fill="hold">
                                          <p:stCondLst>
                                            <p:cond delay="0"/>
                                          </p:stCondLst>
                                        </p:cTn>
                                        <p:tgtEl>
                                          <p:spTgt spid="5122"/>
                                        </p:tgtEl>
                                        <p:attrNameLst>
                                          <p:attrName>style.visibility</p:attrName>
                                        </p:attrNameLst>
                                      </p:cBhvr>
                                      <p:to>
                                        <p:strVal val="visible"/>
                                      </p:to>
                                    </p:set>
                                    <p:anim calcmode="lin" valueType="num">
                                      <p:cBhvr>
                                        <p:cTn id="7" dur="500" fill="hold"/>
                                        <p:tgtEl>
                                          <p:spTgt spid="5122"/>
                                        </p:tgtEl>
                                        <p:attrNameLst>
                                          <p:attrName>ppt_w</p:attrName>
                                        </p:attrNameLst>
                                      </p:cBhvr>
                                      <p:tavLst>
                                        <p:tav tm="0">
                                          <p:val>
                                            <p:fltVal val="0"/>
                                          </p:val>
                                        </p:tav>
                                        <p:tav tm="100000">
                                          <p:val>
                                            <p:strVal val="#ppt_w"/>
                                          </p:val>
                                        </p:tav>
                                      </p:tavLst>
                                    </p:anim>
                                    <p:anim calcmode="lin" valueType="num">
                                      <p:cBhvr>
                                        <p:cTn id="8" dur="500" fill="hold"/>
                                        <p:tgtEl>
                                          <p:spTgt spid="5122"/>
                                        </p:tgtEl>
                                        <p:attrNameLst>
                                          <p:attrName>ppt_h</p:attrName>
                                        </p:attrNameLst>
                                      </p:cBhvr>
                                      <p:tavLst>
                                        <p:tav tm="0">
                                          <p:val>
                                            <p:fltVal val="0"/>
                                          </p:val>
                                        </p:tav>
                                        <p:tav tm="100000">
                                          <p:val>
                                            <p:strVal val="#ppt_h"/>
                                          </p:val>
                                        </p:tav>
                                      </p:tavLst>
                                    </p:anim>
                                    <p:animEffect transition="in" filter="fade">
                                      <p:cBhvr>
                                        <p:cTn id="9" dur="500"/>
                                        <p:tgtEl>
                                          <p:spTgt spid="51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EE63AE4B-DE6B-4F40-BB5C-4136F7365444}" type="slidenum">
              <a:rPr lang="en-US"/>
              <a:pPr>
                <a:defRPr/>
              </a:pPr>
              <a:t>27</a:t>
            </a:fld>
            <a:endParaRPr lang="en-US"/>
          </a:p>
        </p:txBody>
      </p:sp>
      <p:sp>
        <p:nvSpPr>
          <p:cNvPr id="27651" name="Rectangle 9"/>
          <p:cNvSpPr>
            <a:spLocks noGrp="1" noChangeArrowheads="1"/>
          </p:cNvSpPr>
          <p:nvPr>
            <p:ph type="title"/>
          </p:nvPr>
        </p:nvSpPr>
        <p:spPr/>
        <p:txBody>
          <a:bodyPr/>
          <a:lstStyle/>
          <a:p>
            <a:pPr eaLnBrk="1" hangingPunct="1"/>
            <a:r>
              <a:rPr lang="en-US" altLang="en-US" sz="3600"/>
              <a:t>Why Signs are Installed</a:t>
            </a:r>
          </a:p>
        </p:txBody>
      </p:sp>
      <p:sp>
        <p:nvSpPr>
          <p:cNvPr id="27652" name="Rectangle 10"/>
          <p:cNvSpPr>
            <a:spLocks noGrp="1" noChangeArrowheads="1"/>
          </p:cNvSpPr>
          <p:nvPr>
            <p:ph type="body" idx="1"/>
          </p:nvPr>
        </p:nvSpPr>
        <p:spPr/>
        <p:txBody>
          <a:bodyPr/>
          <a:lstStyle/>
          <a:p>
            <a:pPr marL="609600" indent="-609600" eaLnBrk="1" hangingPunct="1"/>
            <a:endParaRPr lang="en-US" altLang="en-US"/>
          </a:p>
        </p:txBody>
      </p:sp>
      <p:pic>
        <p:nvPicPr>
          <p:cNvPr id="1126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8113" y="4763"/>
            <a:ext cx="8867775" cy="68484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Rectangle 5"/>
          <p:cNvSpPr/>
          <p:nvPr/>
        </p:nvSpPr>
        <p:spPr bwMode="auto">
          <a:xfrm>
            <a:off x="8920716" y="6581553"/>
            <a:ext cx="223284" cy="276447"/>
          </a:xfrm>
          <a:prstGeom prst="rect">
            <a:avLst/>
          </a:prstGeom>
          <a:solidFill>
            <a:schemeClr val="tx1">
              <a:lumMod val="10000"/>
              <a:lumOff val="90000"/>
            </a:schemeClr>
          </a:solidFill>
          <a:ln w="25400" cap="flat" cmpd="sng" algn="ctr">
            <a:noFill/>
            <a:prstDash val="solid"/>
            <a:round/>
            <a:headEnd type="none" w="med" len="med"/>
            <a:tailEnd type="triangle" w="med" len="med"/>
          </a:ln>
          <a:effectLst/>
        </p:spPr>
        <p:txBody>
          <a:bodyPr vert="horz" wrap="none" lIns="92075" tIns="46038" rIns="92075" bIns="46038" numCol="1" rtlCol="0" anchor="ctr" anchorCtr="0" compatLnSpc="1">
            <a:prstTxWarp prst="textNoShape">
              <a:avLst/>
            </a:prstTxWarp>
          </a:bodyPr>
          <a:lstStyle/>
          <a:p>
            <a:pPr marL="0" marR="0" indent="0" algn="ctr" defTabSz="914400" rtl="0" eaLnBrk="0" fontAlgn="base" latinLnBrk="0" hangingPunct="0">
              <a:lnSpc>
                <a:spcPct val="100000"/>
              </a:lnSpc>
              <a:spcBef>
                <a:spcPct val="20000"/>
              </a:spcBef>
              <a:spcAft>
                <a:spcPts val="600"/>
              </a:spcAft>
              <a:buClr>
                <a:srgbClr val="FF9933"/>
              </a:buClr>
              <a:buSzTx/>
              <a:buFontTx/>
              <a:buChar char="–"/>
              <a:tabLst/>
            </a:pPr>
            <a:endParaRPr kumimoji="1" lang="en-US" sz="2400" b="1" i="0" u="none" strike="noStrike" cap="none" normalizeH="0" baseline="0">
              <a:ln>
                <a:noFill/>
              </a:ln>
              <a:solidFill>
                <a:schemeClr val="tx1"/>
              </a:solidFill>
              <a:effectLst/>
              <a:latin typeface="Arial Narrow" pitchFamily="34" charset="0"/>
            </a:endParaRPr>
          </a:p>
        </p:txBody>
      </p:sp>
    </p:spTree>
    <p:custDataLst>
      <p:tags r:id="rId1"/>
    </p:custData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E3FA1E8B-6825-4666-AD72-F696BCB88E4F}" type="slidenum">
              <a:rPr lang="en-US"/>
              <a:pPr>
                <a:defRPr/>
              </a:pPr>
              <a:t>28</a:t>
            </a:fld>
            <a:endParaRPr lang="en-US"/>
          </a:p>
        </p:txBody>
      </p:sp>
      <p:sp>
        <p:nvSpPr>
          <p:cNvPr id="28675" name="Rectangle 9"/>
          <p:cNvSpPr>
            <a:spLocks noGrp="1" noChangeArrowheads="1"/>
          </p:cNvSpPr>
          <p:nvPr>
            <p:ph type="title"/>
          </p:nvPr>
        </p:nvSpPr>
        <p:spPr/>
        <p:txBody>
          <a:bodyPr/>
          <a:lstStyle/>
          <a:p>
            <a:pPr eaLnBrk="1" hangingPunct="1"/>
            <a:r>
              <a:rPr lang="en-US" altLang="en-US" sz="3600"/>
              <a:t>Why Signs are Installed</a:t>
            </a:r>
          </a:p>
        </p:txBody>
      </p:sp>
      <p:sp>
        <p:nvSpPr>
          <p:cNvPr id="28676" name="Rectangle 10"/>
          <p:cNvSpPr>
            <a:spLocks noGrp="1" noChangeArrowheads="1"/>
          </p:cNvSpPr>
          <p:nvPr>
            <p:ph type="body" idx="1"/>
          </p:nvPr>
        </p:nvSpPr>
        <p:spPr/>
        <p:txBody>
          <a:bodyPr/>
          <a:lstStyle/>
          <a:p>
            <a:pPr marL="609600" indent="-609600" eaLnBrk="1" hangingPunct="1"/>
            <a:endParaRPr lang="en-US" altLang="en-US"/>
          </a:p>
        </p:txBody>
      </p:sp>
      <p:pic>
        <p:nvPicPr>
          <p:cNvPr id="1229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8113" y="4763"/>
            <a:ext cx="8867775" cy="68484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4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7526" y="2934254"/>
            <a:ext cx="1514475" cy="237172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pic>
        <p:nvPicPr>
          <p:cNvPr id="6147"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03624" y="2905678"/>
            <a:ext cx="2571750" cy="242887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6146"/>
                                        </p:tgtEl>
                                        <p:attrNameLst>
                                          <p:attrName>style.visibility</p:attrName>
                                        </p:attrNameLst>
                                      </p:cBhvr>
                                      <p:to>
                                        <p:strVal val="visible"/>
                                      </p:to>
                                    </p:set>
                                    <p:anim calcmode="lin" valueType="num">
                                      <p:cBhvr>
                                        <p:cTn id="7" dur="1000" fill="hold"/>
                                        <p:tgtEl>
                                          <p:spTgt spid="6146"/>
                                        </p:tgtEl>
                                        <p:attrNameLst>
                                          <p:attrName>ppt_w</p:attrName>
                                        </p:attrNameLst>
                                      </p:cBhvr>
                                      <p:tavLst>
                                        <p:tav tm="0">
                                          <p:val>
                                            <p:fltVal val="0"/>
                                          </p:val>
                                        </p:tav>
                                        <p:tav tm="100000">
                                          <p:val>
                                            <p:strVal val="#ppt_w"/>
                                          </p:val>
                                        </p:tav>
                                      </p:tavLst>
                                    </p:anim>
                                    <p:anim calcmode="lin" valueType="num">
                                      <p:cBhvr>
                                        <p:cTn id="8" dur="1000" fill="hold"/>
                                        <p:tgtEl>
                                          <p:spTgt spid="6146"/>
                                        </p:tgtEl>
                                        <p:attrNameLst>
                                          <p:attrName>ppt_h</p:attrName>
                                        </p:attrNameLst>
                                      </p:cBhvr>
                                      <p:tavLst>
                                        <p:tav tm="0">
                                          <p:val>
                                            <p:fltVal val="0"/>
                                          </p:val>
                                        </p:tav>
                                        <p:tav tm="100000">
                                          <p:val>
                                            <p:strVal val="#ppt_h"/>
                                          </p:val>
                                        </p:tav>
                                      </p:tavLst>
                                    </p:anim>
                                    <p:anim calcmode="lin" valueType="num">
                                      <p:cBhvr>
                                        <p:cTn id="9" dur="1000" fill="hold"/>
                                        <p:tgtEl>
                                          <p:spTgt spid="6146"/>
                                        </p:tgtEl>
                                        <p:attrNameLst>
                                          <p:attrName>style.rotation</p:attrName>
                                        </p:attrNameLst>
                                      </p:cBhvr>
                                      <p:tavLst>
                                        <p:tav tm="0">
                                          <p:val>
                                            <p:fltVal val="90"/>
                                          </p:val>
                                        </p:tav>
                                        <p:tav tm="100000">
                                          <p:val>
                                            <p:fltVal val="0"/>
                                          </p:val>
                                        </p:tav>
                                      </p:tavLst>
                                    </p:anim>
                                    <p:animEffect transition="in" filter="fade">
                                      <p:cBhvr>
                                        <p:cTn id="10" dur="1000"/>
                                        <p:tgtEl>
                                          <p:spTgt spid="6146"/>
                                        </p:tgtEl>
                                      </p:cBhvr>
                                    </p:animEffect>
                                  </p:childTnLst>
                                </p:cTn>
                              </p:par>
                            </p:childTnLst>
                          </p:cTn>
                        </p:par>
                        <p:par>
                          <p:cTn id="11" fill="hold">
                            <p:stCondLst>
                              <p:cond delay="1000"/>
                            </p:stCondLst>
                            <p:childTnLst>
                              <p:par>
                                <p:cTn id="12" presetID="31" presetClass="entr" presetSubtype="0" fill="hold" nodeType="afterEffect">
                                  <p:stCondLst>
                                    <p:cond delay="1000"/>
                                  </p:stCondLst>
                                  <p:childTnLst>
                                    <p:set>
                                      <p:cBhvr>
                                        <p:cTn id="13" dur="1" fill="hold">
                                          <p:stCondLst>
                                            <p:cond delay="0"/>
                                          </p:stCondLst>
                                        </p:cTn>
                                        <p:tgtEl>
                                          <p:spTgt spid="6147"/>
                                        </p:tgtEl>
                                        <p:attrNameLst>
                                          <p:attrName>style.visibility</p:attrName>
                                        </p:attrNameLst>
                                      </p:cBhvr>
                                      <p:to>
                                        <p:strVal val="visible"/>
                                      </p:to>
                                    </p:set>
                                    <p:anim calcmode="lin" valueType="num">
                                      <p:cBhvr>
                                        <p:cTn id="14" dur="1000" fill="hold"/>
                                        <p:tgtEl>
                                          <p:spTgt spid="6147"/>
                                        </p:tgtEl>
                                        <p:attrNameLst>
                                          <p:attrName>ppt_w</p:attrName>
                                        </p:attrNameLst>
                                      </p:cBhvr>
                                      <p:tavLst>
                                        <p:tav tm="0">
                                          <p:val>
                                            <p:fltVal val="0"/>
                                          </p:val>
                                        </p:tav>
                                        <p:tav tm="100000">
                                          <p:val>
                                            <p:strVal val="#ppt_w"/>
                                          </p:val>
                                        </p:tav>
                                      </p:tavLst>
                                    </p:anim>
                                    <p:anim calcmode="lin" valueType="num">
                                      <p:cBhvr>
                                        <p:cTn id="15" dur="1000" fill="hold"/>
                                        <p:tgtEl>
                                          <p:spTgt spid="6147"/>
                                        </p:tgtEl>
                                        <p:attrNameLst>
                                          <p:attrName>ppt_h</p:attrName>
                                        </p:attrNameLst>
                                      </p:cBhvr>
                                      <p:tavLst>
                                        <p:tav tm="0">
                                          <p:val>
                                            <p:fltVal val="0"/>
                                          </p:val>
                                        </p:tav>
                                        <p:tav tm="100000">
                                          <p:val>
                                            <p:strVal val="#ppt_h"/>
                                          </p:val>
                                        </p:tav>
                                      </p:tavLst>
                                    </p:anim>
                                    <p:anim calcmode="lin" valueType="num">
                                      <p:cBhvr>
                                        <p:cTn id="16" dur="1000" fill="hold"/>
                                        <p:tgtEl>
                                          <p:spTgt spid="6147"/>
                                        </p:tgtEl>
                                        <p:attrNameLst>
                                          <p:attrName>style.rotation</p:attrName>
                                        </p:attrNameLst>
                                      </p:cBhvr>
                                      <p:tavLst>
                                        <p:tav tm="0">
                                          <p:val>
                                            <p:fltVal val="90"/>
                                          </p:val>
                                        </p:tav>
                                        <p:tav tm="100000">
                                          <p:val>
                                            <p:fltVal val="0"/>
                                          </p:val>
                                        </p:tav>
                                      </p:tavLst>
                                    </p:anim>
                                    <p:animEffect transition="in" filter="fade">
                                      <p:cBhvr>
                                        <p:cTn id="17" dur="1000"/>
                                        <p:tgtEl>
                                          <p:spTgt spid="61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BD1E7A25-0799-4DF6-9A9E-88FED689D5A9}" type="slidenum">
              <a:rPr lang="en-US"/>
              <a:pPr>
                <a:defRPr/>
              </a:pPr>
              <a:t>29</a:t>
            </a:fld>
            <a:endParaRPr lang="en-US"/>
          </a:p>
        </p:txBody>
      </p:sp>
      <p:sp>
        <p:nvSpPr>
          <p:cNvPr id="29699" name="Rectangle 9"/>
          <p:cNvSpPr>
            <a:spLocks noGrp="1" noChangeArrowheads="1"/>
          </p:cNvSpPr>
          <p:nvPr>
            <p:ph type="title"/>
          </p:nvPr>
        </p:nvSpPr>
        <p:spPr/>
        <p:txBody>
          <a:bodyPr/>
          <a:lstStyle/>
          <a:p>
            <a:pPr eaLnBrk="1" hangingPunct="1"/>
            <a:r>
              <a:rPr lang="en-US" altLang="en-US" sz="3600"/>
              <a:t>Why Signs are Installed</a:t>
            </a:r>
          </a:p>
        </p:txBody>
      </p:sp>
      <p:sp>
        <p:nvSpPr>
          <p:cNvPr id="29700" name="Rectangle 10"/>
          <p:cNvSpPr>
            <a:spLocks noGrp="1" noChangeArrowheads="1"/>
          </p:cNvSpPr>
          <p:nvPr>
            <p:ph type="body" idx="1"/>
          </p:nvPr>
        </p:nvSpPr>
        <p:spPr/>
        <p:txBody>
          <a:bodyPr/>
          <a:lstStyle/>
          <a:p>
            <a:pPr marL="609600" indent="-609600" eaLnBrk="1" hangingPunct="1"/>
            <a:endParaRPr lang="en-US" altLang="en-US"/>
          </a:p>
        </p:txBody>
      </p:sp>
      <p:pic>
        <p:nvPicPr>
          <p:cNvPr id="1331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8113" y="4763"/>
            <a:ext cx="8867775" cy="68484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Rectangle 5"/>
          <p:cNvSpPr/>
          <p:nvPr/>
        </p:nvSpPr>
        <p:spPr bwMode="auto">
          <a:xfrm>
            <a:off x="8920716" y="6581553"/>
            <a:ext cx="223284" cy="276447"/>
          </a:xfrm>
          <a:prstGeom prst="rect">
            <a:avLst/>
          </a:prstGeom>
          <a:solidFill>
            <a:schemeClr val="tx1">
              <a:lumMod val="10000"/>
              <a:lumOff val="90000"/>
            </a:schemeClr>
          </a:solidFill>
          <a:ln w="25400" cap="flat" cmpd="sng" algn="ctr">
            <a:noFill/>
            <a:prstDash val="solid"/>
            <a:round/>
            <a:headEnd type="none" w="med" len="med"/>
            <a:tailEnd type="triangle" w="med" len="med"/>
          </a:ln>
          <a:effectLst/>
        </p:spPr>
        <p:txBody>
          <a:bodyPr vert="horz" wrap="none" lIns="92075" tIns="46038" rIns="92075" bIns="46038" numCol="1" rtlCol="0" anchor="ctr" anchorCtr="0" compatLnSpc="1">
            <a:prstTxWarp prst="textNoShape">
              <a:avLst/>
            </a:prstTxWarp>
          </a:bodyPr>
          <a:lstStyle/>
          <a:p>
            <a:pPr marL="0" marR="0" indent="0" algn="ctr" defTabSz="914400" rtl="0" eaLnBrk="0" fontAlgn="base" latinLnBrk="0" hangingPunct="0">
              <a:lnSpc>
                <a:spcPct val="100000"/>
              </a:lnSpc>
              <a:spcBef>
                <a:spcPct val="20000"/>
              </a:spcBef>
              <a:spcAft>
                <a:spcPts val="600"/>
              </a:spcAft>
              <a:buClr>
                <a:srgbClr val="FF9933"/>
              </a:buClr>
              <a:buSzTx/>
              <a:buFontTx/>
              <a:buChar char="–"/>
              <a:tabLst/>
            </a:pPr>
            <a:endParaRPr kumimoji="1" lang="en-US" sz="2400" b="1" i="0" u="none" strike="noStrike" cap="none" normalizeH="0" baseline="0">
              <a:ln>
                <a:noFill/>
              </a:ln>
              <a:solidFill>
                <a:schemeClr val="tx1"/>
              </a:solidFill>
              <a:effectLst/>
              <a:latin typeface="Arial Narrow" pitchFamily="34" charset="0"/>
            </a:endParaRPr>
          </a:p>
        </p:txBody>
      </p:sp>
    </p:spTree>
    <p:custDataLst>
      <p:tags r:id="rId1"/>
    </p:custData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96311C3-F589-441E-9404-0C93DE5DDFBF}" type="slidenum">
              <a:rPr lang="en-US"/>
              <a:pPr>
                <a:defRPr/>
              </a:pPr>
              <a:t>30</a:t>
            </a:fld>
            <a:endParaRPr lang="en-US"/>
          </a:p>
        </p:txBody>
      </p:sp>
      <p:sp>
        <p:nvSpPr>
          <p:cNvPr id="30723" name="Rectangle 9"/>
          <p:cNvSpPr>
            <a:spLocks noGrp="1" noChangeArrowheads="1"/>
          </p:cNvSpPr>
          <p:nvPr>
            <p:ph type="title"/>
          </p:nvPr>
        </p:nvSpPr>
        <p:spPr/>
        <p:txBody>
          <a:bodyPr/>
          <a:lstStyle/>
          <a:p>
            <a:pPr eaLnBrk="1" hangingPunct="1"/>
            <a:r>
              <a:rPr lang="en-US" altLang="en-US" sz="3600"/>
              <a:t>Why Signs are Installed</a:t>
            </a:r>
          </a:p>
        </p:txBody>
      </p:sp>
      <p:sp>
        <p:nvSpPr>
          <p:cNvPr id="30724" name="Rectangle 10"/>
          <p:cNvSpPr>
            <a:spLocks noGrp="1" noChangeArrowheads="1"/>
          </p:cNvSpPr>
          <p:nvPr>
            <p:ph type="body" idx="1"/>
          </p:nvPr>
        </p:nvSpPr>
        <p:spPr/>
        <p:txBody>
          <a:bodyPr/>
          <a:lstStyle/>
          <a:p>
            <a:pPr marL="609600" indent="-609600" eaLnBrk="1" hangingPunct="1"/>
            <a:endParaRPr lang="en-US" altLang="en-US"/>
          </a:p>
        </p:txBody>
      </p:sp>
      <p:pic>
        <p:nvPicPr>
          <p:cNvPr id="1433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8113" y="4763"/>
            <a:ext cx="8867775" cy="68484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Rectangle 5"/>
          <p:cNvSpPr/>
          <p:nvPr/>
        </p:nvSpPr>
        <p:spPr bwMode="auto">
          <a:xfrm>
            <a:off x="8920716" y="6581553"/>
            <a:ext cx="223284" cy="276447"/>
          </a:xfrm>
          <a:prstGeom prst="rect">
            <a:avLst/>
          </a:prstGeom>
          <a:solidFill>
            <a:schemeClr val="tx1">
              <a:lumMod val="10000"/>
              <a:lumOff val="90000"/>
            </a:schemeClr>
          </a:solidFill>
          <a:ln w="25400" cap="flat" cmpd="sng" algn="ctr">
            <a:noFill/>
            <a:prstDash val="solid"/>
            <a:round/>
            <a:headEnd type="none" w="med" len="med"/>
            <a:tailEnd type="triangle" w="med" len="med"/>
          </a:ln>
          <a:effectLst/>
        </p:spPr>
        <p:txBody>
          <a:bodyPr vert="horz" wrap="none" lIns="92075" tIns="46038" rIns="92075" bIns="46038" numCol="1" rtlCol="0" anchor="ctr" anchorCtr="0" compatLnSpc="1">
            <a:prstTxWarp prst="textNoShape">
              <a:avLst/>
            </a:prstTxWarp>
          </a:bodyPr>
          <a:lstStyle/>
          <a:p>
            <a:pPr marL="0" marR="0" indent="0" algn="ctr" defTabSz="914400" rtl="0" eaLnBrk="0" fontAlgn="base" latinLnBrk="0" hangingPunct="0">
              <a:lnSpc>
                <a:spcPct val="100000"/>
              </a:lnSpc>
              <a:spcBef>
                <a:spcPct val="20000"/>
              </a:spcBef>
              <a:spcAft>
                <a:spcPts val="600"/>
              </a:spcAft>
              <a:buClr>
                <a:srgbClr val="FF9933"/>
              </a:buClr>
              <a:buSzTx/>
              <a:buFontTx/>
              <a:buChar char="–"/>
              <a:tabLst/>
            </a:pPr>
            <a:endParaRPr kumimoji="1" lang="en-US" sz="2400" b="1" i="0" u="none" strike="noStrike" cap="none" normalizeH="0" baseline="0">
              <a:ln>
                <a:noFill/>
              </a:ln>
              <a:solidFill>
                <a:schemeClr val="tx1"/>
              </a:solidFill>
              <a:effectLst/>
              <a:latin typeface="Arial Narrow" pitchFamily="34" charset="0"/>
            </a:endParaRPr>
          </a:p>
        </p:txBody>
      </p:sp>
    </p:spTree>
    <p:custDataLst>
      <p:tags r:id="rId1"/>
    </p:custData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201765FE-A9AF-424D-8401-9CF1F6AC3D6D}" type="slidenum">
              <a:rPr lang="en-US"/>
              <a:pPr>
                <a:defRPr/>
              </a:pPr>
              <a:t>31</a:t>
            </a:fld>
            <a:endParaRPr lang="en-US"/>
          </a:p>
        </p:txBody>
      </p:sp>
      <p:sp>
        <p:nvSpPr>
          <p:cNvPr id="31747" name="Rectangle 9"/>
          <p:cNvSpPr>
            <a:spLocks noGrp="1" noChangeArrowheads="1"/>
          </p:cNvSpPr>
          <p:nvPr>
            <p:ph type="title"/>
          </p:nvPr>
        </p:nvSpPr>
        <p:spPr/>
        <p:txBody>
          <a:bodyPr/>
          <a:lstStyle/>
          <a:p>
            <a:pPr eaLnBrk="1" hangingPunct="1"/>
            <a:r>
              <a:rPr lang="en-US" altLang="en-US" sz="3600"/>
              <a:t>Why Signs are Installed</a:t>
            </a:r>
          </a:p>
        </p:txBody>
      </p:sp>
      <p:sp>
        <p:nvSpPr>
          <p:cNvPr id="31748" name="Rectangle 10"/>
          <p:cNvSpPr>
            <a:spLocks noGrp="1" noChangeArrowheads="1"/>
          </p:cNvSpPr>
          <p:nvPr>
            <p:ph type="body" idx="1"/>
          </p:nvPr>
        </p:nvSpPr>
        <p:spPr/>
        <p:txBody>
          <a:bodyPr/>
          <a:lstStyle/>
          <a:p>
            <a:pPr marL="609600" indent="-609600" eaLnBrk="1" hangingPunct="1"/>
            <a:endParaRPr lang="en-US" altLang="en-US"/>
          </a:p>
        </p:txBody>
      </p:sp>
      <p:pic>
        <p:nvPicPr>
          <p:cNvPr id="1536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8113" y="4763"/>
            <a:ext cx="8867775" cy="68484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Rectangle 5"/>
          <p:cNvSpPr/>
          <p:nvPr/>
        </p:nvSpPr>
        <p:spPr bwMode="auto">
          <a:xfrm>
            <a:off x="8920716" y="6581553"/>
            <a:ext cx="223284" cy="276447"/>
          </a:xfrm>
          <a:prstGeom prst="rect">
            <a:avLst/>
          </a:prstGeom>
          <a:solidFill>
            <a:schemeClr val="tx1">
              <a:lumMod val="10000"/>
              <a:lumOff val="90000"/>
            </a:schemeClr>
          </a:solidFill>
          <a:ln w="25400" cap="flat" cmpd="sng" algn="ctr">
            <a:noFill/>
            <a:prstDash val="solid"/>
            <a:round/>
            <a:headEnd type="none" w="med" len="med"/>
            <a:tailEnd type="triangle" w="med" len="med"/>
          </a:ln>
          <a:effectLst/>
        </p:spPr>
        <p:txBody>
          <a:bodyPr vert="horz" wrap="none" lIns="92075" tIns="46038" rIns="92075" bIns="46038" numCol="1" rtlCol="0" anchor="ctr" anchorCtr="0" compatLnSpc="1">
            <a:prstTxWarp prst="textNoShape">
              <a:avLst/>
            </a:prstTxWarp>
          </a:bodyPr>
          <a:lstStyle/>
          <a:p>
            <a:pPr marL="0" marR="0" indent="0" algn="ctr" defTabSz="914400" rtl="0" eaLnBrk="0" fontAlgn="base" latinLnBrk="0" hangingPunct="0">
              <a:lnSpc>
                <a:spcPct val="100000"/>
              </a:lnSpc>
              <a:spcBef>
                <a:spcPct val="20000"/>
              </a:spcBef>
              <a:spcAft>
                <a:spcPts val="600"/>
              </a:spcAft>
              <a:buClr>
                <a:srgbClr val="FF9933"/>
              </a:buClr>
              <a:buSzTx/>
              <a:buFontTx/>
              <a:buChar char="–"/>
              <a:tabLst/>
            </a:pPr>
            <a:endParaRPr kumimoji="1" lang="en-US" sz="2400" b="1" i="0" u="none" strike="noStrike" cap="none" normalizeH="0" baseline="0">
              <a:ln>
                <a:noFill/>
              </a:ln>
              <a:solidFill>
                <a:schemeClr val="tx1"/>
              </a:solidFill>
              <a:effectLst/>
              <a:latin typeface="Arial Narrow" pitchFamily="34" charset="0"/>
            </a:endParaRPr>
          </a:p>
        </p:txBody>
      </p:sp>
    </p:spTree>
    <p:custDataLst>
      <p:tags r:id="rId1"/>
    </p:custData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13626F77-DFAD-46B8-A335-924DCC92C9A1}" type="slidenum">
              <a:rPr lang="en-US"/>
              <a:pPr>
                <a:defRPr/>
              </a:pPr>
              <a:t>32</a:t>
            </a:fld>
            <a:endParaRPr lang="en-US"/>
          </a:p>
        </p:txBody>
      </p:sp>
      <p:sp>
        <p:nvSpPr>
          <p:cNvPr id="32771" name="Rectangle 9"/>
          <p:cNvSpPr>
            <a:spLocks noGrp="1" noChangeArrowheads="1"/>
          </p:cNvSpPr>
          <p:nvPr>
            <p:ph type="title"/>
          </p:nvPr>
        </p:nvSpPr>
        <p:spPr/>
        <p:txBody>
          <a:bodyPr/>
          <a:lstStyle/>
          <a:p>
            <a:pPr eaLnBrk="1" hangingPunct="1"/>
            <a:r>
              <a:rPr lang="en-US" altLang="en-US" sz="3600"/>
              <a:t>Why Signs are Installed</a:t>
            </a:r>
          </a:p>
        </p:txBody>
      </p:sp>
      <p:sp>
        <p:nvSpPr>
          <p:cNvPr id="32772" name="Rectangle 10"/>
          <p:cNvSpPr>
            <a:spLocks noGrp="1" noChangeArrowheads="1"/>
          </p:cNvSpPr>
          <p:nvPr>
            <p:ph type="body" idx="1"/>
          </p:nvPr>
        </p:nvSpPr>
        <p:spPr/>
        <p:txBody>
          <a:bodyPr/>
          <a:lstStyle/>
          <a:p>
            <a:pPr marL="609600" indent="-609600" eaLnBrk="1" hangingPunct="1"/>
            <a:r>
              <a:rPr lang="en-US" altLang="en-US" dirty="0"/>
              <a:t>Excessive Use of Sign</a:t>
            </a:r>
          </a:p>
          <a:p>
            <a:pPr marL="1009650" lvl="1" indent="-609600" eaLnBrk="1" hangingPunct="1"/>
            <a:r>
              <a:rPr lang="en-US" altLang="en-US" dirty="0"/>
              <a:t>The MN MUTCD states:</a:t>
            </a:r>
          </a:p>
          <a:p>
            <a:pPr marL="1409700" lvl="2" indent="-609600" eaLnBrk="1" hangingPunct="1"/>
            <a:r>
              <a:rPr lang="en-US" altLang="en-US" dirty="0"/>
              <a:t>“Regulatory and warning signs should be used conservatively because these signs, if used to excess, tend to lose their effectiveness.” </a:t>
            </a:r>
          </a:p>
          <a:p>
            <a:pPr marL="1409700" lvl="2" indent="-609600" eaLnBrk="1" hangingPunct="1"/>
            <a:r>
              <a:rPr lang="en-US" altLang="en-US" dirty="0"/>
              <a:t>“If used, route signs and directional guide signs should be used frequently because their use promotes efficient operations by keeping road users informed of their location.”</a:t>
            </a:r>
          </a:p>
        </p:txBody>
      </p:sp>
    </p:spTree>
    <p:custDataLst>
      <p:tags r:id="rId1"/>
    </p:custData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F363A360-0914-42C5-A483-D1607B0AFF94}" type="slidenum">
              <a:rPr lang="en-US"/>
              <a:pPr>
                <a:defRPr/>
              </a:pPr>
              <a:t>33</a:t>
            </a:fld>
            <a:endParaRPr lang="en-US"/>
          </a:p>
        </p:txBody>
      </p:sp>
      <p:sp>
        <p:nvSpPr>
          <p:cNvPr id="33795" name="Rectangle 9"/>
          <p:cNvSpPr>
            <a:spLocks noGrp="1" noChangeArrowheads="1"/>
          </p:cNvSpPr>
          <p:nvPr>
            <p:ph type="title"/>
          </p:nvPr>
        </p:nvSpPr>
        <p:spPr/>
        <p:txBody>
          <a:bodyPr/>
          <a:lstStyle/>
          <a:p>
            <a:pPr eaLnBrk="1" hangingPunct="1"/>
            <a:r>
              <a:rPr lang="en-US" altLang="en-US" sz="3600"/>
              <a:t>Why Signs are Installed</a:t>
            </a:r>
          </a:p>
        </p:txBody>
      </p:sp>
      <p:sp>
        <p:nvSpPr>
          <p:cNvPr id="33796" name="Rectangle 10"/>
          <p:cNvSpPr>
            <a:spLocks noGrp="1" noChangeArrowheads="1"/>
          </p:cNvSpPr>
          <p:nvPr>
            <p:ph type="body" idx="1"/>
          </p:nvPr>
        </p:nvSpPr>
        <p:spPr/>
        <p:txBody>
          <a:bodyPr/>
          <a:lstStyle/>
          <a:p>
            <a:pPr marL="609600" indent="-609600" eaLnBrk="1" hangingPunct="1"/>
            <a:r>
              <a:rPr lang="en-US" altLang="en-US"/>
              <a:t>Sign Clutter</a:t>
            </a:r>
          </a:p>
          <a:p>
            <a:pPr marL="1009650" lvl="1" indent="-609600" eaLnBrk="1" hangingPunct="1"/>
            <a:r>
              <a:rPr lang="en-US" altLang="en-US"/>
              <a:t>Existing signs should be regularly reviewed to ensure that all of the signs are official and are necessary for regulatory, warning or guidance purposes</a:t>
            </a:r>
          </a:p>
          <a:p>
            <a:pPr marL="1009650" lvl="1" indent="-609600" eaLnBrk="1" hangingPunct="1"/>
            <a:r>
              <a:rPr lang="en-US" altLang="en-US"/>
              <a:t>Unnecessary signs increase sign clutter and should be considered for removal as discussed in the handouts in Section 3.3.</a:t>
            </a:r>
          </a:p>
        </p:txBody>
      </p:sp>
      <p:pic>
        <p:nvPicPr>
          <p:cNvPr id="5" name="Picture 4" descr="Funny one way road signs"/>
          <p:cNvPicPr/>
          <p:nvPr/>
        </p:nvPicPr>
        <p:blipFill>
          <a:blip r:embed="rId3"/>
          <a:srcRect/>
          <a:stretch>
            <a:fillRect/>
          </a:stretch>
        </p:blipFill>
        <p:spPr bwMode="auto">
          <a:xfrm>
            <a:off x="838200" y="2203450"/>
            <a:ext cx="3944938" cy="286861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6" name="Picture 5"/>
          <p:cNvPicPr/>
          <p:nvPr/>
        </p:nvPicPr>
        <p:blipFill>
          <a:blip r:embed="rId4"/>
          <a:srcRect/>
          <a:stretch>
            <a:fillRect/>
          </a:stretch>
        </p:blipFill>
        <p:spPr bwMode="auto">
          <a:xfrm>
            <a:off x="4911725" y="2203450"/>
            <a:ext cx="4003675" cy="286861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par>
                                <p:cTn id="10" presetID="53" presetClass="entr" presetSubtype="16" fill="hold" nodeType="with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500" fill="hold"/>
                                        <p:tgtEl>
                                          <p:spTgt spid="6"/>
                                        </p:tgtEl>
                                        <p:attrNameLst>
                                          <p:attrName>ppt_w</p:attrName>
                                        </p:attrNameLst>
                                      </p:cBhvr>
                                      <p:tavLst>
                                        <p:tav tm="0">
                                          <p:val>
                                            <p:fltVal val="0"/>
                                          </p:val>
                                        </p:tav>
                                        <p:tav tm="100000">
                                          <p:val>
                                            <p:strVal val="#ppt_w"/>
                                          </p:val>
                                        </p:tav>
                                      </p:tavLst>
                                    </p:anim>
                                    <p:anim calcmode="lin" valueType="num">
                                      <p:cBhvr>
                                        <p:cTn id="13" dur="500" fill="hold"/>
                                        <p:tgtEl>
                                          <p:spTgt spid="6"/>
                                        </p:tgtEl>
                                        <p:attrNameLst>
                                          <p:attrName>ppt_h</p:attrName>
                                        </p:attrNameLst>
                                      </p:cBhvr>
                                      <p:tavLst>
                                        <p:tav tm="0">
                                          <p:val>
                                            <p:fltVal val="0"/>
                                          </p:val>
                                        </p:tav>
                                        <p:tav tm="100000">
                                          <p:val>
                                            <p:strVal val="#ppt_h"/>
                                          </p:val>
                                        </p:tav>
                                      </p:tavLst>
                                    </p:anim>
                                    <p:animEffect transition="in" filter="fade">
                                      <p:cBhvr>
                                        <p:cTn id="14"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1F61F4A8-EF62-435B-B95E-10136051BB79}" type="slidenum">
              <a:rPr lang="en-US"/>
              <a:pPr>
                <a:defRPr/>
              </a:pPr>
              <a:t>34</a:t>
            </a:fld>
            <a:endParaRPr lang="en-US"/>
          </a:p>
        </p:txBody>
      </p:sp>
      <p:sp>
        <p:nvSpPr>
          <p:cNvPr id="34819" name="Rectangle 9"/>
          <p:cNvSpPr>
            <a:spLocks noGrp="1" noChangeArrowheads="1"/>
          </p:cNvSpPr>
          <p:nvPr>
            <p:ph type="title"/>
          </p:nvPr>
        </p:nvSpPr>
        <p:spPr/>
        <p:txBody>
          <a:bodyPr/>
          <a:lstStyle/>
          <a:p>
            <a:pPr eaLnBrk="1" hangingPunct="1"/>
            <a:r>
              <a:rPr lang="en-US" altLang="en-US" sz="3600"/>
              <a:t>Why Signs are Installed</a:t>
            </a:r>
          </a:p>
        </p:txBody>
      </p:sp>
      <p:sp>
        <p:nvSpPr>
          <p:cNvPr id="34820" name="Rectangle 10"/>
          <p:cNvSpPr>
            <a:spLocks noGrp="1" noChangeArrowheads="1"/>
          </p:cNvSpPr>
          <p:nvPr>
            <p:ph type="body" idx="1"/>
          </p:nvPr>
        </p:nvSpPr>
        <p:spPr/>
        <p:txBody>
          <a:bodyPr/>
          <a:lstStyle/>
          <a:p>
            <a:pPr marL="609600" indent="-609600" eaLnBrk="1" hangingPunct="1"/>
            <a:r>
              <a:rPr lang="en-US" altLang="en-US" dirty="0"/>
              <a:t>Sign Grouping</a:t>
            </a:r>
          </a:p>
          <a:p>
            <a:pPr marL="1009650" lvl="1" indent="-609600" eaLnBrk="1" hangingPunct="1"/>
            <a:r>
              <a:rPr lang="en-US" altLang="en-US" dirty="0"/>
              <a:t>Traffic signs of different functional classification should not be mixed in a given sign installation</a:t>
            </a:r>
          </a:p>
          <a:p>
            <a:pPr marL="1009650" lvl="1" indent="-609600" eaLnBrk="1" hangingPunct="1"/>
            <a:r>
              <a:rPr lang="en-US" altLang="en-US" dirty="0"/>
              <a:t>It is not always feasible to erect signs separately in urban areas where mounting space is limited and visibility problems occur</a:t>
            </a:r>
          </a:p>
          <a:p>
            <a:pPr marL="1409700" lvl="2" indent="-609600" eaLnBrk="1" hangingPunct="1"/>
            <a:r>
              <a:rPr lang="en-US" altLang="en-US" dirty="0"/>
              <a:t>In such cases, a sign of major importance may be placed above a relatively small sign of routine or secondary significance</a:t>
            </a:r>
          </a:p>
        </p:txBody>
      </p:sp>
    </p:spTree>
    <p:custDataLst>
      <p:tags r:id="rId1"/>
    </p:custData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7357738-5167-4C11-BFC1-6B3EA5797003}" type="slidenum">
              <a:rPr lang="en-US"/>
              <a:pPr>
                <a:defRPr/>
              </a:pPr>
              <a:t>35</a:t>
            </a:fld>
            <a:endParaRPr lang="en-US"/>
          </a:p>
        </p:txBody>
      </p:sp>
      <p:sp>
        <p:nvSpPr>
          <p:cNvPr id="35843" name="Rectangle 9"/>
          <p:cNvSpPr>
            <a:spLocks noGrp="1" noChangeArrowheads="1"/>
          </p:cNvSpPr>
          <p:nvPr>
            <p:ph type="title"/>
          </p:nvPr>
        </p:nvSpPr>
        <p:spPr/>
        <p:txBody>
          <a:bodyPr/>
          <a:lstStyle/>
          <a:p>
            <a:pPr eaLnBrk="1" hangingPunct="1"/>
            <a:r>
              <a:rPr lang="en-US" altLang="en-US" sz="3600"/>
              <a:t>Why Signs are Installed</a:t>
            </a:r>
          </a:p>
        </p:txBody>
      </p:sp>
      <p:sp>
        <p:nvSpPr>
          <p:cNvPr id="35844" name="Rectangle 10"/>
          <p:cNvSpPr>
            <a:spLocks noGrp="1" noChangeArrowheads="1"/>
          </p:cNvSpPr>
          <p:nvPr>
            <p:ph type="body" idx="1"/>
          </p:nvPr>
        </p:nvSpPr>
        <p:spPr/>
        <p:txBody>
          <a:bodyPr/>
          <a:lstStyle/>
          <a:p>
            <a:pPr marL="609600" indent="-609600" eaLnBrk="1" hangingPunct="1"/>
            <a:r>
              <a:rPr lang="en-US" altLang="en-US"/>
              <a:t>Justification</a:t>
            </a:r>
          </a:p>
          <a:p>
            <a:pPr marL="1009650" lvl="1" indent="-609600" eaLnBrk="1" hangingPunct="1"/>
            <a:r>
              <a:rPr lang="en-US" altLang="en-US"/>
              <a:t>A traffic sign may be initiated in a variety of ways</a:t>
            </a:r>
          </a:p>
          <a:p>
            <a:pPr marL="1009650" lvl="1" indent="-609600" eaLnBrk="1" hangingPunct="1"/>
            <a:r>
              <a:rPr lang="en-US" altLang="en-US"/>
              <a:t>They are requested by a wide variety of individuals</a:t>
            </a:r>
          </a:p>
          <a:p>
            <a:pPr marL="1009650" lvl="1" indent="-609600" eaLnBrk="1" hangingPunct="1"/>
            <a:r>
              <a:rPr lang="en-US" altLang="en-US"/>
              <a:t>Everybody wants a sign!</a:t>
            </a:r>
          </a:p>
          <a:p>
            <a:pPr marL="1009650" lvl="1" indent="-609600" eaLnBrk="1" hangingPunct="1"/>
            <a:r>
              <a:rPr lang="en-US" altLang="en-US"/>
              <a:t>A traffic sign is not installed simply because of a request for it</a:t>
            </a:r>
          </a:p>
          <a:p>
            <a:pPr marL="1009650" lvl="1" indent="-609600" eaLnBrk="1" hangingPunct="1"/>
            <a:r>
              <a:rPr lang="en-US" altLang="en-US"/>
              <a:t>Must fulfill the needs previous stated</a:t>
            </a:r>
          </a:p>
        </p:txBody>
      </p:sp>
    </p:spTree>
    <p:custDataLst>
      <p:tags r:id="rId1"/>
    </p:custData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EB110201-DCF6-4478-A80D-D3862F4CBD29}" type="slidenum">
              <a:rPr lang="en-US"/>
              <a:pPr>
                <a:defRPr/>
              </a:pPr>
              <a:t>36</a:t>
            </a:fld>
            <a:endParaRPr lang="en-US"/>
          </a:p>
        </p:txBody>
      </p:sp>
      <p:sp>
        <p:nvSpPr>
          <p:cNvPr id="36867" name="Rectangle 9"/>
          <p:cNvSpPr>
            <a:spLocks noGrp="1" noChangeArrowheads="1"/>
          </p:cNvSpPr>
          <p:nvPr>
            <p:ph type="title"/>
          </p:nvPr>
        </p:nvSpPr>
        <p:spPr/>
        <p:txBody>
          <a:bodyPr/>
          <a:lstStyle/>
          <a:p>
            <a:pPr eaLnBrk="1" hangingPunct="1"/>
            <a:r>
              <a:rPr lang="en-US" altLang="en-US" sz="3600"/>
              <a:t>Why Signs are Installed</a:t>
            </a:r>
          </a:p>
        </p:txBody>
      </p:sp>
      <p:sp>
        <p:nvSpPr>
          <p:cNvPr id="36868" name="Rectangle 10"/>
          <p:cNvSpPr>
            <a:spLocks noGrp="1" noChangeArrowheads="1"/>
          </p:cNvSpPr>
          <p:nvPr>
            <p:ph type="body" idx="1"/>
          </p:nvPr>
        </p:nvSpPr>
        <p:spPr>
          <a:xfrm>
            <a:off x="1063625" y="1455738"/>
            <a:ext cx="7994650" cy="5162550"/>
          </a:xfrm>
        </p:spPr>
        <p:txBody>
          <a:bodyPr/>
          <a:lstStyle/>
          <a:p>
            <a:pPr marL="609600" indent="-609600" eaLnBrk="1" hangingPunct="1"/>
            <a:r>
              <a:rPr lang="en-US" altLang="en-US" dirty="0"/>
              <a:t>Politically Motivated Signs</a:t>
            </a:r>
          </a:p>
          <a:p>
            <a:pPr marL="1009650" lvl="1" indent="-609600" eaLnBrk="1" hangingPunct="1"/>
            <a:r>
              <a:rPr lang="en-US" altLang="en-US" dirty="0"/>
              <a:t>Signs contrary to the engineering principles</a:t>
            </a:r>
          </a:p>
          <a:p>
            <a:pPr marL="1009650" lvl="1" indent="-609600" eaLnBrk="1" hangingPunct="1"/>
            <a:r>
              <a:rPr lang="en-US" altLang="en-US" dirty="0"/>
              <a:t>Also might be from state law  </a:t>
            </a:r>
          </a:p>
          <a:p>
            <a:pPr marL="609600" indent="-609600" eaLnBrk="1" hangingPunct="1"/>
            <a:endParaRPr lang="en-US" altLang="en-US" dirty="0"/>
          </a:p>
        </p:txBody>
      </p:sp>
    </p:spTree>
    <p:custDataLst>
      <p:tags r:id="rId1"/>
    </p:custData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D1450131-B64C-49D9-A5A1-CA7AC1734C1B}" type="slidenum">
              <a:rPr lang="en-US"/>
              <a:pPr>
                <a:defRPr/>
              </a:pPr>
              <a:t>37</a:t>
            </a:fld>
            <a:endParaRPr lang="en-US"/>
          </a:p>
        </p:txBody>
      </p:sp>
      <p:sp>
        <p:nvSpPr>
          <p:cNvPr id="37891" name="Rectangle 9"/>
          <p:cNvSpPr>
            <a:spLocks noGrp="1" noChangeArrowheads="1"/>
          </p:cNvSpPr>
          <p:nvPr>
            <p:ph type="title"/>
          </p:nvPr>
        </p:nvSpPr>
        <p:spPr/>
        <p:txBody>
          <a:bodyPr/>
          <a:lstStyle/>
          <a:p>
            <a:pPr eaLnBrk="1" hangingPunct="1"/>
            <a:r>
              <a:rPr lang="en-US" altLang="en-US" sz="3600"/>
              <a:t>Why Signs are Installed</a:t>
            </a:r>
          </a:p>
        </p:txBody>
      </p:sp>
      <p:sp>
        <p:nvSpPr>
          <p:cNvPr id="4100" name="Rectangle 10"/>
          <p:cNvSpPr>
            <a:spLocks noGrp="1" noChangeArrowheads="1"/>
          </p:cNvSpPr>
          <p:nvPr>
            <p:ph type="body" idx="1"/>
          </p:nvPr>
        </p:nvSpPr>
        <p:spPr>
          <a:xfrm>
            <a:off x="1063625" y="1455738"/>
            <a:ext cx="7994650" cy="5162550"/>
          </a:xfrm>
        </p:spPr>
        <p:txBody>
          <a:bodyPr/>
          <a:lstStyle/>
          <a:p>
            <a:pPr marL="609600" indent="-609600" eaLnBrk="1" hangingPunct="1">
              <a:defRPr/>
            </a:pPr>
            <a:r>
              <a:rPr lang="en-US" dirty="0"/>
              <a:t>Example – Memorial Highway Signs</a:t>
            </a:r>
          </a:p>
          <a:p>
            <a:pPr marL="1009650" lvl="1" indent="-609600" eaLnBrk="1" hangingPunct="1">
              <a:defRPr/>
            </a:pPr>
            <a:r>
              <a:rPr lang="en-US" dirty="0"/>
              <a:t>State law was passed to include these signs on an Interstate</a:t>
            </a:r>
          </a:p>
          <a:p>
            <a:pPr marL="1009650" lvl="1" indent="-609600" eaLnBrk="1" hangingPunct="1">
              <a:defRPr/>
            </a:pPr>
            <a:r>
              <a:rPr lang="en-US" dirty="0"/>
              <a:t>The MUTCD, section 2.M.10 Guidance states "Freeways and expressways should not be signed as memorial or dedicated highways.“</a:t>
            </a:r>
          </a:p>
          <a:p>
            <a:pPr marL="400050" lvl="1" indent="0" eaLnBrk="1" hangingPunct="1">
              <a:buFontTx/>
              <a:buNone/>
              <a:defRPr/>
            </a:pPr>
            <a:endParaRPr lang="en-US" altLang="en-US" dirty="0"/>
          </a:p>
        </p:txBody>
      </p:sp>
    </p:spTree>
    <p:custDataLst>
      <p:tags r:id="rId1"/>
    </p:custData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2F750341-5EF8-4BB5-91E9-8A1A49450B17}" type="slidenum">
              <a:rPr lang="en-US"/>
              <a:pPr>
                <a:defRPr/>
              </a:pPr>
              <a:t>38</a:t>
            </a:fld>
            <a:endParaRPr lang="en-US"/>
          </a:p>
        </p:txBody>
      </p:sp>
      <p:sp>
        <p:nvSpPr>
          <p:cNvPr id="38915" name="Rectangle 9"/>
          <p:cNvSpPr>
            <a:spLocks noGrp="1" noChangeArrowheads="1"/>
          </p:cNvSpPr>
          <p:nvPr>
            <p:ph type="title"/>
          </p:nvPr>
        </p:nvSpPr>
        <p:spPr/>
        <p:txBody>
          <a:bodyPr/>
          <a:lstStyle/>
          <a:p>
            <a:pPr eaLnBrk="1" hangingPunct="1"/>
            <a:r>
              <a:rPr lang="en-US" altLang="en-US" sz="3600"/>
              <a:t>Why Signs are Installed</a:t>
            </a:r>
          </a:p>
        </p:txBody>
      </p:sp>
      <p:sp>
        <p:nvSpPr>
          <p:cNvPr id="4100" name="Rectangle 10"/>
          <p:cNvSpPr>
            <a:spLocks noGrp="1" noChangeArrowheads="1"/>
          </p:cNvSpPr>
          <p:nvPr>
            <p:ph type="body" idx="1"/>
          </p:nvPr>
        </p:nvSpPr>
        <p:spPr>
          <a:xfrm>
            <a:off x="1063625" y="1455738"/>
            <a:ext cx="7994650" cy="5162550"/>
          </a:xfrm>
        </p:spPr>
        <p:txBody>
          <a:bodyPr/>
          <a:lstStyle/>
          <a:p>
            <a:pPr marL="609600" indent="-609600" eaLnBrk="1" hangingPunct="1">
              <a:defRPr/>
            </a:pPr>
            <a:r>
              <a:rPr lang="en-US" dirty="0"/>
              <a:t>Example – SF 1270 </a:t>
            </a:r>
            <a:r>
              <a:rPr lang="en-US" i="1" dirty="0"/>
              <a:t>3rd Engrossment  88th Legislature </a:t>
            </a:r>
            <a:endParaRPr lang="en-US" dirty="0"/>
          </a:p>
          <a:p>
            <a:pPr marL="1009650" lvl="1" indent="-609600" eaLnBrk="1" hangingPunct="1">
              <a:defRPr/>
            </a:pPr>
            <a:r>
              <a:rPr lang="en-US" dirty="0"/>
              <a:t>Sec. 68.</a:t>
            </a:r>
            <a:r>
              <a:rPr lang="en-US" i="1" dirty="0"/>
              <a:t> SPECIFIC SERVICE SIGN.</a:t>
            </a:r>
            <a:endParaRPr lang="en-US" dirty="0"/>
          </a:p>
          <a:p>
            <a:pPr marL="1009650" lvl="1" indent="-609600" eaLnBrk="1" hangingPunct="1">
              <a:defRPr/>
            </a:pPr>
            <a:r>
              <a:rPr lang="en-US" dirty="0"/>
              <a:t>Specific service sign on east side of Highway 52</a:t>
            </a:r>
          </a:p>
          <a:p>
            <a:pPr marL="1009650" lvl="1" indent="-609600" eaLnBrk="1" hangingPunct="1">
              <a:defRPr/>
            </a:pPr>
            <a:r>
              <a:rPr lang="en-US" dirty="0"/>
              <a:t>Law does not meet MUTCD requirements</a:t>
            </a:r>
          </a:p>
          <a:p>
            <a:pPr marL="1009650" lvl="1" indent="-609600" eaLnBrk="1" hangingPunct="1">
              <a:defRPr/>
            </a:pPr>
            <a:endParaRPr lang="en-US" dirty="0"/>
          </a:p>
          <a:p>
            <a:pPr marL="400050" lvl="1" indent="0" eaLnBrk="1" hangingPunct="1">
              <a:buFontTx/>
              <a:buNone/>
              <a:defRPr/>
            </a:pPr>
            <a:endParaRPr lang="en-US" altLang="en-US" dirty="0"/>
          </a:p>
        </p:txBody>
      </p:sp>
      <p:pic>
        <p:nvPicPr>
          <p:cNvPr id="5" name="Picture 4"/>
          <p:cNvPicPr/>
          <p:nvPr/>
        </p:nvPicPr>
        <p:blipFill>
          <a:blip r:embed="rId3"/>
          <a:srcRect/>
          <a:stretch>
            <a:fillRect/>
          </a:stretch>
        </p:blipFill>
        <p:spPr bwMode="auto">
          <a:xfrm>
            <a:off x="2616200" y="4581525"/>
            <a:ext cx="5210175" cy="183038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ustDataLst>
      <p:tags r:id="rId1"/>
    </p:custData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C9EA29E1-C6CD-4E38-89D9-D05513D6AA87}" type="slidenum">
              <a:rPr lang="en-US"/>
              <a:pPr>
                <a:defRPr/>
              </a:pPr>
              <a:t>39</a:t>
            </a:fld>
            <a:endParaRPr lang="en-US"/>
          </a:p>
        </p:txBody>
      </p:sp>
      <p:sp>
        <p:nvSpPr>
          <p:cNvPr id="39939" name="Rectangle 9"/>
          <p:cNvSpPr>
            <a:spLocks noGrp="1" noChangeArrowheads="1"/>
          </p:cNvSpPr>
          <p:nvPr>
            <p:ph type="title"/>
          </p:nvPr>
        </p:nvSpPr>
        <p:spPr/>
        <p:txBody>
          <a:bodyPr/>
          <a:lstStyle/>
          <a:p>
            <a:pPr eaLnBrk="1" hangingPunct="1"/>
            <a:r>
              <a:rPr lang="en-US" altLang="en-US" sz="3600"/>
              <a:t>Why Signs are Installed</a:t>
            </a:r>
          </a:p>
        </p:txBody>
      </p:sp>
      <p:sp>
        <p:nvSpPr>
          <p:cNvPr id="39940" name="Rectangle 10"/>
          <p:cNvSpPr>
            <a:spLocks noGrp="1" noChangeArrowheads="1"/>
          </p:cNvSpPr>
          <p:nvPr>
            <p:ph type="body" idx="1"/>
          </p:nvPr>
        </p:nvSpPr>
        <p:spPr>
          <a:xfrm>
            <a:off x="1063625" y="1455738"/>
            <a:ext cx="7994650" cy="5162550"/>
          </a:xfrm>
        </p:spPr>
        <p:txBody>
          <a:bodyPr/>
          <a:lstStyle/>
          <a:p>
            <a:pPr marL="609600" indent="-609600" eaLnBrk="1" hangingPunct="1"/>
            <a:r>
              <a:rPr lang="en-US" altLang="en-US"/>
              <a:t>Example – SF 1270 </a:t>
            </a:r>
            <a:r>
              <a:rPr lang="en-US" altLang="en-US" i="1"/>
              <a:t>3rd Engrossment  88th Legislature </a:t>
            </a:r>
          </a:p>
          <a:p>
            <a:pPr marL="1009650" lvl="1" indent="-609600" eaLnBrk="1" hangingPunct="1"/>
            <a:r>
              <a:rPr lang="en-US" altLang="en-US"/>
              <a:t>MN Statutes 160.293 Subd 1. </a:t>
            </a:r>
          </a:p>
          <a:p>
            <a:pPr marL="1409700" lvl="2" indent="-609600" eaLnBrk="1" hangingPunct="1"/>
            <a:r>
              <a:rPr lang="en-US" altLang="en-US"/>
              <a:t>“Purpose. Specific service signs are to be used to create and implement a system of signing for the purpose of displaying specific service information to the traveling public on nonfreeway trunk highways in rural areas.”</a:t>
            </a:r>
          </a:p>
        </p:txBody>
      </p:sp>
    </p:spTree>
    <p:custDataLst>
      <p:tags r:id="rId1"/>
    </p:custData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8712E8AC-AA02-4B4C-8704-3D31A8707936}" type="slidenum">
              <a:rPr lang="en-US"/>
              <a:pPr>
                <a:defRPr/>
              </a:pPr>
              <a:t>40</a:t>
            </a:fld>
            <a:endParaRPr lang="en-US"/>
          </a:p>
        </p:txBody>
      </p:sp>
      <p:sp>
        <p:nvSpPr>
          <p:cNvPr id="40963" name="Rectangle 9"/>
          <p:cNvSpPr>
            <a:spLocks noGrp="1" noChangeArrowheads="1"/>
          </p:cNvSpPr>
          <p:nvPr>
            <p:ph type="title"/>
          </p:nvPr>
        </p:nvSpPr>
        <p:spPr/>
        <p:txBody>
          <a:bodyPr/>
          <a:lstStyle/>
          <a:p>
            <a:pPr eaLnBrk="1" hangingPunct="1"/>
            <a:r>
              <a:rPr lang="en-US" altLang="en-US" sz="3600"/>
              <a:t>Why Signs are Installed</a:t>
            </a:r>
          </a:p>
        </p:txBody>
      </p:sp>
      <p:sp>
        <p:nvSpPr>
          <p:cNvPr id="40964" name="Rectangle 10"/>
          <p:cNvSpPr>
            <a:spLocks noGrp="1" noChangeArrowheads="1"/>
          </p:cNvSpPr>
          <p:nvPr>
            <p:ph type="body" idx="1"/>
          </p:nvPr>
        </p:nvSpPr>
        <p:spPr/>
        <p:txBody>
          <a:bodyPr/>
          <a:lstStyle/>
          <a:p>
            <a:pPr marL="609600" indent="-609600" eaLnBrk="1" hangingPunct="1"/>
            <a:r>
              <a:rPr lang="en-US" altLang="en-US"/>
              <a:t>Advertising Signs vs. Traffic Control Signs</a:t>
            </a:r>
          </a:p>
          <a:p>
            <a:pPr marL="1009650" lvl="1" indent="-609600" eaLnBrk="1" hangingPunct="1"/>
            <a:r>
              <a:rPr lang="en-US" altLang="en-US"/>
              <a:t>Logo Signs are located on Interstate highways/freeways and are motorist service signs</a:t>
            </a:r>
          </a:p>
          <a:p>
            <a:pPr marL="1009650" lvl="1" indent="-609600" eaLnBrk="1" hangingPunct="1"/>
            <a:r>
              <a:rPr lang="en-US" altLang="en-US"/>
              <a:t>Billboards and other advertising is found off of the public ROW</a:t>
            </a:r>
          </a:p>
        </p:txBody>
      </p:sp>
      <p:pic>
        <p:nvPicPr>
          <p:cNvPr id="3891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79575" y="1306484"/>
            <a:ext cx="6730409" cy="44345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solidFill>
                  <a:srgbClr val="FF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aphicFrame>
        <p:nvGraphicFramePr>
          <p:cNvPr id="6" name="Table 5"/>
          <p:cNvGraphicFramePr>
            <a:graphicFrameLocks noGrp="1"/>
          </p:cNvGraphicFramePr>
          <p:nvPr/>
        </p:nvGraphicFramePr>
        <p:xfrm>
          <a:off x="1558925" y="5761038"/>
          <a:ext cx="6869113" cy="895350"/>
        </p:xfrm>
        <a:graphic>
          <a:graphicData uri="http://schemas.openxmlformats.org/drawingml/2006/table">
            <a:tbl>
              <a:tblPr firstRow="1" firstCol="1" bandRow="1">
                <a:tableStyleId>{5C22544A-7EE6-4342-B048-85BDC9FD1C3A}</a:tableStyleId>
              </a:tblPr>
              <a:tblGrid>
                <a:gridCol w="1020797">
                  <a:extLst>
                    <a:ext uri="{9D8B030D-6E8A-4147-A177-3AD203B41FA5}">
                      <a16:colId xmlns="" xmlns:a16="http://schemas.microsoft.com/office/drawing/2014/main" val="20000"/>
                    </a:ext>
                  </a:extLst>
                </a:gridCol>
                <a:gridCol w="5848316">
                  <a:extLst>
                    <a:ext uri="{9D8B030D-6E8A-4147-A177-3AD203B41FA5}">
                      <a16:colId xmlns="" xmlns:a16="http://schemas.microsoft.com/office/drawing/2014/main" val="20001"/>
                    </a:ext>
                  </a:extLst>
                </a:gridCol>
              </a:tblGrid>
              <a:tr h="895350">
                <a:tc>
                  <a:txBody>
                    <a:bodyPr/>
                    <a:lstStyle/>
                    <a:p>
                      <a:pPr marL="0" marR="0">
                        <a:spcBef>
                          <a:spcPts val="300"/>
                        </a:spcBef>
                        <a:spcAft>
                          <a:spcPts val="300"/>
                        </a:spcAft>
                      </a:pPr>
                      <a:endParaRPr lang="en-US" sz="2400" spc="-15" dirty="0">
                        <a:effectLst/>
                        <a:latin typeface="Calibri"/>
                        <a:ea typeface="Times New Roman"/>
                        <a:cs typeface="Times New Roman"/>
                      </a:endParaRPr>
                    </a:p>
                  </a:txBody>
                  <a:tcPr marL="68585" marR="68585" marT="0" marB="0" anchor="ctr">
                    <a:solidFill>
                      <a:srgbClr val="002060"/>
                    </a:solidFill>
                  </a:tcPr>
                </a:tc>
                <a:tc>
                  <a:txBody>
                    <a:bodyPr/>
                    <a:lstStyle/>
                    <a:p>
                      <a:pPr marL="0" marR="0">
                        <a:spcBef>
                          <a:spcPts val="0"/>
                        </a:spcBef>
                        <a:spcAft>
                          <a:spcPts val="600"/>
                        </a:spcAft>
                      </a:pPr>
                      <a:r>
                        <a:rPr lang="en-US" sz="2400" spc="-15" dirty="0">
                          <a:effectLst/>
                        </a:rPr>
                        <a:t>Logo signs are NOT advertisements. They are motorist service signs</a:t>
                      </a:r>
                      <a:endParaRPr lang="en-US" sz="2400" spc="-15" dirty="0">
                        <a:effectLst/>
                        <a:latin typeface="Calibri"/>
                        <a:ea typeface="Times New Roman"/>
                        <a:cs typeface="Times New Roman"/>
                      </a:endParaRPr>
                    </a:p>
                  </a:txBody>
                  <a:tcPr marL="68585" marR="68585" marT="0" marB="0" anchor="ctr">
                    <a:solidFill>
                      <a:srgbClr val="002060"/>
                    </a:solidFill>
                  </a:tcPr>
                </a:tc>
                <a:extLst>
                  <a:ext uri="{0D108BD9-81ED-4DB2-BD59-A6C34878D82A}">
                    <a16:rowId xmlns="" xmlns:a16="http://schemas.microsoft.com/office/drawing/2014/main" val="10000"/>
                  </a:ext>
                </a:extLst>
              </a:tr>
            </a:tbl>
          </a:graphicData>
        </a:graphic>
      </p:graphicFrame>
      <p:pic>
        <p:nvPicPr>
          <p:cNvPr id="7" name="Picture 84" descr="MC900442128[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79575" y="5792788"/>
            <a:ext cx="809625" cy="80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4" presetClass="entr" presetSubtype="10" fill="hold" nodeType="clickEffect">
                                  <p:stCondLst>
                                    <p:cond delay="0"/>
                                  </p:stCondLst>
                                  <p:childTnLst>
                                    <p:set>
                                      <p:cBhvr>
                                        <p:cTn id="6" dur="1" fill="hold">
                                          <p:stCondLst>
                                            <p:cond delay="0"/>
                                          </p:stCondLst>
                                        </p:cTn>
                                        <p:tgtEl>
                                          <p:spTgt spid="38914"/>
                                        </p:tgtEl>
                                        <p:attrNameLst>
                                          <p:attrName>style.visibility</p:attrName>
                                        </p:attrNameLst>
                                      </p:cBhvr>
                                      <p:to>
                                        <p:strVal val="visible"/>
                                      </p:to>
                                    </p:set>
                                    <p:animEffect transition="in" filter="randombar(horizontal)">
                                      <p:cBhvr>
                                        <p:cTn id="7" dur="500"/>
                                        <p:tgtEl>
                                          <p:spTgt spid="3891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53" presetClass="entr" presetSubtype="16"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500" fill="hold"/>
                                        <p:tgtEl>
                                          <p:spTgt spid="6"/>
                                        </p:tgtEl>
                                        <p:attrNameLst>
                                          <p:attrName>ppt_w</p:attrName>
                                        </p:attrNameLst>
                                      </p:cBhvr>
                                      <p:tavLst>
                                        <p:tav tm="0">
                                          <p:val>
                                            <p:fltVal val="0"/>
                                          </p:val>
                                        </p:tav>
                                        <p:tav tm="100000">
                                          <p:val>
                                            <p:strVal val="#ppt_w"/>
                                          </p:val>
                                        </p:tav>
                                      </p:tavLst>
                                    </p:anim>
                                    <p:anim calcmode="lin" valueType="num">
                                      <p:cBhvr>
                                        <p:cTn id="13" dur="500" fill="hold"/>
                                        <p:tgtEl>
                                          <p:spTgt spid="6"/>
                                        </p:tgtEl>
                                        <p:attrNameLst>
                                          <p:attrName>ppt_h</p:attrName>
                                        </p:attrNameLst>
                                      </p:cBhvr>
                                      <p:tavLst>
                                        <p:tav tm="0">
                                          <p:val>
                                            <p:fltVal val="0"/>
                                          </p:val>
                                        </p:tav>
                                        <p:tav tm="100000">
                                          <p:val>
                                            <p:strVal val="#ppt_h"/>
                                          </p:val>
                                        </p:tav>
                                      </p:tavLst>
                                    </p:anim>
                                    <p:animEffect transition="in" filter="fade">
                                      <p:cBhvr>
                                        <p:cTn id="14" dur="500"/>
                                        <p:tgtEl>
                                          <p:spTgt spid="6"/>
                                        </p:tgtEl>
                                      </p:cBhvr>
                                    </p:animEffect>
                                  </p:childTnLst>
                                </p:cTn>
                              </p:par>
                            </p:childTnLst>
                          </p:cTn>
                        </p:par>
                        <p:par>
                          <p:cTn id="15" fill="hold" nodeType="afterGroup">
                            <p:stCondLst>
                              <p:cond delay="500"/>
                            </p:stCondLst>
                            <p:childTnLst>
                              <p:par>
                                <p:cTn id="16" presetID="45" presetClass="entr" presetSubtype="0" fill="hold" nodeType="after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2000"/>
                                        <p:tgtEl>
                                          <p:spTgt spid="7"/>
                                        </p:tgtEl>
                                      </p:cBhvr>
                                    </p:animEffect>
                                    <p:anim calcmode="lin" valueType="num">
                                      <p:cBhvr>
                                        <p:cTn id="19" dur="2000" fill="hold"/>
                                        <p:tgtEl>
                                          <p:spTgt spid="7"/>
                                        </p:tgtEl>
                                        <p:attrNameLst>
                                          <p:attrName>ppt_w</p:attrName>
                                        </p:attrNameLst>
                                      </p:cBhvr>
                                      <p:tavLst>
                                        <p:tav tm="0" fmla="#ppt_w*sin(2.5*pi*$)">
                                          <p:val>
                                            <p:fltVal val="0"/>
                                          </p:val>
                                        </p:tav>
                                        <p:tav tm="100000">
                                          <p:val>
                                            <p:fltVal val="1"/>
                                          </p:val>
                                        </p:tav>
                                      </p:tavLst>
                                    </p:anim>
                                    <p:anim calcmode="lin" valueType="num">
                                      <p:cBhvr>
                                        <p:cTn id="20" dur="2000" fill="hold"/>
                                        <p:tgtEl>
                                          <p:spTgt spid="7"/>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B3FCA3FA-6FCE-4EC4-9BED-5ED17264CFE4}" type="slidenum">
              <a:rPr lang="en-US"/>
              <a:pPr>
                <a:defRPr/>
              </a:pPr>
              <a:t>41</a:t>
            </a:fld>
            <a:endParaRPr lang="en-US"/>
          </a:p>
        </p:txBody>
      </p:sp>
      <p:sp>
        <p:nvSpPr>
          <p:cNvPr id="41987" name="Rectangle 9"/>
          <p:cNvSpPr>
            <a:spLocks noGrp="1" noChangeArrowheads="1"/>
          </p:cNvSpPr>
          <p:nvPr>
            <p:ph type="title"/>
          </p:nvPr>
        </p:nvSpPr>
        <p:spPr/>
        <p:txBody>
          <a:bodyPr/>
          <a:lstStyle/>
          <a:p>
            <a:pPr eaLnBrk="1" hangingPunct="1"/>
            <a:r>
              <a:rPr lang="en-US" altLang="en-US" sz="3600"/>
              <a:t>Why Signs are Installed</a:t>
            </a:r>
          </a:p>
        </p:txBody>
      </p:sp>
      <p:sp>
        <p:nvSpPr>
          <p:cNvPr id="41988" name="Rectangle 10"/>
          <p:cNvSpPr>
            <a:spLocks noGrp="1" noChangeArrowheads="1"/>
          </p:cNvSpPr>
          <p:nvPr>
            <p:ph type="body" idx="1"/>
          </p:nvPr>
        </p:nvSpPr>
        <p:spPr>
          <a:xfrm>
            <a:off x="839788" y="1371600"/>
            <a:ext cx="8304212" cy="5235575"/>
          </a:xfrm>
        </p:spPr>
        <p:txBody>
          <a:bodyPr/>
          <a:lstStyle/>
          <a:p>
            <a:pPr marL="609600" indent="-609600" eaLnBrk="1" hangingPunct="1"/>
            <a:r>
              <a:rPr lang="en-US" altLang="en-US" dirty="0"/>
              <a:t>Logo Sign</a:t>
            </a:r>
          </a:p>
          <a:p>
            <a:pPr marL="1009650" lvl="1" indent="-609600" eaLnBrk="1" hangingPunct="1"/>
            <a:r>
              <a:rPr lang="en-US" altLang="en-US" dirty="0"/>
              <a:t>Guide signs 	</a:t>
            </a:r>
          </a:p>
          <a:p>
            <a:pPr marL="1409700" lvl="2" indent="-609600" eaLnBrk="1" hangingPunct="1"/>
            <a:r>
              <a:rPr lang="en-US" altLang="en-US" dirty="0"/>
              <a:t>Business identification </a:t>
            </a:r>
          </a:p>
          <a:p>
            <a:pPr marL="1409700" lvl="2" indent="-609600" eaLnBrk="1" hangingPunct="1"/>
            <a:r>
              <a:rPr lang="en-US" altLang="en-US" dirty="0"/>
              <a:t>Directional information for services and eligible attractions</a:t>
            </a:r>
          </a:p>
          <a:p>
            <a:pPr marL="1409700" lvl="2" indent="-609600" eaLnBrk="1" hangingPunct="1"/>
            <a:r>
              <a:rPr lang="en-US" altLang="en-US" dirty="0"/>
              <a:t>Eligible Signs covered in Chapter 5</a:t>
            </a:r>
          </a:p>
          <a:p>
            <a:pPr marL="1009650" lvl="1" indent="-609600" eaLnBrk="1" hangingPunct="1"/>
            <a:endParaRPr lang="en-US" altLang="en-US" dirty="0"/>
          </a:p>
        </p:txBody>
      </p:sp>
      <p:pic>
        <p:nvPicPr>
          <p:cNvPr id="5" name="Picture 4" descr="http://www.interstatelogos.com/interstatelogofiles/images/MN/logos_minnesota2.jpg"/>
          <p:cNvPicPr/>
          <p:nvPr/>
        </p:nvPicPr>
        <p:blipFill>
          <a:blip r:embed="rId3"/>
          <a:srcRect/>
          <a:stretch>
            <a:fillRect/>
          </a:stretch>
        </p:blipFill>
        <p:spPr bwMode="auto">
          <a:xfrm>
            <a:off x="2795588" y="4389438"/>
            <a:ext cx="3552825" cy="216217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1C4D0974-18B8-4CE4-9127-FD8967E30E6B}" type="slidenum">
              <a:rPr lang="en-US"/>
              <a:pPr>
                <a:defRPr/>
              </a:pPr>
              <a:t>42</a:t>
            </a:fld>
            <a:endParaRPr lang="en-US"/>
          </a:p>
        </p:txBody>
      </p:sp>
      <p:sp>
        <p:nvSpPr>
          <p:cNvPr id="43011" name="Rectangle 9"/>
          <p:cNvSpPr>
            <a:spLocks noGrp="1" noChangeArrowheads="1"/>
          </p:cNvSpPr>
          <p:nvPr>
            <p:ph type="title"/>
          </p:nvPr>
        </p:nvSpPr>
        <p:spPr/>
        <p:txBody>
          <a:bodyPr/>
          <a:lstStyle/>
          <a:p>
            <a:pPr eaLnBrk="1" hangingPunct="1"/>
            <a:r>
              <a:rPr lang="en-US" altLang="en-US" sz="3600"/>
              <a:t>Why Signs are Installed</a:t>
            </a:r>
          </a:p>
        </p:txBody>
      </p:sp>
      <p:sp>
        <p:nvSpPr>
          <p:cNvPr id="43012" name="Rectangle 10"/>
          <p:cNvSpPr>
            <a:spLocks noGrp="1" noChangeArrowheads="1"/>
          </p:cNvSpPr>
          <p:nvPr>
            <p:ph type="body" idx="1"/>
          </p:nvPr>
        </p:nvSpPr>
        <p:spPr>
          <a:xfrm>
            <a:off x="839788" y="1371600"/>
            <a:ext cx="8304212" cy="5235575"/>
          </a:xfrm>
        </p:spPr>
        <p:txBody>
          <a:bodyPr/>
          <a:lstStyle/>
          <a:p>
            <a:pPr marL="609600" indent="-609600" eaLnBrk="1" hangingPunct="1"/>
            <a:r>
              <a:rPr lang="en-US" altLang="en-US"/>
              <a:t>Logo Sign</a:t>
            </a:r>
          </a:p>
          <a:p>
            <a:pPr marL="1009650" lvl="1" indent="-609600" eaLnBrk="1" hangingPunct="1"/>
            <a:r>
              <a:rPr lang="en-US" altLang="en-US"/>
              <a:t>Trailblazing signs  	</a:t>
            </a:r>
          </a:p>
          <a:p>
            <a:pPr marL="1409700" lvl="2" indent="-609600" eaLnBrk="1" hangingPunct="1"/>
            <a:r>
              <a:rPr lang="en-US" altLang="en-US"/>
              <a:t>Smaller signs </a:t>
            </a:r>
          </a:p>
          <a:p>
            <a:pPr marL="1409700" lvl="2" indent="-609600" eaLnBrk="1" hangingPunct="1"/>
            <a:r>
              <a:rPr lang="en-US" altLang="en-US"/>
              <a:t>located on freeway exit ramps and local roads </a:t>
            </a:r>
          </a:p>
          <a:p>
            <a:pPr marL="1409700" lvl="2" indent="-609600" eaLnBrk="1" hangingPunct="1"/>
            <a:r>
              <a:rPr lang="en-US" altLang="en-US"/>
              <a:t>direct motorists from the freeway to the business</a:t>
            </a:r>
          </a:p>
          <a:p>
            <a:pPr marL="1009650" lvl="1" indent="-609600" eaLnBrk="1" hangingPunct="1"/>
            <a:endParaRPr lang="en-US" altLang="en-US"/>
          </a:p>
        </p:txBody>
      </p:sp>
      <p:pic>
        <p:nvPicPr>
          <p:cNvPr id="67586" name="Picture 2"/>
          <p:cNvPicPr>
            <a:picLocks noChangeAspect="1" noChangeArrowheads="1"/>
          </p:cNvPicPr>
          <p:nvPr/>
        </p:nvPicPr>
        <p:blipFill rotWithShape="1">
          <a:blip r:embed="rId3"/>
          <a:srcRect l="31659" t="32803" r="16443" b="24451"/>
          <a:stretch/>
        </p:blipFill>
        <p:spPr bwMode="auto">
          <a:xfrm>
            <a:off x="1754188" y="3849688"/>
            <a:ext cx="6316662" cy="279558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16" fill="hold" nodeType="afterEffect">
                                  <p:stCondLst>
                                    <p:cond delay="0"/>
                                  </p:stCondLst>
                                  <p:childTnLst>
                                    <p:set>
                                      <p:cBhvr>
                                        <p:cTn id="6" dur="1" fill="hold">
                                          <p:stCondLst>
                                            <p:cond delay="0"/>
                                          </p:stCondLst>
                                        </p:cTn>
                                        <p:tgtEl>
                                          <p:spTgt spid="67586"/>
                                        </p:tgtEl>
                                        <p:attrNameLst>
                                          <p:attrName>style.visibility</p:attrName>
                                        </p:attrNameLst>
                                      </p:cBhvr>
                                      <p:to>
                                        <p:strVal val="visible"/>
                                      </p:to>
                                    </p:set>
                                    <p:anim calcmode="lin" valueType="num">
                                      <p:cBhvr>
                                        <p:cTn id="7" dur="500" fill="hold"/>
                                        <p:tgtEl>
                                          <p:spTgt spid="67586"/>
                                        </p:tgtEl>
                                        <p:attrNameLst>
                                          <p:attrName>ppt_w</p:attrName>
                                        </p:attrNameLst>
                                      </p:cBhvr>
                                      <p:tavLst>
                                        <p:tav tm="0">
                                          <p:val>
                                            <p:fltVal val="0"/>
                                          </p:val>
                                        </p:tav>
                                        <p:tav tm="100000">
                                          <p:val>
                                            <p:strVal val="#ppt_w"/>
                                          </p:val>
                                        </p:tav>
                                      </p:tavLst>
                                    </p:anim>
                                    <p:anim calcmode="lin" valueType="num">
                                      <p:cBhvr>
                                        <p:cTn id="8" dur="500" fill="hold"/>
                                        <p:tgtEl>
                                          <p:spTgt spid="67586"/>
                                        </p:tgtEl>
                                        <p:attrNameLst>
                                          <p:attrName>ppt_h</p:attrName>
                                        </p:attrNameLst>
                                      </p:cBhvr>
                                      <p:tavLst>
                                        <p:tav tm="0">
                                          <p:val>
                                            <p:fltVal val="0"/>
                                          </p:val>
                                        </p:tav>
                                        <p:tav tm="100000">
                                          <p:val>
                                            <p:strVal val="#ppt_h"/>
                                          </p:val>
                                        </p:tav>
                                      </p:tavLst>
                                    </p:anim>
                                    <p:animEffect transition="in" filter="fade">
                                      <p:cBhvr>
                                        <p:cTn id="9" dur="500"/>
                                        <p:tgtEl>
                                          <p:spTgt spid="675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824907D4-A3A8-4035-B11F-5F7DADBEE8D6}" type="slidenum">
              <a:rPr lang="en-US"/>
              <a:pPr>
                <a:defRPr/>
              </a:pPr>
              <a:t>43</a:t>
            </a:fld>
            <a:endParaRPr lang="en-US"/>
          </a:p>
        </p:txBody>
      </p:sp>
      <p:sp>
        <p:nvSpPr>
          <p:cNvPr id="44035" name="Rectangle 9"/>
          <p:cNvSpPr>
            <a:spLocks noGrp="1" noChangeArrowheads="1"/>
          </p:cNvSpPr>
          <p:nvPr>
            <p:ph type="title"/>
          </p:nvPr>
        </p:nvSpPr>
        <p:spPr/>
        <p:txBody>
          <a:bodyPr/>
          <a:lstStyle/>
          <a:p>
            <a:pPr eaLnBrk="1" hangingPunct="1"/>
            <a:r>
              <a:rPr lang="en-US" altLang="en-US" sz="3600"/>
              <a:t>Why Signs are Installed</a:t>
            </a:r>
          </a:p>
        </p:txBody>
      </p:sp>
      <p:sp>
        <p:nvSpPr>
          <p:cNvPr id="44036" name="Rectangle 10"/>
          <p:cNvSpPr>
            <a:spLocks noGrp="1" noChangeArrowheads="1"/>
          </p:cNvSpPr>
          <p:nvPr>
            <p:ph type="body" idx="1"/>
          </p:nvPr>
        </p:nvSpPr>
        <p:spPr>
          <a:xfrm>
            <a:off x="839788" y="1371600"/>
            <a:ext cx="8304212" cy="5235575"/>
          </a:xfrm>
        </p:spPr>
        <p:txBody>
          <a:bodyPr/>
          <a:lstStyle/>
          <a:p>
            <a:pPr marL="609600" indent="-609600" eaLnBrk="1" hangingPunct="1"/>
            <a:r>
              <a:rPr lang="en-US" altLang="en-US"/>
              <a:t>Bonus Law (1958)</a:t>
            </a:r>
          </a:p>
          <a:p>
            <a:pPr marL="1009650" lvl="1" indent="-609600" eaLnBrk="1" hangingPunct="1"/>
            <a:r>
              <a:rPr lang="en-US" altLang="en-US"/>
              <a:t>In 1958, Congress passed the first outdoor advertising control legislation which is commonly known as the "Bonus Law</a:t>
            </a:r>
          </a:p>
          <a:p>
            <a:pPr marL="609600" indent="-609600" eaLnBrk="1" hangingPunct="1"/>
            <a:r>
              <a:rPr lang="en-US" altLang="en-US"/>
              <a:t>Highway Beautification Act (1965)</a:t>
            </a:r>
          </a:p>
          <a:p>
            <a:pPr marL="1009650" lvl="1" indent="-609600" eaLnBrk="1" hangingPunct="1"/>
            <a:r>
              <a:rPr lang="en-US" altLang="en-US"/>
              <a:t>The Highway Beautification Act of 1965 called for control of outdoor advertising, including removal of certain types of signs, along the nation's growing Interstate Highway System and the existing federal‐aid primary highway system</a:t>
            </a:r>
          </a:p>
          <a:p>
            <a:pPr marL="1009650" lvl="1" indent="-609600" eaLnBrk="1" hangingPunct="1"/>
            <a:endParaRPr lang="en-US" altLang="en-US"/>
          </a:p>
        </p:txBody>
      </p:sp>
    </p:spTree>
    <p:custDataLst>
      <p:tags r:id="rId1"/>
    </p:custData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14A44523-62BF-4586-BC14-540D4E04346D}" type="slidenum">
              <a:rPr lang="en-US"/>
              <a:pPr>
                <a:defRPr/>
              </a:pPr>
              <a:t>44</a:t>
            </a:fld>
            <a:endParaRPr lang="en-US"/>
          </a:p>
        </p:txBody>
      </p:sp>
      <p:sp>
        <p:nvSpPr>
          <p:cNvPr id="45059" name="Rectangle 9"/>
          <p:cNvSpPr>
            <a:spLocks noGrp="1" noChangeArrowheads="1"/>
          </p:cNvSpPr>
          <p:nvPr>
            <p:ph type="title"/>
          </p:nvPr>
        </p:nvSpPr>
        <p:spPr/>
        <p:txBody>
          <a:bodyPr/>
          <a:lstStyle/>
          <a:p>
            <a:pPr eaLnBrk="1" hangingPunct="1"/>
            <a:r>
              <a:rPr lang="en-US" altLang="en-US" sz="3600"/>
              <a:t>Why Signs are Installed</a:t>
            </a:r>
          </a:p>
        </p:txBody>
      </p:sp>
      <p:sp>
        <p:nvSpPr>
          <p:cNvPr id="45060" name="Rectangle 10"/>
          <p:cNvSpPr>
            <a:spLocks noGrp="1" noChangeArrowheads="1"/>
          </p:cNvSpPr>
          <p:nvPr>
            <p:ph type="body" idx="1"/>
          </p:nvPr>
        </p:nvSpPr>
        <p:spPr>
          <a:xfrm>
            <a:off x="500063" y="1308100"/>
            <a:ext cx="8643937" cy="5299075"/>
          </a:xfrm>
        </p:spPr>
        <p:txBody>
          <a:bodyPr/>
          <a:lstStyle/>
          <a:p>
            <a:pPr marL="1009650" lvl="1" indent="-609600" eaLnBrk="1" hangingPunct="1"/>
            <a:r>
              <a:rPr lang="en-US" altLang="en-US" dirty="0"/>
              <a:t>Highlights</a:t>
            </a:r>
          </a:p>
          <a:p>
            <a:pPr marL="1409700" lvl="2" indent="-609600" eaLnBrk="1" hangingPunct="1"/>
            <a:r>
              <a:rPr lang="en-US" altLang="en-US" dirty="0"/>
              <a:t>Signs allowed: directional or other official signs required or authorized by law</a:t>
            </a:r>
          </a:p>
          <a:p>
            <a:pPr marL="1409700" lvl="2" indent="-609600" eaLnBrk="1" hangingPunct="1"/>
            <a:r>
              <a:rPr lang="en-US" altLang="en-US" dirty="0"/>
              <a:t>87% of motorists prefer logo signs to billboards or high‐rise signs</a:t>
            </a:r>
          </a:p>
          <a:p>
            <a:pPr marL="1409700" lvl="2" indent="-609600" eaLnBrk="1" hangingPunct="1"/>
            <a:r>
              <a:rPr lang="en-US" altLang="en-US" dirty="0"/>
              <a:t>Billboards detract from scenery and contribute to visual pollution</a:t>
            </a:r>
          </a:p>
          <a:p>
            <a:pPr marL="1409700" lvl="2" indent="-609600" eaLnBrk="1" hangingPunct="1"/>
            <a:r>
              <a:rPr lang="en-US" altLang="en-US" dirty="0"/>
              <a:t>Traffic control devices shall not bear any advertising message or any other message that is not related to traffic control</a:t>
            </a:r>
          </a:p>
          <a:p>
            <a:pPr marL="1409700" lvl="2" indent="-609600" eaLnBrk="1" hangingPunct="1"/>
            <a:r>
              <a:rPr lang="en-US" altLang="en-US" dirty="0"/>
              <a:t>Tourist‐oriented directional signs and Specific Service signs are not considered advertising</a:t>
            </a:r>
          </a:p>
          <a:p>
            <a:pPr marL="1866900" lvl="3" indent="-609600" eaLnBrk="1" hangingPunct="1"/>
            <a:r>
              <a:rPr lang="en-US" altLang="en-US" dirty="0"/>
              <a:t>Rather they are classified as motorist service signs</a:t>
            </a:r>
          </a:p>
        </p:txBody>
      </p:sp>
    </p:spTree>
    <p:custDataLst>
      <p:tags r:id="rId1"/>
    </p:custData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557CD547-76F3-4247-985A-53E080C5A725}" type="slidenum">
              <a:rPr lang="en-US"/>
              <a:pPr>
                <a:defRPr/>
              </a:pPr>
              <a:t>45</a:t>
            </a:fld>
            <a:endParaRPr lang="en-US"/>
          </a:p>
        </p:txBody>
      </p:sp>
      <p:sp>
        <p:nvSpPr>
          <p:cNvPr id="46083" name="Rectangle 9"/>
          <p:cNvSpPr>
            <a:spLocks noGrp="1" noChangeArrowheads="1"/>
          </p:cNvSpPr>
          <p:nvPr>
            <p:ph type="title"/>
          </p:nvPr>
        </p:nvSpPr>
        <p:spPr/>
        <p:txBody>
          <a:bodyPr/>
          <a:lstStyle/>
          <a:p>
            <a:pPr eaLnBrk="1" hangingPunct="1"/>
            <a:r>
              <a:rPr lang="en-US" altLang="en-US" sz="3600"/>
              <a:t>Why Signs are Installed</a:t>
            </a:r>
          </a:p>
        </p:txBody>
      </p:sp>
      <p:sp>
        <p:nvSpPr>
          <p:cNvPr id="46084" name="Rectangle 10"/>
          <p:cNvSpPr>
            <a:spLocks noGrp="1" noChangeArrowheads="1"/>
          </p:cNvSpPr>
          <p:nvPr>
            <p:ph type="body" idx="1"/>
          </p:nvPr>
        </p:nvSpPr>
        <p:spPr/>
        <p:txBody>
          <a:bodyPr/>
          <a:lstStyle/>
          <a:p>
            <a:pPr marL="609600" indent="-609600" eaLnBrk="1" hangingPunct="1"/>
            <a:r>
              <a:rPr lang="en-US" altLang="en-US"/>
              <a:t>Minnesota Advertising Act</a:t>
            </a:r>
          </a:p>
          <a:p>
            <a:pPr marL="609600" indent="-609600" eaLnBrk="1" hangingPunct="1"/>
            <a:endParaRPr lang="en-US" altLang="en-US"/>
          </a:p>
        </p:txBody>
      </p:sp>
      <p:pic>
        <p:nvPicPr>
          <p:cNvPr id="46085" name="Picture 2">
            <a:hlinkClick r:id="rId3" action="ppaction://hlinkfile"/>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46213" y="2076450"/>
            <a:ext cx="7251700" cy="3548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solidFill>
                  <a:srgbClr val="FF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ustDataLst>
      <p:tags r:id="rId1"/>
    </p:custData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F17AFCF8-64C9-4888-B892-B2316687CBC1}" type="slidenum">
              <a:rPr lang="en-US"/>
              <a:pPr>
                <a:defRPr/>
              </a:pPr>
              <a:t>46</a:t>
            </a:fld>
            <a:endParaRPr lang="en-US"/>
          </a:p>
        </p:txBody>
      </p:sp>
      <p:sp>
        <p:nvSpPr>
          <p:cNvPr id="47107" name="Rectangle 9"/>
          <p:cNvSpPr>
            <a:spLocks noGrp="1" noChangeArrowheads="1"/>
          </p:cNvSpPr>
          <p:nvPr>
            <p:ph type="title"/>
          </p:nvPr>
        </p:nvSpPr>
        <p:spPr/>
        <p:txBody>
          <a:bodyPr/>
          <a:lstStyle/>
          <a:p>
            <a:pPr eaLnBrk="1" hangingPunct="1"/>
            <a:r>
              <a:rPr lang="en-US" altLang="en-US" sz="3600"/>
              <a:t>Why Signs are Installed</a:t>
            </a:r>
          </a:p>
        </p:txBody>
      </p:sp>
      <p:sp>
        <p:nvSpPr>
          <p:cNvPr id="47108" name="Rectangle 10"/>
          <p:cNvSpPr>
            <a:spLocks noGrp="1" noChangeArrowheads="1"/>
          </p:cNvSpPr>
          <p:nvPr>
            <p:ph type="body" idx="1"/>
          </p:nvPr>
        </p:nvSpPr>
        <p:spPr/>
        <p:txBody>
          <a:bodyPr/>
          <a:lstStyle/>
          <a:p>
            <a:pPr marL="609600" indent="-609600" eaLnBrk="1" hangingPunct="1"/>
            <a:r>
              <a:rPr lang="en-US" altLang="en-US" dirty="0"/>
              <a:t>End</a:t>
            </a:r>
          </a:p>
        </p:txBody>
      </p:sp>
      <p:pic>
        <p:nvPicPr>
          <p:cNvPr id="3" name="Picture 2">
            <a:extLst>
              <a:ext uri="{FF2B5EF4-FFF2-40B4-BE49-F238E27FC236}">
                <a16:creationId xmlns="" xmlns:a16="http://schemas.microsoft.com/office/drawing/2014/main" id="{A69F7625-A959-46B9-863E-FB2205F0AE72}"/>
              </a:ext>
            </a:extLst>
          </p:cNvPr>
          <p:cNvPicPr>
            <a:picLocks noChangeAspect="1"/>
          </p:cNvPicPr>
          <p:nvPr/>
        </p:nvPicPr>
        <p:blipFill rotWithShape="1">
          <a:blip r:embed="rId3">
            <a:extLst>
              <a:ext uri="{28A0092B-C50C-407E-A947-70E740481C1C}">
                <a14:useLocalDpi xmlns:a14="http://schemas.microsoft.com/office/drawing/2010/main" val="0"/>
              </a:ext>
            </a:extLst>
          </a:blip>
          <a:srcRect l="10802" r="10114" b="5588"/>
          <a:stretch/>
        </p:blipFill>
        <p:spPr>
          <a:xfrm>
            <a:off x="1385224" y="1984814"/>
            <a:ext cx="6542535" cy="4873185"/>
          </a:xfrm>
          <a:prstGeom prst="rect">
            <a:avLst/>
          </a:prstGeom>
        </p:spPr>
      </p:pic>
    </p:spTree>
    <p:custDataLst>
      <p:tags r:id="rId1"/>
    </p:custData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COUNT" val="46"/>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1_Project Status (Standard)">
  <a:themeElements>
    <a:clrScheme name="1_Project Status (Standard) 1">
      <a:dk1>
        <a:srgbClr val="333300"/>
      </a:dk1>
      <a:lt1>
        <a:srgbClr val="FFFFFF"/>
      </a:lt1>
      <a:dk2>
        <a:srgbClr val="000000"/>
      </a:dk2>
      <a:lt2>
        <a:srgbClr val="969696"/>
      </a:lt2>
      <a:accent1>
        <a:srgbClr val="E5D58A"/>
      </a:accent1>
      <a:accent2>
        <a:srgbClr val="CCCC00"/>
      </a:accent2>
      <a:accent3>
        <a:srgbClr val="FFFFFF"/>
      </a:accent3>
      <a:accent4>
        <a:srgbClr val="2A2A00"/>
      </a:accent4>
      <a:accent5>
        <a:srgbClr val="F0E7C4"/>
      </a:accent5>
      <a:accent6>
        <a:srgbClr val="B9B900"/>
      </a:accent6>
      <a:hlink>
        <a:srgbClr val="999933"/>
      </a:hlink>
      <a:folHlink>
        <a:srgbClr val="666633"/>
      </a:folHlink>
    </a:clrScheme>
    <a:fontScheme name="1_Project Status (Standard)">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25400" cap="flat" cmpd="sng" algn="ctr">
          <a:solidFill>
            <a:srgbClr val="FF0000"/>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a:spPr>
      <a:bodyPr vert="horz" wrap="none" lIns="92075" tIns="46038" rIns="92075" bIns="46038" numCol="1" anchor="ctr" anchorCtr="0" compatLnSpc="1">
        <a:prstTxWarp prst="textNoShape">
          <a:avLst/>
        </a:prstTxWarp>
      </a:bodyPr>
      <a:lstStyle>
        <a:defPPr marL="0" marR="0" indent="0" algn="ctr" defTabSz="914400" rtl="0" eaLnBrk="0" fontAlgn="base" latinLnBrk="0" hangingPunct="0">
          <a:lnSpc>
            <a:spcPct val="100000"/>
          </a:lnSpc>
          <a:spcBef>
            <a:spcPct val="20000"/>
          </a:spcBef>
          <a:spcAft>
            <a:spcPts val="600"/>
          </a:spcAft>
          <a:buClr>
            <a:srgbClr val="FF9933"/>
          </a:buClr>
          <a:buSzTx/>
          <a:buFontTx/>
          <a:buChar char="–"/>
          <a:tabLst/>
          <a:defRPr kumimoji="1" lang="en-US" sz="2400" b="1" i="0" u="none" strike="noStrike" cap="none" normalizeH="0" baseline="0" smtClean="0">
            <a:ln>
              <a:noFill/>
            </a:ln>
            <a:solidFill>
              <a:schemeClr val="tx1"/>
            </a:solidFill>
            <a:effectLst/>
            <a:latin typeface="Arial Narrow" pitchFamily="34" charset="0"/>
          </a:defRPr>
        </a:defPPr>
      </a:lstStyle>
    </a:spDef>
    <a:lnDef>
      <a:spPr bwMode="auto">
        <a:xfrm>
          <a:off x="0" y="0"/>
          <a:ext cx="1" cy="1"/>
        </a:xfrm>
        <a:custGeom>
          <a:avLst/>
          <a:gdLst/>
          <a:ahLst/>
          <a:cxnLst/>
          <a:rect l="0" t="0" r="0" b="0"/>
          <a:pathLst/>
        </a:custGeom>
        <a:solidFill>
          <a:schemeClr val="accent1"/>
        </a:solidFill>
        <a:ln w="25400" cap="flat" cmpd="sng" algn="ctr">
          <a:solidFill>
            <a:srgbClr val="FF0000"/>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a:spPr>
      <a:bodyPr vert="horz" wrap="none" lIns="92075" tIns="46038" rIns="92075" bIns="46038" numCol="1" anchor="ctr" anchorCtr="0" compatLnSpc="1">
        <a:prstTxWarp prst="textNoShape">
          <a:avLst/>
        </a:prstTxWarp>
      </a:bodyPr>
      <a:lstStyle>
        <a:defPPr marL="0" marR="0" indent="0" algn="ctr" defTabSz="914400" rtl="0" eaLnBrk="0" fontAlgn="base" latinLnBrk="0" hangingPunct="0">
          <a:lnSpc>
            <a:spcPct val="100000"/>
          </a:lnSpc>
          <a:spcBef>
            <a:spcPct val="20000"/>
          </a:spcBef>
          <a:spcAft>
            <a:spcPts val="600"/>
          </a:spcAft>
          <a:buClr>
            <a:srgbClr val="FF9933"/>
          </a:buClr>
          <a:buSzTx/>
          <a:buFontTx/>
          <a:buChar char="–"/>
          <a:tabLst/>
          <a:defRPr kumimoji="1" lang="en-US" sz="2400" b="1" i="0" u="none" strike="noStrike" cap="none" normalizeH="0" baseline="0" smtClean="0">
            <a:ln>
              <a:noFill/>
            </a:ln>
            <a:solidFill>
              <a:schemeClr val="tx1"/>
            </a:solidFill>
            <a:effectLst/>
            <a:latin typeface="Arial Narrow" pitchFamily="34" charset="0"/>
          </a:defRPr>
        </a:defPPr>
      </a:lstStyle>
    </a:lnDef>
  </a:objectDefaults>
  <a:extraClrSchemeLst>
    <a:extraClrScheme>
      <a:clrScheme name="1_Project Status (Standard) 1">
        <a:dk1>
          <a:srgbClr val="333300"/>
        </a:dk1>
        <a:lt1>
          <a:srgbClr val="FFFFFF"/>
        </a:lt1>
        <a:dk2>
          <a:srgbClr val="000000"/>
        </a:dk2>
        <a:lt2>
          <a:srgbClr val="969696"/>
        </a:lt2>
        <a:accent1>
          <a:srgbClr val="E5D58A"/>
        </a:accent1>
        <a:accent2>
          <a:srgbClr val="CCCC00"/>
        </a:accent2>
        <a:accent3>
          <a:srgbClr val="FFFFFF"/>
        </a:accent3>
        <a:accent4>
          <a:srgbClr val="2A2A00"/>
        </a:accent4>
        <a:accent5>
          <a:srgbClr val="F0E7C4"/>
        </a:accent5>
        <a:accent6>
          <a:srgbClr val="B9B900"/>
        </a:accent6>
        <a:hlink>
          <a:srgbClr val="999933"/>
        </a:hlink>
        <a:folHlink>
          <a:srgbClr val="666633"/>
        </a:folHlink>
      </a:clrScheme>
      <a:clrMap bg1="lt1" tx1="dk1" bg2="lt2" tx2="dk2" accent1="accent1" accent2="accent2" accent3="accent3" accent4="accent4" accent5="accent5" accent6="accent6" hlink="hlink" folHlink="folHlink"/>
    </a:extraClrScheme>
    <a:extraClrScheme>
      <a:clrScheme name="1_Project Status (Standard) 2">
        <a:dk1>
          <a:srgbClr val="000000"/>
        </a:dk1>
        <a:lt1>
          <a:srgbClr val="8EA1C0"/>
        </a:lt1>
        <a:dk2>
          <a:srgbClr val="FFFFFF"/>
        </a:dk2>
        <a:lt2>
          <a:srgbClr val="5F5F5F"/>
        </a:lt2>
        <a:accent1>
          <a:srgbClr val="B6CDDE"/>
        </a:accent1>
        <a:accent2>
          <a:srgbClr val="8A7CA2"/>
        </a:accent2>
        <a:accent3>
          <a:srgbClr val="C6CDDC"/>
        </a:accent3>
        <a:accent4>
          <a:srgbClr val="000000"/>
        </a:accent4>
        <a:accent5>
          <a:srgbClr val="D7E3EC"/>
        </a:accent5>
        <a:accent6>
          <a:srgbClr val="7D7092"/>
        </a:accent6>
        <a:hlink>
          <a:srgbClr val="336699"/>
        </a:hlink>
        <a:folHlink>
          <a:srgbClr val="009999"/>
        </a:folHlink>
      </a:clrScheme>
      <a:clrMap bg1="lt1" tx1="dk1" bg2="lt2" tx2="dk2" accent1="accent1" accent2="accent2" accent3="accent3" accent4="accent4" accent5="accent5" accent6="accent6" hlink="hlink" folHlink="folHlink"/>
    </a:extraClrScheme>
    <a:extraClrScheme>
      <a:clrScheme name="1_Project Status (Standard) 3">
        <a:dk1>
          <a:srgbClr val="333300"/>
        </a:dk1>
        <a:lt1>
          <a:srgbClr val="FFFFFF"/>
        </a:lt1>
        <a:dk2>
          <a:srgbClr val="000000"/>
        </a:dk2>
        <a:lt2>
          <a:srgbClr val="969696"/>
        </a:lt2>
        <a:accent1>
          <a:srgbClr val="EAEAEA"/>
        </a:accent1>
        <a:accent2>
          <a:srgbClr val="969696"/>
        </a:accent2>
        <a:accent3>
          <a:srgbClr val="FFFFFF"/>
        </a:accent3>
        <a:accent4>
          <a:srgbClr val="2A2A00"/>
        </a:accent4>
        <a:accent5>
          <a:srgbClr val="F3F3F3"/>
        </a:accent5>
        <a:accent6>
          <a:srgbClr val="878787"/>
        </a:accent6>
        <a:hlink>
          <a:srgbClr val="5F5F5F"/>
        </a:hlink>
        <a:folHlink>
          <a:srgbClr val="CBCBCB"/>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5201</TotalTime>
  <Words>1419</Words>
  <Application>Microsoft Office PowerPoint</Application>
  <PresentationFormat>On-screen Show (4:3)</PresentationFormat>
  <Paragraphs>227</Paragraphs>
  <Slides>46</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46</vt:i4>
      </vt:variant>
    </vt:vector>
  </HeadingPairs>
  <TitlesOfParts>
    <vt:vector size="53" baseType="lpstr">
      <vt:lpstr>Arial</vt:lpstr>
      <vt:lpstr>Arial Narrow</vt:lpstr>
      <vt:lpstr>Calibri</vt:lpstr>
      <vt:lpstr>Tahoma</vt:lpstr>
      <vt:lpstr>Times New Roman</vt:lpstr>
      <vt:lpstr>Wingdings</vt:lpstr>
      <vt:lpstr>1_Project Status (Standard)</vt:lpstr>
      <vt:lpstr>Chapter 3 Why Signs are Installed</vt:lpstr>
      <vt:lpstr>Why Signs are Installed</vt:lpstr>
      <vt:lpstr>Why Signs are Installed</vt:lpstr>
      <vt:lpstr>Why Signs are Installed</vt:lpstr>
      <vt:lpstr>Why Signs are Installed</vt:lpstr>
      <vt:lpstr>Why Signs are Installed</vt:lpstr>
      <vt:lpstr>Why Signs are Installed</vt:lpstr>
      <vt:lpstr>Why Signs are Installed</vt:lpstr>
      <vt:lpstr>Why Signs are Installed</vt:lpstr>
      <vt:lpstr>Why Signs are Installed</vt:lpstr>
      <vt:lpstr>Why Signs are Installed</vt:lpstr>
      <vt:lpstr>Why Signs are Installed</vt:lpstr>
      <vt:lpstr>Why Signs are Installed</vt:lpstr>
      <vt:lpstr>Why Signs are Installed</vt:lpstr>
      <vt:lpstr>Why Signs are Installed</vt:lpstr>
      <vt:lpstr>Why Signs are Installed</vt:lpstr>
      <vt:lpstr>Why Signs are Installed</vt:lpstr>
      <vt:lpstr>Why Signs are Installed</vt:lpstr>
      <vt:lpstr>Why Signs are Installed</vt:lpstr>
      <vt:lpstr>Why Signs are Installed</vt:lpstr>
      <vt:lpstr>Why Signs are Installed</vt:lpstr>
      <vt:lpstr>Why Signs are Installed</vt:lpstr>
      <vt:lpstr>Why Signs are Installed</vt:lpstr>
      <vt:lpstr>Why Signs are Installed</vt:lpstr>
      <vt:lpstr>Why Signs are Installed</vt:lpstr>
      <vt:lpstr>Why Signs are Installed</vt:lpstr>
      <vt:lpstr>Why Signs are Installed</vt:lpstr>
      <vt:lpstr>Why Signs are Installed</vt:lpstr>
      <vt:lpstr>Why Signs are Installed</vt:lpstr>
      <vt:lpstr>Why Signs are Installed</vt:lpstr>
      <vt:lpstr>Why Signs are Installed</vt:lpstr>
      <vt:lpstr>Why Signs are Installed</vt:lpstr>
      <vt:lpstr>Why Signs are Installed</vt:lpstr>
      <vt:lpstr>Why Signs are Installed</vt:lpstr>
      <vt:lpstr>Why Signs are Installed</vt:lpstr>
      <vt:lpstr>Why Signs are Installed</vt:lpstr>
      <vt:lpstr>Why Signs are Installed</vt:lpstr>
      <vt:lpstr>Why Signs are Installed</vt:lpstr>
      <vt:lpstr>Why Signs are Installed</vt:lpstr>
      <vt:lpstr>Why Signs are Installed</vt:lpstr>
      <vt:lpstr>Why Signs are Installed</vt:lpstr>
      <vt:lpstr>Why Signs are Installed</vt:lpstr>
      <vt:lpstr>Why Signs are Installed</vt:lpstr>
      <vt:lpstr>Why Signs are Installed</vt:lpstr>
      <vt:lpstr>Why Signs are Installed</vt:lpstr>
      <vt:lpstr>Why Signs are Installed</vt:lpstr>
    </vt:vector>
  </TitlesOfParts>
  <Company>Albeck Gerken Traffic Consulting</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Signing Plan Design - TEM Chapter 6-4.0</dc:title>
  <dc:subject>General Principles of Traffic Signing</dc:subject>
  <dc:creator>Tracy</dc:creator>
  <cp:lastModifiedBy>Kelly Franco</cp:lastModifiedBy>
  <cp:revision>234</cp:revision>
  <cp:lastPrinted>2003-04-28T19:10:06Z</cp:lastPrinted>
  <dcterms:created xsi:type="dcterms:W3CDTF">2000-07-13T21:12:35Z</dcterms:created>
  <dcterms:modified xsi:type="dcterms:W3CDTF">2020-06-08T20:48:49Z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E967CFA9-095C-4960-AFA9-6BB6932F0CFF</vt:lpwstr>
  </property>
  <property fmtid="{D5CDD505-2E9C-101B-9397-08002B2CF9AE}" pid="3" name="ArticulatePath">
    <vt:lpwstr>03_Why_Signs_are_Installed</vt:lpwstr>
  </property>
</Properties>
</file>