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xml" ContentType="application/vnd.openxmlformats-officedocument.presentationml.notesSlide+xml"/>
  <Override PartName="/ppt/tags/tag29.xml" ContentType="application/vnd.openxmlformats-officedocument.presentationml.tags+xml"/>
  <Override PartName="/ppt/notesSlides/notesSlide2.xml" ContentType="application/vnd.openxmlformats-officedocument.presentationml.notesSlide+xml"/>
  <Override PartName="/ppt/tags/tag30.xml" ContentType="application/vnd.openxmlformats-officedocument.presentationml.tags+xml"/>
  <Override PartName="/ppt/notesSlides/notesSlide3.xml" ContentType="application/vnd.openxmlformats-officedocument.presentationml.notesSlide+xml"/>
  <Override PartName="/ppt/tags/tag31.xml" ContentType="application/vnd.openxmlformats-officedocument.presentationml.tags+xml"/>
  <Override PartName="/ppt/notesSlides/notesSlide4.xml" ContentType="application/vnd.openxmlformats-officedocument.presentationml.notesSlide+xml"/>
  <Override PartName="/ppt/tags/tag32.xml" ContentType="application/vnd.openxmlformats-officedocument.presentationml.tags+xml"/>
  <Override PartName="/ppt/notesSlides/notesSlide5.xml" ContentType="application/vnd.openxmlformats-officedocument.presentationml.notesSlide+xml"/>
  <Override PartName="/ppt/tags/tag33.xml" ContentType="application/vnd.openxmlformats-officedocument.presentationml.tags+xml"/>
  <Override PartName="/ppt/notesSlides/notesSlide6.xml" ContentType="application/vnd.openxmlformats-officedocument.presentationml.notesSlide+xml"/>
  <Override PartName="/ppt/tags/tag34.xml" ContentType="application/vnd.openxmlformats-officedocument.presentationml.tags+xml"/>
  <Override PartName="/ppt/notesSlides/notesSlide7.xml" ContentType="application/vnd.openxmlformats-officedocument.presentationml.notesSlide+xml"/>
  <Override PartName="/ppt/tags/tag35.xml" ContentType="application/vnd.openxmlformats-officedocument.presentationml.tags+xml"/>
  <Override PartName="/ppt/notesSlides/notesSlide8.xml" ContentType="application/vnd.openxmlformats-officedocument.presentationml.notesSlide+xml"/>
  <Override PartName="/ppt/tags/tag36.xml" ContentType="application/vnd.openxmlformats-officedocument.presentationml.tags+xml"/>
  <Override PartName="/ppt/notesSlides/notesSlide9.xml" ContentType="application/vnd.openxmlformats-officedocument.presentationml.notesSlide+xml"/>
  <Override PartName="/ppt/tags/tag37.xml" ContentType="application/vnd.openxmlformats-officedocument.presentationml.tags+xml"/>
  <Override PartName="/ppt/notesSlides/notesSlide10.xml" ContentType="application/vnd.openxmlformats-officedocument.presentationml.notesSlide+xml"/>
  <Override PartName="/ppt/tags/tag38.xml" ContentType="application/vnd.openxmlformats-officedocument.presentationml.tags+xml"/>
  <Override PartName="/ppt/notesSlides/notesSlide11.xml" ContentType="application/vnd.openxmlformats-officedocument.presentationml.notesSlide+xml"/>
  <Override PartName="/ppt/tags/tag39.xml" ContentType="application/vnd.openxmlformats-officedocument.presentationml.tags+xml"/>
  <Override PartName="/ppt/notesSlides/notesSlide12.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13.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14.xml" ContentType="application/vnd.openxmlformats-officedocument.presentationml.notesSlide+xml"/>
  <Override PartName="/ppt/tags/tag6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0" r:id="rId1"/>
  </p:sldMasterIdLst>
  <p:notesMasterIdLst>
    <p:notesMasterId r:id="rId64"/>
  </p:notesMasterIdLst>
  <p:handoutMasterIdLst>
    <p:handoutMasterId r:id="rId65"/>
  </p:handoutMasterIdLst>
  <p:sldIdLst>
    <p:sldId id="256" r:id="rId2"/>
    <p:sldId id="351" r:id="rId3"/>
    <p:sldId id="352" r:id="rId4"/>
    <p:sldId id="383" r:id="rId5"/>
    <p:sldId id="384" r:id="rId6"/>
    <p:sldId id="385" r:id="rId7"/>
    <p:sldId id="386" r:id="rId8"/>
    <p:sldId id="387" r:id="rId9"/>
    <p:sldId id="337" r:id="rId10"/>
    <p:sldId id="336" r:id="rId11"/>
    <p:sldId id="338" r:id="rId12"/>
    <p:sldId id="339" r:id="rId13"/>
    <p:sldId id="340" r:id="rId14"/>
    <p:sldId id="299" r:id="rId15"/>
    <p:sldId id="300" r:id="rId16"/>
    <p:sldId id="301" r:id="rId17"/>
    <p:sldId id="354" r:id="rId18"/>
    <p:sldId id="355" r:id="rId19"/>
    <p:sldId id="356" r:id="rId20"/>
    <p:sldId id="357" r:id="rId21"/>
    <p:sldId id="388" r:id="rId22"/>
    <p:sldId id="408" r:id="rId23"/>
    <p:sldId id="409" r:id="rId24"/>
    <p:sldId id="358" r:id="rId25"/>
    <p:sldId id="389" r:id="rId26"/>
    <p:sldId id="390" r:id="rId27"/>
    <p:sldId id="391" r:id="rId28"/>
    <p:sldId id="392" r:id="rId29"/>
    <p:sldId id="393" r:id="rId30"/>
    <p:sldId id="394" r:id="rId31"/>
    <p:sldId id="395" r:id="rId32"/>
    <p:sldId id="396" r:id="rId33"/>
    <p:sldId id="397" r:id="rId34"/>
    <p:sldId id="398" r:id="rId35"/>
    <p:sldId id="381" r:id="rId36"/>
    <p:sldId id="382" r:id="rId37"/>
    <p:sldId id="366" r:id="rId38"/>
    <p:sldId id="399" r:id="rId39"/>
    <p:sldId id="400" r:id="rId40"/>
    <p:sldId id="401" r:id="rId41"/>
    <p:sldId id="402" r:id="rId42"/>
    <p:sldId id="403" r:id="rId43"/>
    <p:sldId id="404" r:id="rId44"/>
    <p:sldId id="367" r:id="rId45"/>
    <p:sldId id="369" r:id="rId46"/>
    <p:sldId id="360" r:id="rId47"/>
    <p:sldId id="410" r:id="rId48"/>
    <p:sldId id="411" r:id="rId49"/>
    <p:sldId id="412" r:id="rId50"/>
    <p:sldId id="361" r:id="rId51"/>
    <p:sldId id="370" r:id="rId52"/>
    <p:sldId id="371" r:id="rId53"/>
    <p:sldId id="372" r:id="rId54"/>
    <p:sldId id="407" r:id="rId55"/>
    <p:sldId id="373" r:id="rId56"/>
    <p:sldId id="374" r:id="rId57"/>
    <p:sldId id="375" r:id="rId58"/>
    <p:sldId id="377" r:id="rId59"/>
    <p:sldId id="379" r:id="rId60"/>
    <p:sldId id="380" r:id="rId61"/>
    <p:sldId id="406" r:id="rId62"/>
    <p:sldId id="405" r:id="rId63"/>
  </p:sldIdLst>
  <p:sldSz cx="9144000" cy="6858000" type="screen4x3"/>
  <p:notesSz cx="7010400" cy="9296400"/>
  <p:custDataLst>
    <p:tags r:id="rId66"/>
  </p:custDataLst>
  <p:defaultTextStyle>
    <a:defPPr>
      <a:defRPr lang="en-US"/>
    </a:defPPr>
    <a:lvl1pPr algn="ctr" rtl="0" eaLnBrk="0" fontAlgn="base" hangingPunct="0">
      <a:spcBef>
        <a:spcPct val="20000"/>
      </a:spcBef>
      <a:spcAft>
        <a:spcPts val="600"/>
      </a:spcAft>
      <a:buClr>
        <a:srgbClr val="FF9933"/>
      </a:buClr>
      <a:buChar char="–"/>
      <a:defRPr kumimoji="1" sz="2400" b="1" kern="1200">
        <a:solidFill>
          <a:schemeClr val="tx1"/>
        </a:solidFill>
        <a:latin typeface="Arial Narrow" pitchFamily="34" charset="0"/>
        <a:ea typeface="+mn-ea"/>
        <a:cs typeface="+mn-cs"/>
      </a:defRPr>
    </a:lvl1pPr>
    <a:lvl2pPr marL="457200" algn="ctr" rtl="0" eaLnBrk="0" fontAlgn="base" hangingPunct="0">
      <a:spcBef>
        <a:spcPct val="20000"/>
      </a:spcBef>
      <a:spcAft>
        <a:spcPts val="600"/>
      </a:spcAft>
      <a:buClr>
        <a:srgbClr val="FF9933"/>
      </a:buClr>
      <a:buChar char="–"/>
      <a:defRPr kumimoji="1" sz="2400" b="1" kern="1200">
        <a:solidFill>
          <a:schemeClr val="tx1"/>
        </a:solidFill>
        <a:latin typeface="Arial Narrow" pitchFamily="34" charset="0"/>
        <a:ea typeface="+mn-ea"/>
        <a:cs typeface="+mn-cs"/>
      </a:defRPr>
    </a:lvl2pPr>
    <a:lvl3pPr marL="914400" algn="ctr" rtl="0" eaLnBrk="0" fontAlgn="base" hangingPunct="0">
      <a:spcBef>
        <a:spcPct val="20000"/>
      </a:spcBef>
      <a:spcAft>
        <a:spcPts val="600"/>
      </a:spcAft>
      <a:buClr>
        <a:srgbClr val="FF9933"/>
      </a:buClr>
      <a:buChar char="–"/>
      <a:defRPr kumimoji="1" sz="2400" b="1" kern="1200">
        <a:solidFill>
          <a:schemeClr val="tx1"/>
        </a:solidFill>
        <a:latin typeface="Arial Narrow" pitchFamily="34" charset="0"/>
        <a:ea typeface="+mn-ea"/>
        <a:cs typeface="+mn-cs"/>
      </a:defRPr>
    </a:lvl3pPr>
    <a:lvl4pPr marL="1371600" algn="ctr" rtl="0" eaLnBrk="0" fontAlgn="base" hangingPunct="0">
      <a:spcBef>
        <a:spcPct val="20000"/>
      </a:spcBef>
      <a:spcAft>
        <a:spcPts val="600"/>
      </a:spcAft>
      <a:buClr>
        <a:srgbClr val="FF9933"/>
      </a:buClr>
      <a:buChar char="–"/>
      <a:defRPr kumimoji="1" sz="2400" b="1" kern="1200">
        <a:solidFill>
          <a:schemeClr val="tx1"/>
        </a:solidFill>
        <a:latin typeface="Arial Narrow" pitchFamily="34" charset="0"/>
        <a:ea typeface="+mn-ea"/>
        <a:cs typeface="+mn-cs"/>
      </a:defRPr>
    </a:lvl4pPr>
    <a:lvl5pPr marL="1828800" algn="ctr" rtl="0" eaLnBrk="0" fontAlgn="base" hangingPunct="0">
      <a:spcBef>
        <a:spcPct val="20000"/>
      </a:spcBef>
      <a:spcAft>
        <a:spcPts val="600"/>
      </a:spcAft>
      <a:buClr>
        <a:srgbClr val="FF9933"/>
      </a:buClr>
      <a:buChar char="–"/>
      <a:defRPr kumimoji="1" sz="2400" b="1" kern="1200">
        <a:solidFill>
          <a:schemeClr val="tx1"/>
        </a:solidFill>
        <a:latin typeface="Arial Narrow" pitchFamily="34" charset="0"/>
        <a:ea typeface="+mn-ea"/>
        <a:cs typeface="+mn-cs"/>
      </a:defRPr>
    </a:lvl5pPr>
    <a:lvl6pPr marL="2286000" algn="l" defTabSz="914400" rtl="0" eaLnBrk="1" latinLnBrk="0" hangingPunct="1">
      <a:defRPr kumimoji="1" sz="2400" b="1" kern="1200">
        <a:solidFill>
          <a:schemeClr val="tx1"/>
        </a:solidFill>
        <a:latin typeface="Arial Narrow" pitchFamily="34" charset="0"/>
        <a:ea typeface="+mn-ea"/>
        <a:cs typeface="+mn-cs"/>
      </a:defRPr>
    </a:lvl6pPr>
    <a:lvl7pPr marL="2743200" algn="l" defTabSz="914400" rtl="0" eaLnBrk="1" latinLnBrk="0" hangingPunct="1">
      <a:defRPr kumimoji="1" sz="2400" b="1" kern="1200">
        <a:solidFill>
          <a:schemeClr val="tx1"/>
        </a:solidFill>
        <a:latin typeface="Arial Narrow" pitchFamily="34" charset="0"/>
        <a:ea typeface="+mn-ea"/>
        <a:cs typeface="+mn-cs"/>
      </a:defRPr>
    </a:lvl7pPr>
    <a:lvl8pPr marL="3200400" algn="l" defTabSz="914400" rtl="0" eaLnBrk="1" latinLnBrk="0" hangingPunct="1">
      <a:defRPr kumimoji="1" sz="2400" b="1" kern="1200">
        <a:solidFill>
          <a:schemeClr val="tx1"/>
        </a:solidFill>
        <a:latin typeface="Arial Narrow" pitchFamily="34" charset="0"/>
        <a:ea typeface="+mn-ea"/>
        <a:cs typeface="+mn-cs"/>
      </a:defRPr>
    </a:lvl8pPr>
    <a:lvl9pPr marL="3657600" algn="l" defTabSz="914400" rtl="0" eaLnBrk="1" latinLnBrk="0" hangingPunct="1">
      <a:defRPr kumimoji="1" sz="2400" b="1" kern="1200">
        <a:solidFill>
          <a:schemeClr val="tx1"/>
        </a:solidFill>
        <a:latin typeface="Arial Narrow"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366"/>
    <a:srgbClr val="FFFFFF"/>
    <a:srgbClr val="FD5215"/>
    <a:srgbClr val="CCFF33"/>
    <a:srgbClr val="0033CC"/>
    <a:srgbClr val="FFCC99"/>
    <a:srgbClr val="FFFFCC"/>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73" autoAdjust="0"/>
    <p:restoredTop sz="88184" autoAdjust="0"/>
  </p:normalViewPr>
  <p:slideViewPr>
    <p:cSldViewPr snapToGrid="0">
      <p:cViewPr varScale="1">
        <p:scale>
          <a:sx n="62" d="100"/>
          <a:sy n="62" d="100"/>
        </p:scale>
        <p:origin x="1376"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094"/>
    </p:cViewPr>
  </p:sorterViewPr>
  <p:notesViewPr>
    <p:cSldViewPr snapToGrid="0">
      <p:cViewPr varScale="1">
        <p:scale>
          <a:sx n="68" d="100"/>
          <a:sy n="68" d="100"/>
        </p:scale>
        <p:origin x="-3306" y="-12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9746" name="Rectangle 2"/>
          <p:cNvSpPr>
            <a:spLocks noGrp="1" noChangeArrowheads="1"/>
          </p:cNvSpPr>
          <p:nvPr>
            <p:ph type="hdr" sz="quarter"/>
          </p:nvPr>
        </p:nvSpPr>
        <p:spPr bwMode="auto">
          <a:xfrm>
            <a:off x="0" y="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lvl1pPr algn="l">
              <a:spcAft>
                <a:spcPct val="0"/>
              </a:spcAft>
              <a:buFontTx/>
              <a:buChar char="•"/>
              <a:defRPr sz="1200" b="0">
                <a:latin typeface="Arial" charset="0"/>
              </a:defRPr>
            </a:lvl1pPr>
          </a:lstStyle>
          <a:p>
            <a:pPr>
              <a:defRPr/>
            </a:pPr>
            <a:endParaRPr lang="en-US"/>
          </a:p>
        </p:txBody>
      </p:sp>
      <p:sp>
        <p:nvSpPr>
          <p:cNvPr id="159747" name="Rectangle 3"/>
          <p:cNvSpPr>
            <a:spLocks noGrp="1" noChangeArrowheads="1"/>
          </p:cNvSpPr>
          <p:nvPr>
            <p:ph type="dt" sz="quarter" idx="1"/>
          </p:nvPr>
        </p:nvSpPr>
        <p:spPr bwMode="auto">
          <a:xfrm>
            <a:off x="3962400" y="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lvl1pPr algn="r">
              <a:spcAft>
                <a:spcPct val="0"/>
              </a:spcAft>
              <a:buFontTx/>
              <a:buChar char="•"/>
              <a:defRPr sz="1200" b="0">
                <a:latin typeface="Arial" charset="0"/>
              </a:defRPr>
            </a:lvl1pPr>
          </a:lstStyle>
          <a:p>
            <a:pPr>
              <a:defRPr/>
            </a:pPr>
            <a:endParaRPr lang="en-US"/>
          </a:p>
        </p:txBody>
      </p:sp>
      <p:sp>
        <p:nvSpPr>
          <p:cNvPr id="159748" name="Rectangle 4"/>
          <p:cNvSpPr>
            <a:spLocks noGrp="1" noChangeArrowheads="1"/>
          </p:cNvSpPr>
          <p:nvPr>
            <p:ph type="ftr" sz="quarter" idx="2"/>
          </p:nvPr>
        </p:nvSpPr>
        <p:spPr bwMode="auto">
          <a:xfrm>
            <a:off x="0" y="88392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b" anchorCtr="0" compatLnSpc="1">
            <a:prstTxWarp prst="textNoShape">
              <a:avLst/>
            </a:prstTxWarp>
          </a:bodyPr>
          <a:lstStyle>
            <a:lvl1pPr algn="l">
              <a:spcAft>
                <a:spcPct val="0"/>
              </a:spcAft>
              <a:buFontTx/>
              <a:buChar char="•"/>
              <a:defRPr sz="1200" b="0">
                <a:latin typeface="Arial" charset="0"/>
              </a:defRPr>
            </a:lvl1pPr>
          </a:lstStyle>
          <a:p>
            <a:pPr>
              <a:defRPr/>
            </a:pPr>
            <a:endParaRPr lang="en-US"/>
          </a:p>
        </p:txBody>
      </p:sp>
      <p:sp>
        <p:nvSpPr>
          <p:cNvPr id="159749" name="Rectangle 5"/>
          <p:cNvSpPr>
            <a:spLocks noGrp="1" noChangeArrowheads="1"/>
          </p:cNvSpPr>
          <p:nvPr>
            <p:ph type="sldNum" sz="quarter" idx="3"/>
          </p:nvPr>
        </p:nvSpPr>
        <p:spPr bwMode="auto">
          <a:xfrm>
            <a:off x="3962400" y="88392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b" anchorCtr="0" compatLnSpc="1">
            <a:prstTxWarp prst="textNoShape">
              <a:avLst/>
            </a:prstTxWarp>
          </a:bodyPr>
          <a:lstStyle>
            <a:lvl1pPr algn="r">
              <a:spcAft>
                <a:spcPct val="0"/>
              </a:spcAft>
              <a:buFontTx/>
              <a:buChar char="•"/>
              <a:defRPr sz="1200" b="0">
                <a:latin typeface="Arial" charset="0"/>
              </a:defRPr>
            </a:lvl1pPr>
          </a:lstStyle>
          <a:p>
            <a:pPr>
              <a:defRPr/>
            </a:pPr>
            <a:fld id="{E8EC290C-5462-4DDE-B2B6-459E18CA56E5}" type="slidenum">
              <a:rPr lang="en-US"/>
              <a:pPr>
                <a:defRPr/>
              </a:pPr>
              <a:t>‹#›</a:t>
            </a:fld>
            <a:endParaRPr lang="en-US"/>
          </a:p>
        </p:txBody>
      </p:sp>
    </p:spTree>
    <p:extLst>
      <p:ext uri="{BB962C8B-B14F-4D97-AF65-F5344CB8AC3E}">
        <p14:creationId xmlns:p14="http://schemas.microsoft.com/office/powerpoint/2010/main" val="33915412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19412" tIns="0" rIns="19412" bIns="0" numCol="1" anchor="t" anchorCtr="0" compatLnSpc="1">
            <a:prstTxWarp prst="textNoShape">
              <a:avLst/>
            </a:prstTxWarp>
          </a:bodyPr>
          <a:lstStyle>
            <a:lvl1pPr algn="l" defTabSz="931863">
              <a:spcBef>
                <a:spcPct val="0"/>
              </a:spcBef>
              <a:spcAft>
                <a:spcPct val="0"/>
              </a:spcAft>
              <a:buClrTx/>
              <a:buFontTx/>
              <a:buNone/>
              <a:defRPr sz="1000" b="0" i="1">
                <a:latin typeface="Arial" charset="0"/>
              </a:defRPr>
            </a:lvl1pPr>
          </a:lstStyle>
          <a:p>
            <a:pPr>
              <a:defRPr/>
            </a:pPr>
            <a:r>
              <a:rPr lang="en-US"/>
              <a:t>*</a:t>
            </a:r>
            <a:endParaRPr lang="en-US" sz="1200" i="0">
              <a:latin typeface="Times New Roman" pitchFamily="18" charset="0"/>
            </a:endParaRPr>
          </a:p>
        </p:txBody>
      </p:sp>
      <p:sp>
        <p:nvSpPr>
          <p:cNvPr id="2051" name="Rectangle 3"/>
          <p:cNvSpPr>
            <a:spLocks noGrp="1" noChangeArrowheads="1"/>
          </p:cNvSpPr>
          <p:nvPr>
            <p:ph type="dt" idx="1"/>
          </p:nvPr>
        </p:nvSpPr>
        <p:spPr bwMode="auto">
          <a:xfrm>
            <a:off x="3971925"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19412" tIns="0" rIns="19412" bIns="0" numCol="1" anchor="t" anchorCtr="0" compatLnSpc="1">
            <a:prstTxWarp prst="textNoShape">
              <a:avLst/>
            </a:prstTxWarp>
          </a:bodyPr>
          <a:lstStyle>
            <a:lvl1pPr algn="r" defTabSz="931863">
              <a:spcBef>
                <a:spcPct val="0"/>
              </a:spcBef>
              <a:spcAft>
                <a:spcPct val="0"/>
              </a:spcAft>
              <a:buClrTx/>
              <a:buFontTx/>
              <a:buNone/>
              <a:defRPr sz="1000" b="0" i="1">
                <a:latin typeface="Arial" charset="0"/>
              </a:defRPr>
            </a:lvl1pPr>
          </a:lstStyle>
          <a:p>
            <a:pPr>
              <a:defRPr/>
            </a:pPr>
            <a:r>
              <a:rPr lang="en-US"/>
              <a:t>07/16/96</a:t>
            </a:r>
            <a:endParaRPr lang="en-US" sz="1200" i="0">
              <a:latin typeface="Times New Roman" pitchFamily="18" charset="0"/>
            </a:endParaRPr>
          </a:p>
        </p:txBody>
      </p:sp>
      <p:sp>
        <p:nvSpPr>
          <p:cNvPr id="49156" name="Rectangle 4"/>
          <p:cNvSpPr>
            <a:spLocks noGrp="1" noRot="1" noChangeAspect="1" noChangeArrowheads="1"/>
          </p:cNvSpPr>
          <p:nvPr>
            <p:ph type="sldImg" idx="2"/>
          </p:nvPr>
        </p:nvSpPr>
        <p:spPr bwMode="auto">
          <a:xfrm>
            <a:off x="1181100" y="696913"/>
            <a:ext cx="4648200" cy="3486150"/>
          </a:xfrm>
          <a:prstGeom prst="rect">
            <a:avLst/>
          </a:prstGeom>
          <a:noFill/>
          <a:ln w="12700" cap="sq">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53" name="Rectangle 5"/>
          <p:cNvSpPr>
            <a:spLocks noGrp="1" noChangeArrowheads="1"/>
          </p:cNvSpPr>
          <p:nvPr>
            <p:ph type="body" sz="quarter" idx="3"/>
          </p:nvPr>
        </p:nvSpPr>
        <p:spPr bwMode="auto">
          <a:xfrm>
            <a:off x="935038" y="4416425"/>
            <a:ext cx="5140325"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3824" tIns="46913" rIns="93824" bIns="4691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0"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19412" tIns="0" rIns="19412" bIns="0" numCol="1" anchor="b" anchorCtr="0" compatLnSpc="1">
            <a:prstTxWarp prst="textNoShape">
              <a:avLst/>
            </a:prstTxWarp>
          </a:bodyPr>
          <a:lstStyle>
            <a:lvl1pPr algn="l" defTabSz="931863">
              <a:spcBef>
                <a:spcPct val="0"/>
              </a:spcBef>
              <a:spcAft>
                <a:spcPct val="0"/>
              </a:spcAft>
              <a:buClrTx/>
              <a:buFontTx/>
              <a:buNone/>
              <a:defRPr sz="1000" b="0" i="1">
                <a:latin typeface="Arial" charset="0"/>
              </a:defRPr>
            </a:lvl1pPr>
          </a:lstStyle>
          <a:p>
            <a:pPr>
              <a:defRPr/>
            </a:pPr>
            <a:r>
              <a:rPr lang="en-US"/>
              <a:t>*</a:t>
            </a:r>
            <a:endParaRPr lang="en-US" sz="1200" i="0">
              <a:latin typeface="Times New Roman" pitchFamily="18" charset="0"/>
            </a:endParaRPr>
          </a:p>
        </p:txBody>
      </p:sp>
      <p:sp>
        <p:nvSpPr>
          <p:cNvPr id="2055" name="Rectangle 7"/>
          <p:cNvSpPr>
            <a:spLocks noGrp="1" noChangeArrowheads="1"/>
          </p:cNvSpPr>
          <p:nvPr>
            <p:ph type="sldNum" sz="quarter" idx="5"/>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19412" tIns="0" rIns="19412" bIns="0" numCol="1" anchor="b" anchorCtr="0" compatLnSpc="1">
            <a:prstTxWarp prst="textNoShape">
              <a:avLst/>
            </a:prstTxWarp>
          </a:bodyPr>
          <a:lstStyle>
            <a:lvl1pPr algn="r" defTabSz="931863">
              <a:spcBef>
                <a:spcPct val="0"/>
              </a:spcBef>
              <a:spcAft>
                <a:spcPct val="0"/>
              </a:spcAft>
              <a:buClrTx/>
              <a:buFontTx/>
              <a:buNone/>
              <a:defRPr sz="1000" b="0" i="1">
                <a:latin typeface="Arial" charset="0"/>
              </a:defRPr>
            </a:lvl1pPr>
          </a:lstStyle>
          <a:p>
            <a:pPr>
              <a:defRPr/>
            </a:pPr>
            <a:r>
              <a:rPr lang="en-US"/>
              <a:t>##</a:t>
            </a:r>
            <a:endParaRPr lang="en-US" sz="1200" i="0">
              <a:latin typeface="Times New Roman" pitchFamily="18" charset="0"/>
            </a:endParaRPr>
          </a:p>
        </p:txBody>
      </p:sp>
    </p:spTree>
    <p:extLst>
      <p:ext uri="{BB962C8B-B14F-4D97-AF65-F5344CB8AC3E}">
        <p14:creationId xmlns:p14="http://schemas.microsoft.com/office/powerpoint/2010/main" val="4282257127"/>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07523"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07/16/96</a:t>
            </a:r>
            <a:endParaRPr lang="en-US" altLang="en-US" sz="1200" i="0">
              <a:latin typeface="Times New Roman" pitchFamily="18" charset="0"/>
            </a:endParaRPr>
          </a:p>
        </p:txBody>
      </p:sp>
      <p:sp>
        <p:nvSpPr>
          <p:cNvPr id="10752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075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07526" name="Rectangle 2"/>
          <p:cNvSpPr>
            <a:spLocks noGrp="1" noRot="1" noChangeAspect="1" noChangeArrowheads="1" noTextEdit="1"/>
          </p:cNvSpPr>
          <p:nvPr>
            <p:ph type="sldImg"/>
          </p:nvPr>
        </p:nvSpPr>
        <p:spPr>
          <a:ln/>
        </p:spPr>
      </p:sp>
      <p:sp>
        <p:nvSpPr>
          <p:cNvPr id="1075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739560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08547"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07/16/96</a:t>
            </a:r>
            <a:endParaRPr lang="en-US" altLang="en-US" sz="1200" i="0">
              <a:latin typeface="Times New Roman" pitchFamily="18" charset="0"/>
            </a:endParaRPr>
          </a:p>
        </p:txBody>
      </p:sp>
      <p:sp>
        <p:nvSpPr>
          <p:cNvPr id="10854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085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08550" name="Rectangle 2"/>
          <p:cNvSpPr>
            <a:spLocks noGrp="1" noRot="1" noChangeAspect="1" noChangeArrowheads="1" noTextEdit="1"/>
          </p:cNvSpPr>
          <p:nvPr>
            <p:ph type="sldImg"/>
          </p:nvPr>
        </p:nvSpPr>
        <p:spPr>
          <a:ln/>
        </p:spPr>
      </p:sp>
      <p:sp>
        <p:nvSpPr>
          <p:cNvPr id="1085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756858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09571"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07/16/96</a:t>
            </a:r>
            <a:endParaRPr lang="en-US" altLang="en-US" sz="1200" i="0">
              <a:latin typeface="Times New Roman" pitchFamily="18" charset="0"/>
            </a:endParaRPr>
          </a:p>
        </p:txBody>
      </p:sp>
      <p:sp>
        <p:nvSpPr>
          <p:cNvPr id="10957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095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09574" name="Rectangle 2"/>
          <p:cNvSpPr>
            <a:spLocks noGrp="1" noRot="1" noChangeAspect="1" noChangeArrowheads="1" noTextEdit="1"/>
          </p:cNvSpPr>
          <p:nvPr>
            <p:ph type="sldImg"/>
          </p:nvPr>
        </p:nvSpPr>
        <p:spPr>
          <a:ln/>
        </p:spPr>
      </p:sp>
      <p:sp>
        <p:nvSpPr>
          <p:cNvPr id="1095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895232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10595"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07/16/96</a:t>
            </a:r>
            <a:endParaRPr lang="en-US" altLang="en-US" sz="1200" i="0">
              <a:latin typeface="Times New Roman" pitchFamily="18" charset="0"/>
            </a:endParaRPr>
          </a:p>
        </p:txBody>
      </p:sp>
      <p:sp>
        <p:nvSpPr>
          <p:cNvPr id="11059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105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10598" name="Rectangle 2"/>
          <p:cNvSpPr>
            <a:spLocks noGrp="1" noRot="1" noChangeAspect="1" noChangeArrowheads="1" noTextEdit="1"/>
          </p:cNvSpPr>
          <p:nvPr>
            <p:ph type="sldImg"/>
          </p:nvPr>
        </p:nvSpPr>
        <p:spPr>
          <a:ln/>
        </p:spPr>
      </p:sp>
      <p:sp>
        <p:nvSpPr>
          <p:cNvPr id="1105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094547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11619"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07/16/96</a:t>
            </a:r>
            <a:endParaRPr lang="en-US" altLang="en-US" sz="1200" i="0">
              <a:latin typeface="Times New Roman" pitchFamily="18" charset="0"/>
            </a:endParaRPr>
          </a:p>
        </p:txBody>
      </p:sp>
      <p:sp>
        <p:nvSpPr>
          <p:cNvPr id="11162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116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11622" name="Rectangle 2"/>
          <p:cNvSpPr>
            <a:spLocks noGrp="1" noRot="1" noChangeAspect="1" noChangeArrowheads="1" noTextEdit="1"/>
          </p:cNvSpPr>
          <p:nvPr>
            <p:ph type="sldImg"/>
          </p:nvPr>
        </p:nvSpPr>
        <p:spPr>
          <a:ln/>
        </p:spPr>
      </p:sp>
      <p:sp>
        <p:nvSpPr>
          <p:cNvPr id="1116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198492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12643"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07/16/96</a:t>
            </a:r>
            <a:endParaRPr lang="en-US" altLang="en-US" sz="1200" i="0">
              <a:latin typeface="Times New Roman" pitchFamily="18" charset="0"/>
            </a:endParaRPr>
          </a:p>
        </p:txBody>
      </p:sp>
      <p:sp>
        <p:nvSpPr>
          <p:cNvPr id="11264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126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12646" name="Rectangle 2"/>
          <p:cNvSpPr>
            <a:spLocks noGrp="1" noRot="1" noChangeAspect="1" noChangeArrowheads="1" noTextEdit="1"/>
          </p:cNvSpPr>
          <p:nvPr>
            <p:ph type="sldImg"/>
          </p:nvPr>
        </p:nvSpPr>
        <p:spPr>
          <a:ln/>
        </p:spPr>
      </p:sp>
      <p:sp>
        <p:nvSpPr>
          <p:cNvPr id="1126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958788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13667"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07/16/96</a:t>
            </a:r>
            <a:endParaRPr lang="en-US" altLang="en-US" sz="1200" i="0">
              <a:latin typeface="Times New Roman" pitchFamily="18" charset="0"/>
            </a:endParaRPr>
          </a:p>
        </p:txBody>
      </p:sp>
      <p:sp>
        <p:nvSpPr>
          <p:cNvPr id="11366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136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13670" name="Rectangle 2"/>
          <p:cNvSpPr>
            <a:spLocks noGrp="1" noRot="1" noChangeAspect="1" noChangeArrowheads="1" noTextEdit="1"/>
          </p:cNvSpPr>
          <p:nvPr>
            <p:ph type="sldImg"/>
          </p:nvPr>
        </p:nvSpPr>
        <p:spPr>
          <a:ln/>
        </p:spPr>
      </p:sp>
      <p:sp>
        <p:nvSpPr>
          <p:cNvPr id="1136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447961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14691"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07/16/96</a:t>
            </a:r>
            <a:endParaRPr lang="en-US" altLang="en-US" sz="1200" i="0">
              <a:latin typeface="Times New Roman" pitchFamily="18" charset="0"/>
            </a:endParaRPr>
          </a:p>
        </p:txBody>
      </p:sp>
      <p:sp>
        <p:nvSpPr>
          <p:cNvPr id="11469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146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14694" name="Rectangle 2"/>
          <p:cNvSpPr>
            <a:spLocks noGrp="1" noRot="1" noChangeAspect="1" noChangeArrowheads="1" noTextEdit="1"/>
          </p:cNvSpPr>
          <p:nvPr>
            <p:ph type="sldImg"/>
          </p:nvPr>
        </p:nvSpPr>
        <p:spPr>
          <a:ln/>
        </p:spPr>
      </p:sp>
      <p:sp>
        <p:nvSpPr>
          <p:cNvPr id="1146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896116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15715"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07/16/96</a:t>
            </a:r>
            <a:endParaRPr lang="en-US" altLang="en-US" sz="1200" i="0">
              <a:latin typeface="Times New Roman" pitchFamily="18" charset="0"/>
            </a:endParaRPr>
          </a:p>
        </p:txBody>
      </p:sp>
      <p:sp>
        <p:nvSpPr>
          <p:cNvPr id="11571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157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15718" name="Rectangle 2"/>
          <p:cNvSpPr>
            <a:spLocks noGrp="1" noRot="1" noChangeAspect="1" noChangeArrowheads="1" noTextEdit="1"/>
          </p:cNvSpPr>
          <p:nvPr>
            <p:ph type="sldImg"/>
          </p:nvPr>
        </p:nvSpPr>
        <p:spPr>
          <a:ln/>
        </p:spPr>
      </p:sp>
      <p:sp>
        <p:nvSpPr>
          <p:cNvPr id="1157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914528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16739"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07/16/96</a:t>
            </a:r>
            <a:endParaRPr lang="en-US" altLang="en-US" sz="1200" i="0">
              <a:latin typeface="Times New Roman" pitchFamily="18" charset="0"/>
            </a:endParaRPr>
          </a:p>
        </p:txBody>
      </p:sp>
      <p:sp>
        <p:nvSpPr>
          <p:cNvPr id="11674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167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kumimoji="1" sz="2400">
                <a:solidFill>
                  <a:schemeClr val="tx1"/>
                </a:solidFill>
                <a:latin typeface="Trebuchet MS" pitchFamily="34" charset="0"/>
              </a:defRPr>
            </a:lvl1pPr>
            <a:lvl2pPr marL="742950" indent="-285750" defTabSz="931863">
              <a:defRPr kumimoji="1" sz="2400">
                <a:solidFill>
                  <a:schemeClr val="tx1"/>
                </a:solidFill>
                <a:latin typeface="Trebuchet MS" pitchFamily="34" charset="0"/>
              </a:defRPr>
            </a:lvl2pPr>
            <a:lvl3pPr marL="1143000" indent="-228600" defTabSz="931863">
              <a:defRPr kumimoji="1" sz="2400">
                <a:solidFill>
                  <a:schemeClr val="tx1"/>
                </a:solidFill>
                <a:latin typeface="Trebuchet MS" pitchFamily="34" charset="0"/>
              </a:defRPr>
            </a:lvl3pPr>
            <a:lvl4pPr marL="1600200" indent="-228600" defTabSz="931863">
              <a:defRPr kumimoji="1" sz="2400">
                <a:solidFill>
                  <a:schemeClr val="tx1"/>
                </a:solidFill>
                <a:latin typeface="Trebuchet MS" pitchFamily="34" charset="0"/>
              </a:defRPr>
            </a:lvl4pPr>
            <a:lvl5pPr marL="2057400" indent="-228600" defTabSz="931863">
              <a:defRPr kumimoji="1" sz="2400">
                <a:solidFill>
                  <a:schemeClr val="tx1"/>
                </a:solidFill>
                <a:latin typeface="Trebuchet MS" pitchFamily="34" charset="0"/>
              </a:defRPr>
            </a:lvl5pPr>
            <a:lvl6pPr marL="25146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6pPr>
            <a:lvl7pPr marL="29718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7pPr>
            <a:lvl8pPr marL="34290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8pPr>
            <a:lvl9pPr marL="3886200" indent="-228600" defTabSz="931863" eaLnBrk="0" fontAlgn="base" hangingPunct="0">
              <a:spcBef>
                <a:spcPct val="20000"/>
              </a:spcBef>
              <a:spcAft>
                <a:spcPct val="0"/>
              </a:spcAft>
              <a:buClr>
                <a:srgbClr val="FF9933"/>
              </a:buClr>
              <a:buChar char="•"/>
              <a:defRPr kumimoji="1" sz="2400">
                <a:solidFill>
                  <a:schemeClr val="tx1"/>
                </a:solidFill>
                <a:latin typeface="Trebuchet MS" pitchFamily="34" charset="0"/>
              </a:defRPr>
            </a:lvl9pPr>
          </a:lstStyle>
          <a:p>
            <a:r>
              <a:rPr lang="en-US" altLang="en-US" sz="1000">
                <a:latin typeface="Arial" charset="0"/>
              </a:rPr>
              <a:t>##</a:t>
            </a:r>
            <a:endParaRPr lang="en-US" altLang="en-US" sz="1200" i="0">
              <a:latin typeface="Times New Roman" pitchFamily="18" charset="0"/>
            </a:endParaRPr>
          </a:p>
        </p:txBody>
      </p:sp>
      <p:sp>
        <p:nvSpPr>
          <p:cNvPr id="116742" name="Rectangle 2"/>
          <p:cNvSpPr>
            <a:spLocks noGrp="1" noRot="1" noChangeAspect="1" noChangeArrowheads="1" noTextEdit="1"/>
          </p:cNvSpPr>
          <p:nvPr>
            <p:ph type="sldImg"/>
          </p:nvPr>
        </p:nvSpPr>
        <p:spPr>
          <a:ln/>
        </p:spPr>
      </p:sp>
      <p:sp>
        <p:nvSpPr>
          <p:cNvPr id="1167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150333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sz="1000"/>
              <a:t>*</a:t>
            </a:r>
            <a:endParaRPr lang="en-US" sz="1200" i="0">
              <a:latin typeface="Times New Roman" pitchFamily="18" charset="0"/>
            </a:endParaRPr>
          </a:p>
        </p:txBody>
      </p:sp>
      <p:sp>
        <p:nvSpPr>
          <p:cNvPr id="54275"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sz="1000"/>
              <a:t>07/16/96</a:t>
            </a:r>
            <a:endParaRPr lang="en-US" sz="1200" i="0">
              <a:latin typeface="Times New Roman" pitchFamily="18" charset="0"/>
            </a:endParaRPr>
          </a:p>
        </p:txBody>
      </p:sp>
      <p:sp>
        <p:nvSpPr>
          <p:cNvPr id="5427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sz="1000"/>
              <a:t>*</a:t>
            </a:r>
            <a:endParaRPr lang="en-US" sz="1200" i="0">
              <a:latin typeface="Times New Roman" pitchFamily="18" charset="0"/>
            </a:endParaRPr>
          </a:p>
        </p:txBody>
      </p:sp>
      <p:sp>
        <p:nvSpPr>
          <p:cNvPr id="542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sz="1000"/>
              <a:t>##</a:t>
            </a:r>
            <a:endParaRPr lang="en-US" sz="1200" i="0">
              <a:latin typeface="Times New Roman" pitchFamily="18" charset="0"/>
            </a:endParaRPr>
          </a:p>
        </p:txBody>
      </p:sp>
      <p:sp>
        <p:nvSpPr>
          <p:cNvPr id="54278" name="Rectangle 2"/>
          <p:cNvSpPr>
            <a:spLocks noGrp="1" noRot="1" noChangeAspect="1" noChangeArrowheads="1" noTextEdit="1"/>
          </p:cNvSpPr>
          <p:nvPr>
            <p:ph type="sldImg"/>
          </p:nvPr>
        </p:nvSpPr>
        <p:spPr>
          <a:ln/>
        </p:spPr>
      </p:sp>
      <p:sp>
        <p:nvSpPr>
          <p:cNvPr id="542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92208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sz="1000"/>
              <a:t>*</a:t>
            </a:r>
            <a:endParaRPr lang="en-US" sz="1200" i="0">
              <a:latin typeface="Times New Roman" pitchFamily="18" charset="0"/>
            </a:endParaRPr>
          </a:p>
        </p:txBody>
      </p:sp>
      <p:sp>
        <p:nvSpPr>
          <p:cNvPr id="55299"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sz="1000"/>
              <a:t>07/16/96</a:t>
            </a:r>
            <a:endParaRPr lang="en-US" sz="1200" i="0">
              <a:latin typeface="Times New Roman" pitchFamily="18" charset="0"/>
            </a:endParaRPr>
          </a:p>
        </p:txBody>
      </p:sp>
      <p:sp>
        <p:nvSpPr>
          <p:cNvPr id="5530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sz="1000"/>
              <a:t>*</a:t>
            </a:r>
            <a:endParaRPr lang="en-US" sz="1200" i="0">
              <a:latin typeface="Times New Roman" pitchFamily="18" charset="0"/>
            </a:endParaRPr>
          </a:p>
        </p:txBody>
      </p:sp>
      <p:sp>
        <p:nvSpPr>
          <p:cNvPr id="553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87">
              <a:defRPr kumimoji="1" sz="2300">
                <a:solidFill>
                  <a:schemeClr val="tx1"/>
                </a:solidFill>
                <a:latin typeface="Arial" charset="0"/>
              </a:defRPr>
            </a:lvl1pPr>
            <a:lvl2pPr marL="716130" indent="-275434" defTabSz="931887">
              <a:defRPr kumimoji="1" sz="2300">
                <a:solidFill>
                  <a:schemeClr val="tx1"/>
                </a:solidFill>
                <a:latin typeface="Arial" charset="0"/>
              </a:defRPr>
            </a:lvl2pPr>
            <a:lvl3pPr marL="1101738" indent="-220348" defTabSz="931887">
              <a:defRPr kumimoji="1" sz="2300">
                <a:solidFill>
                  <a:schemeClr val="tx1"/>
                </a:solidFill>
                <a:latin typeface="Arial" charset="0"/>
              </a:defRPr>
            </a:lvl3pPr>
            <a:lvl4pPr marL="1542433" indent="-220348" defTabSz="931887">
              <a:defRPr kumimoji="1" sz="2300">
                <a:solidFill>
                  <a:schemeClr val="tx1"/>
                </a:solidFill>
                <a:latin typeface="Arial" charset="0"/>
              </a:defRPr>
            </a:lvl4pPr>
            <a:lvl5pPr marL="1983128" indent="-220348" defTabSz="931887">
              <a:defRPr kumimoji="1" sz="2300">
                <a:solidFill>
                  <a:schemeClr val="tx1"/>
                </a:solidFill>
                <a:latin typeface="Arial" charset="0"/>
              </a:defRPr>
            </a:lvl5pPr>
            <a:lvl6pPr marL="242382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6pPr>
            <a:lvl7pPr marL="286451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7pPr>
            <a:lvl8pPr marL="3305213"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8pPr>
            <a:lvl9pPr marL="3745908" indent="-220348" defTabSz="931887" eaLnBrk="0" fontAlgn="base" hangingPunct="0">
              <a:spcBef>
                <a:spcPct val="20000"/>
              </a:spcBef>
              <a:spcAft>
                <a:spcPct val="0"/>
              </a:spcAft>
              <a:buClr>
                <a:srgbClr val="FF9933"/>
              </a:buClr>
              <a:buChar char="•"/>
              <a:defRPr kumimoji="1" sz="2300">
                <a:solidFill>
                  <a:schemeClr val="tx1"/>
                </a:solidFill>
                <a:latin typeface="Arial" charset="0"/>
              </a:defRPr>
            </a:lvl9pPr>
          </a:lstStyle>
          <a:p>
            <a:r>
              <a:rPr lang="en-US" sz="1000"/>
              <a:t>##</a:t>
            </a:r>
            <a:endParaRPr lang="en-US" sz="1200" i="0">
              <a:latin typeface="Times New Roman" pitchFamily="18" charset="0"/>
            </a:endParaRPr>
          </a:p>
        </p:txBody>
      </p:sp>
      <p:sp>
        <p:nvSpPr>
          <p:cNvPr id="55302" name="Rectangle 2"/>
          <p:cNvSpPr>
            <a:spLocks noGrp="1" noRot="1" noChangeAspect="1" noChangeArrowheads="1" noTextEdit="1"/>
          </p:cNvSpPr>
          <p:nvPr>
            <p:ph type="sldImg"/>
          </p:nvPr>
        </p:nvSpPr>
        <p:spPr>
          <a:ln/>
        </p:spPr>
      </p:sp>
      <p:sp>
        <p:nvSpPr>
          <p:cNvPr id="553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Stroop Effect: The words themselves have a strong influence over your ability to say the color. The interference between the different information (what the words say and the color of the words) your brain receives causes a problem.</a:t>
            </a:r>
          </a:p>
        </p:txBody>
      </p:sp>
    </p:spTree>
    <p:extLst>
      <p:ext uri="{BB962C8B-B14F-4D97-AF65-F5344CB8AC3E}">
        <p14:creationId xmlns:p14="http://schemas.microsoft.com/office/powerpoint/2010/main" val="36157448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Times New Roman" pitchFamily="18" charset="0"/>
                <a:ea typeface="+mn-ea"/>
                <a:cs typeface="+mn-cs"/>
              </a:rPr>
              <a:t>An accepted “rule-of-thumb” to follow for legibility for signs other than Interstate is to have 1 inch of letter height for every 30 feet of desired legibility. Whenever practicable, the overall dimensions of the sign plates should be in multiples of 6 inches.</a:t>
            </a:r>
            <a:endParaRPr lang="en-US" dirty="0"/>
          </a:p>
        </p:txBody>
      </p:sp>
      <p:sp>
        <p:nvSpPr>
          <p:cNvPr id="4" name="Header Placeholder 3"/>
          <p:cNvSpPr>
            <a:spLocks noGrp="1"/>
          </p:cNvSpPr>
          <p:nvPr>
            <p:ph type="hdr" sz="quarter"/>
          </p:nvPr>
        </p:nvSpPr>
        <p:spPr/>
        <p:txBody>
          <a:bodyPr/>
          <a:lstStyle/>
          <a:p>
            <a:pPr>
              <a:defRPr/>
            </a:pPr>
            <a:r>
              <a:rPr lang="en-US"/>
              <a:t>*</a:t>
            </a:r>
            <a:endParaRPr lang="en-US" sz="1200" i="0">
              <a:latin typeface="Times New Roman" pitchFamily="18" charset="0"/>
            </a:endParaRPr>
          </a:p>
        </p:txBody>
      </p:sp>
      <p:sp>
        <p:nvSpPr>
          <p:cNvPr id="5" name="Date Placeholder 4"/>
          <p:cNvSpPr>
            <a:spLocks noGrp="1"/>
          </p:cNvSpPr>
          <p:nvPr>
            <p:ph type="dt" idx="1"/>
          </p:nvPr>
        </p:nvSpPr>
        <p:spPr/>
        <p:txBody>
          <a:bodyPr/>
          <a:lstStyle/>
          <a:p>
            <a:pPr>
              <a:defRPr/>
            </a:pPr>
            <a:r>
              <a:rPr lang="en-US"/>
              <a:t>07/16/96</a:t>
            </a:r>
            <a:endParaRPr lang="en-US" sz="1200" i="0">
              <a:latin typeface="Times New Roman" pitchFamily="18" charset="0"/>
            </a:endParaRPr>
          </a:p>
        </p:txBody>
      </p:sp>
      <p:sp>
        <p:nvSpPr>
          <p:cNvPr id="6" name="Footer Placeholder 5"/>
          <p:cNvSpPr>
            <a:spLocks noGrp="1"/>
          </p:cNvSpPr>
          <p:nvPr>
            <p:ph type="ftr" sz="quarter" idx="4"/>
          </p:nvPr>
        </p:nvSpPr>
        <p:spPr/>
        <p:txBody>
          <a:bodyPr/>
          <a:lstStyle/>
          <a:p>
            <a:pPr>
              <a:defRPr/>
            </a:pPr>
            <a:r>
              <a:rPr lang="en-US"/>
              <a:t>*</a:t>
            </a:r>
            <a:endParaRPr lang="en-US" sz="1200" i="0">
              <a:latin typeface="Times New Roman" pitchFamily="18" charset="0"/>
            </a:endParaRPr>
          </a:p>
        </p:txBody>
      </p:sp>
      <p:sp>
        <p:nvSpPr>
          <p:cNvPr id="7" name="Slide Number Placeholder 6"/>
          <p:cNvSpPr>
            <a:spLocks noGrp="1"/>
          </p:cNvSpPr>
          <p:nvPr>
            <p:ph type="sldNum" sz="quarter" idx="5"/>
          </p:nvPr>
        </p:nvSpPr>
        <p:spPr/>
        <p:txBody>
          <a:bodyPr/>
          <a:lstStyle/>
          <a:p>
            <a:pPr>
              <a:defRPr/>
            </a:pPr>
            <a:r>
              <a:rPr lang="en-US"/>
              <a:t>##</a:t>
            </a:r>
            <a:endParaRPr lang="en-US" sz="1200" i="0">
              <a:latin typeface="Times New Roman" pitchFamily="18" charset="0"/>
            </a:endParaRPr>
          </a:p>
        </p:txBody>
      </p:sp>
    </p:spTree>
    <p:extLst>
      <p:ext uri="{BB962C8B-B14F-4D97-AF65-F5344CB8AC3E}">
        <p14:creationId xmlns:p14="http://schemas.microsoft.com/office/powerpoint/2010/main" val="35998215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we still want this video?</a:t>
            </a:r>
          </a:p>
        </p:txBody>
      </p:sp>
      <p:sp>
        <p:nvSpPr>
          <p:cNvPr id="4" name="Header Placeholder 3"/>
          <p:cNvSpPr>
            <a:spLocks noGrp="1"/>
          </p:cNvSpPr>
          <p:nvPr>
            <p:ph type="hdr" sz="quarter"/>
          </p:nvPr>
        </p:nvSpPr>
        <p:spPr/>
        <p:txBody>
          <a:bodyPr/>
          <a:lstStyle/>
          <a:p>
            <a:pPr>
              <a:defRPr/>
            </a:pPr>
            <a:r>
              <a:rPr lang="en-US"/>
              <a:t>*</a:t>
            </a:r>
            <a:endParaRPr lang="en-US" sz="1200" i="0">
              <a:latin typeface="Times New Roman" pitchFamily="18" charset="0"/>
            </a:endParaRPr>
          </a:p>
        </p:txBody>
      </p:sp>
      <p:sp>
        <p:nvSpPr>
          <p:cNvPr id="5" name="Date Placeholder 4"/>
          <p:cNvSpPr>
            <a:spLocks noGrp="1"/>
          </p:cNvSpPr>
          <p:nvPr>
            <p:ph type="dt" idx="1"/>
          </p:nvPr>
        </p:nvSpPr>
        <p:spPr/>
        <p:txBody>
          <a:bodyPr/>
          <a:lstStyle/>
          <a:p>
            <a:pPr>
              <a:defRPr/>
            </a:pPr>
            <a:r>
              <a:rPr lang="en-US"/>
              <a:t>07/16/96</a:t>
            </a:r>
            <a:endParaRPr lang="en-US" sz="1200" i="0">
              <a:latin typeface="Times New Roman" pitchFamily="18" charset="0"/>
            </a:endParaRPr>
          </a:p>
        </p:txBody>
      </p:sp>
      <p:sp>
        <p:nvSpPr>
          <p:cNvPr id="6" name="Footer Placeholder 5"/>
          <p:cNvSpPr>
            <a:spLocks noGrp="1"/>
          </p:cNvSpPr>
          <p:nvPr>
            <p:ph type="ftr" sz="quarter" idx="4"/>
          </p:nvPr>
        </p:nvSpPr>
        <p:spPr/>
        <p:txBody>
          <a:bodyPr/>
          <a:lstStyle/>
          <a:p>
            <a:pPr>
              <a:defRPr/>
            </a:pPr>
            <a:r>
              <a:rPr lang="en-US"/>
              <a:t>*</a:t>
            </a:r>
            <a:endParaRPr lang="en-US" sz="1200" i="0">
              <a:latin typeface="Times New Roman" pitchFamily="18" charset="0"/>
            </a:endParaRPr>
          </a:p>
        </p:txBody>
      </p:sp>
      <p:sp>
        <p:nvSpPr>
          <p:cNvPr id="7" name="Slide Number Placeholder 6"/>
          <p:cNvSpPr>
            <a:spLocks noGrp="1"/>
          </p:cNvSpPr>
          <p:nvPr>
            <p:ph type="sldNum" sz="quarter" idx="5"/>
          </p:nvPr>
        </p:nvSpPr>
        <p:spPr/>
        <p:txBody>
          <a:bodyPr/>
          <a:lstStyle/>
          <a:p>
            <a:pPr>
              <a:defRPr/>
            </a:pPr>
            <a:r>
              <a:rPr lang="en-US"/>
              <a:t>##</a:t>
            </a:r>
            <a:endParaRPr lang="en-US" sz="1200" i="0">
              <a:latin typeface="Times New Roman" pitchFamily="18" charset="0"/>
            </a:endParaRPr>
          </a:p>
        </p:txBody>
      </p:sp>
    </p:spTree>
    <p:extLst>
      <p:ext uri="{BB962C8B-B14F-4D97-AF65-F5344CB8AC3E}">
        <p14:creationId xmlns:p14="http://schemas.microsoft.com/office/powerpoint/2010/main" val="17683013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userDrawn="1"/>
        </p:nvSpPr>
        <p:spPr bwMode="auto">
          <a:xfrm>
            <a:off x="765175" y="1524000"/>
            <a:ext cx="8378825" cy="2070100"/>
          </a:xfrm>
          <a:prstGeom prst="rect">
            <a:avLst/>
          </a:prstGeom>
          <a:gradFill rotWithShape="1">
            <a:gsLst>
              <a:gs pos="0">
                <a:schemeClr val="bg1"/>
              </a:gs>
              <a:gs pos="100000">
                <a:srgbClr val="3399FF"/>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5" name="Rectangle 3"/>
          <p:cNvSpPr>
            <a:spLocks noChangeArrowheads="1"/>
          </p:cNvSpPr>
          <p:nvPr userDrawn="1"/>
        </p:nvSpPr>
        <p:spPr bwMode="auto">
          <a:xfrm>
            <a:off x="838200" y="3568700"/>
            <a:ext cx="8305800" cy="68263"/>
          </a:xfrm>
          <a:prstGeom prst="rect">
            <a:avLst/>
          </a:prstGeom>
          <a:gradFill rotWithShape="1">
            <a:gsLst>
              <a:gs pos="0">
                <a:schemeClr val="bg1"/>
              </a:gs>
              <a:gs pos="100000">
                <a:srgbClr val="00336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6" name="Rectangle 13"/>
          <p:cNvSpPr>
            <a:spLocks noChangeArrowheads="1"/>
          </p:cNvSpPr>
          <p:nvPr userDrawn="1"/>
        </p:nvSpPr>
        <p:spPr bwMode="auto">
          <a:xfrm>
            <a:off x="812800" y="1455738"/>
            <a:ext cx="8331200" cy="68262"/>
          </a:xfrm>
          <a:prstGeom prst="rect">
            <a:avLst/>
          </a:prstGeom>
          <a:gradFill rotWithShape="1">
            <a:gsLst>
              <a:gs pos="0">
                <a:schemeClr val="bg1"/>
              </a:gs>
              <a:gs pos="100000">
                <a:srgbClr val="00336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7" name="Rectangle 8"/>
          <p:cNvSpPr>
            <a:spLocks noChangeArrowheads="1"/>
          </p:cNvSpPr>
          <p:nvPr userDrawn="1"/>
        </p:nvSpPr>
        <p:spPr bwMode="auto">
          <a:xfrm>
            <a:off x="0" y="0"/>
            <a:ext cx="765175" cy="6858000"/>
          </a:xfrm>
          <a:prstGeom prst="rect">
            <a:avLst/>
          </a:prstGeom>
          <a:gradFill rotWithShape="1">
            <a:gsLst>
              <a:gs pos="0">
                <a:srgbClr val="009900"/>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9" name="Rectangle 10"/>
          <p:cNvSpPr>
            <a:spLocks noChangeArrowheads="1"/>
          </p:cNvSpPr>
          <p:nvPr userDrawn="1"/>
        </p:nvSpPr>
        <p:spPr bwMode="auto">
          <a:xfrm>
            <a:off x="749300" y="0"/>
            <a:ext cx="58738" cy="6858000"/>
          </a:xfrm>
          <a:prstGeom prst="rect">
            <a:avLst/>
          </a:prstGeom>
          <a:gradFill rotWithShape="1">
            <a:gsLst>
              <a:gs pos="0">
                <a:srgbClr val="006600"/>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217092" name="Rectangle 4"/>
          <p:cNvSpPr>
            <a:spLocks noGrp="1" noChangeArrowheads="1"/>
          </p:cNvSpPr>
          <p:nvPr>
            <p:ph type="ctrTitle" sz="quarter"/>
          </p:nvPr>
        </p:nvSpPr>
        <p:spPr>
          <a:xfrm>
            <a:off x="1909763" y="1381125"/>
            <a:ext cx="6403975" cy="2333625"/>
          </a:xfrm>
        </p:spPr>
        <p:txBody>
          <a:bodyPr/>
          <a:lstStyle>
            <a:lvl1pPr>
              <a:defRPr>
                <a:ln>
                  <a:noFill/>
                </a:ln>
                <a:effectLst/>
              </a:defRPr>
            </a:lvl1pPr>
          </a:lstStyle>
          <a:p>
            <a:pPr lvl="0"/>
            <a:r>
              <a:rPr lang="en-US" noProof="0" dirty="0"/>
              <a:t>Click to edit Master title style</a:t>
            </a:r>
          </a:p>
        </p:txBody>
      </p:sp>
      <p:sp>
        <p:nvSpPr>
          <p:cNvPr id="217094" name="Rectangle 6"/>
          <p:cNvSpPr>
            <a:spLocks noGrp="1" noChangeArrowheads="1"/>
          </p:cNvSpPr>
          <p:nvPr>
            <p:ph type="subTitle" sz="quarter" idx="1"/>
          </p:nvPr>
        </p:nvSpPr>
        <p:spPr>
          <a:xfrm>
            <a:off x="1903413" y="4095750"/>
            <a:ext cx="6400800" cy="1752600"/>
          </a:xfrm>
        </p:spPr>
        <p:txBody>
          <a:bodyPr/>
          <a:lstStyle>
            <a:lvl1pPr marL="0" indent="0">
              <a:buFont typeface="Wingdings" pitchFamily="2" charset="2"/>
              <a:buNone/>
              <a:defRPr/>
            </a:lvl1pPr>
          </a:lstStyle>
          <a:p>
            <a:pPr lvl="0"/>
            <a:r>
              <a:rPr lang="en-US" noProof="0"/>
              <a:t>Click to edit Master subtitle style</a:t>
            </a:r>
          </a:p>
        </p:txBody>
      </p:sp>
      <p:sp>
        <p:nvSpPr>
          <p:cNvPr id="11" name="Rectangle 7"/>
          <p:cNvSpPr>
            <a:spLocks noGrp="1" noChangeArrowheads="1"/>
          </p:cNvSpPr>
          <p:nvPr>
            <p:ph type="sldNum" sz="quarter" idx="10"/>
          </p:nvPr>
        </p:nvSpPr>
        <p:spPr>
          <a:xfrm>
            <a:off x="7196138" y="6319838"/>
            <a:ext cx="1905000" cy="457200"/>
          </a:xfrm>
        </p:spPr>
        <p:txBody>
          <a:bodyPr/>
          <a:lstStyle>
            <a:lvl1pPr>
              <a:defRPr sz="1400"/>
            </a:lvl1pPr>
          </a:lstStyle>
          <a:p>
            <a:pPr>
              <a:defRPr/>
            </a:pPr>
            <a:fld id="{F4E0DCC1-CBFE-4B6D-A205-C63F981F0974}" type="slidenum">
              <a:rPr lang="en-US"/>
              <a:pPr>
                <a:defRPr/>
              </a:pPr>
              <a:t>‹#›</a:t>
            </a:fld>
            <a:endParaRPr lang="en-US"/>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26" y="5638800"/>
            <a:ext cx="2171513" cy="1226193"/>
          </a:xfrm>
          <a:prstGeom prst="rect">
            <a:avLst/>
          </a:prstGeom>
        </p:spPr>
      </p:pic>
      <p:sp>
        <p:nvSpPr>
          <p:cNvPr id="12" name="Text Box 7">
            <a:extLst>
              <a:ext uri="{FF2B5EF4-FFF2-40B4-BE49-F238E27FC236}">
                <a16:creationId xmlns="" xmlns:a16="http://schemas.microsoft.com/office/drawing/2014/main" id="{8253096A-8678-487D-A783-6B3ADBE60D65}"/>
              </a:ext>
            </a:extLst>
          </p:cNvPr>
          <p:cNvSpPr txBox="1">
            <a:spLocks noChangeArrowheads="1"/>
          </p:cNvSpPr>
          <p:nvPr userDrawn="1"/>
        </p:nvSpPr>
        <p:spPr bwMode="auto">
          <a:xfrm rot="16200000">
            <a:off x="-2411413" y="2717629"/>
            <a:ext cx="5516563" cy="462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p>
            <a:pPr algn="r">
              <a:spcBef>
                <a:spcPct val="50000"/>
              </a:spcBef>
              <a:spcAft>
                <a:spcPct val="0"/>
              </a:spcAft>
              <a:buFontTx/>
              <a:buNone/>
              <a:defRPr/>
            </a:pPr>
            <a:r>
              <a:rPr lang="en-US" sz="2400" b="0" dirty="0">
                <a:solidFill>
                  <a:schemeClr val="tx1"/>
                </a:solidFill>
                <a:effectLst>
                  <a:outerShdw blurRad="38100" dist="38100" dir="2700000" algn="tl">
                    <a:srgbClr val="C0C0C0"/>
                  </a:outerShdw>
                </a:effectLst>
                <a:latin typeface="Tahoma" charset="0"/>
              </a:rPr>
              <a:t>Office of Traffic Engineering (OTE)</a:t>
            </a:r>
          </a:p>
        </p:txBody>
      </p:sp>
    </p:spTree>
    <p:custDataLst>
      <p:tags r:id="rId1"/>
    </p:custDataLst>
    <p:extLst>
      <p:ext uri="{BB962C8B-B14F-4D97-AF65-F5344CB8AC3E}">
        <p14:creationId xmlns:p14="http://schemas.microsoft.com/office/powerpoint/2010/main" val="346866791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E878D732-13FE-42F0-A536-8E9ECD7558FE}" type="slidenum">
              <a:rPr lang="en-US"/>
              <a:pPr>
                <a:defRPr/>
              </a:pPr>
              <a:t>‹#›</a:t>
            </a:fld>
            <a:endParaRPr lang="en-US"/>
          </a:p>
        </p:txBody>
      </p:sp>
    </p:spTree>
    <p:extLst>
      <p:ext uri="{BB962C8B-B14F-4D97-AF65-F5344CB8AC3E}">
        <p14:creationId xmlns:p14="http://schemas.microsoft.com/office/powerpoint/2010/main" val="72163921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
          <p:cNvSpPr>
            <a:spLocks noGrp="1" noChangeArrowheads="1"/>
          </p:cNvSpPr>
          <p:nvPr>
            <p:ph type="sldNum" sz="quarter" idx="10"/>
          </p:nvPr>
        </p:nvSpPr>
        <p:spPr>
          <a:ln/>
        </p:spPr>
        <p:txBody>
          <a:bodyPr/>
          <a:lstStyle>
            <a:lvl1pPr>
              <a:defRPr/>
            </a:lvl1pPr>
          </a:lstStyle>
          <a:p>
            <a:pPr>
              <a:defRPr/>
            </a:pPr>
            <a:fld id="{79386DDD-BFA8-411D-91F8-3A0914D86A52}" type="slidenum">
              <a:rPr lang="en-US"/>
              <a:pPr>
                <a:defRPr/>
              </a:pPr>
              <a:t>‹#›</a:t>
            </a:fld>
            <a:endParaRPr lang="en-US"/>
          </a:p>
        </p:txBody>
      </p:sp>
    </p:spTree>
    <p:extLst>
      <p:ext uri="{BB962C8B-B14F-4D97-AF65-F5344CB8AC3E}">
        <p14:creationId xmlns:p14="http://schemas.microsoft.com/office/powerpoint/2010/main" val="149702858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9350" y="1444625"/>
            <a:ext cx="3921125" cy="5162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22875" y="1444625"/>
            <a:ext cx="3921125" cy="5162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p:cNvSpPr>
            <a:spLocks noGrp="1" noChangeArrowheads="1"/>
          </p:cNvSpPr>
          <p:nvPr>
            <p:ph type="sldNum" sz="quarter" idx="10"/>
          </p:nvPr>
        </p:nvSpPr>
        <p:spPr>
          <a:ln/>
        </p:spPr>
        <p:txBody>
          <a:bodyPr/>
          <a:lstStyle>
            <a:lvl1pPr>
              <a:defRPr/>
            </a:lvl1pPr>
          </a:lstStyle>
          <a:p>
            <a:pPr>
              <a:defRPr/>
            </a:pPr>
            <a:fld id="{D071748C-8D5B-49E2-9762-18F7782DC9E6}" type="slidenum">
              <a:rPr lang="en-US"/>
              <a:pPr>
                <a:defRPr/>
              </a:pPr>
              <a:t>‹#›</a:t>
            </a:fld>
            <a:endParaRPr lang="en-US"/>
          </a:p>
        </p:txBody>
      </p:sp>
    </p:spTree>
    <p:extLst>
      <p:ext uri="{BB962C8B-B14F-4D97-AF65-F5344CB8AC3E}">
        <p14:creationId xmlns:p14="http://schemas.microsoft.com/office/powerpoint/2010/main" val="263921291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
          <p:cNvSpPr>
            <a:spLocks noGrp="1" noChangeArrowheads="1"/>
          </p:cNvSpPr>
          <p:nvPr>
            <p:ph type="sldNum" sz="quarter" idx="10"/>
          </p:nvPr>
        </p:nvSpPr>
        <p:spPr>
          <a:ln/>
        </p:spPr>
        <p:txBody>
          <a:bodyPr/>
          <a:lstStyle>
            <a:lvl1pPr>
              <a:defRPr/>
            </a:lvl1pPr>
          </a:lstStyle>
          <a:p>
            <a:pPr>
              <a:defRPr/>
            </a:pPr>
            <a:fld id="{DC363965-148A-4429-8FD9-9DBCD93DFB01}" type="slidenum">
              <a:rPr lang="en-US"/>
              <a:pPr>
                <a:defRPr/>
              </a:pPr>
              <a:t>‹#›</a:t>
            </a:fld>
            <a:endParaRPr lang="en-US"/>
          </a:p>
        </p:txBody>
      </p:sp>
    </p:spTree>
    <p:extLst>
      <p:ext uri="{BB962C8B-B14F-4D97-AF65-F5344CB8AC3E}">
        <p14:creationId xmlns:p14="http://schemas.microsoft.com/office/powerpoint/2010/main" val="199556962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
          <p:cNvSpPr>
            <a:spLocks noGrp="1" noChangeArrowheads="1"/>
          </p:cNvSpPr>
          <p:nvPr>
            <p:ph type="sldNum" sz="quarter" idx="10"/>
          </p:nvPr>
        </p:nvSpPr>
        <p:spPr>
          <a:ln/>
        </p:spPr>
        <p:txBody>
          <a:bodyPr/>
          <a:lstStyle>
            <a:lvl1pPr>
              <a:defRPr/>
            </a:lvl1pPr>
          </a:lstStyle>
          <a:p>
            <a:pPr>
              <a:defRPr/>
            </a:pPr>
            <a:fld id="{B767F153-C4B1-487C-BCF5-5284D03C1FF8}" type="slidenum">
              <a:rPr lang="en-US"/>
              <a:pPr>
                <a:defRPr/>
              </a:pPr>
              <a:t>‹#›</a:t>
            </a:fld>
            <a:endParaRPr lang="en-US"/>
          </a:p>
        </p:txBody>
      </p:sp>
    </p:spTree>
    <p:extLst>
      <p:ext uri="{BB962C8B-B14F-4D97-AF65-F5344CB8AC3E}">
        <p14:creationId xmlns:p14="http://schemas.microsoft.com/office/powerpoint/2010/main" val="205388276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sldNum" sz="quarter" idx="10"/>
          </p:nvPr>
        </p:nvSpPr>
        <p:spPr>
          <a:ln/>
        </p:spPr>
        <p:txBody>
          <a:bodyPr/>
          <a:lstStyle>
            <a:lvl1pPr>
              <a:defRPr/>
            </a:lvl1pPr>
          </a:lstStyle>
          <a:p>
            <a:pPr>
              <a:defRPr/>
            </a:pPr>
            <a:fld id="{190BFD08-D7E6-4053-85E1-C0DEA7B2ABF0}" type="slidenum">
              <a:rPr lang="en-US"/>
              <a:pPr>
                <a:defRPr/>
              </a:pPr>
              <a:t>‹#›</a:t>
            </a:fld>
            <a:endParaRPr lang="en-US"/>
          </a:p>
        </p:txBody>
      </p:sp>
    </p:spTree>
    <p:extLst>
      <p:ext uri="{BB962C8B-B14F-4D97-AF65-F5344CB8AC3E}">
        <p14:creationId xmlns:p14="http://schemas.microsoft.com/office/powerpoint/2010/main" val="85329283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CF723B16-0C02-4B2C-803B-36A4ED8A1B61}" type="slidenum">
              <a:rPr lang="en-US"/>
              <a:pPr>
                <a:defRPr/>
              </a:pPr>
              <a:t>‹#›</a:t>
            </a:fld>
            <a:endParaRPr lang="en-US"/>
          </a:p>
        </p:txBody>
      </p:sp>
    </p:spTree>
    <p:extLst>
      <p:ext uri="{BB962C8B-B14F-4D97-AF65-F5344CB8AC3E}">
        <p14:creationId xmlns:p14="http://schemas.microsoft.com/office/powerpoint/2010/main" val="306163346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fld id="{A0365B5A-C500-4612-955D-BB7A6DB84C43}" type="slidenum">
              <a:rPr lang="en-US"/>
              <a:pPr>
                <a:defRPr/>
              </a:pPr>
              <a:t>‹#›</a:t>
            </a:fld>
            <a:endParaRPr lang="en-US"/>
          </a:p>
        </p:txBody>
      </p:sp>
    </p:spTree>
    <p:extLst>
      <p:ext uri="{BB962C8B-B14F-4D97-AF65-F5344CB8AC3E}">
        <p14:creationId xmlns:p14="http://schemas.microsoft.com/office/powerpoint/2010/main" val="247868263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F6A7448E-0698-4B2D-92F9-037592C90321}" type="slidenum">
              <a:rPr lang="en-US"/>
              <a:pPr>
                <a:defRPr/>
              </a:pPr>
              <a:t>‹#›</a:t>
            </a:fld>
            <a:endParaRPr lang="en-US"/>
          </a:p>
        </p:txBody>
      </p:sp>
    </p:spTree>
    <p:extLst>
      <p:ext uri="{BB962C8B-B14F-4D97-AF65-F5344CB8AC3E}">
        <p14:creationId xmlns:p14="http://schemas.microsoft.com/office/powerpoint/2010/main" val="3402453623"/>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42163" y="165100"/>
            <a:ext cx="2001837" cy="6442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36650" y="165100"/>
            <a:ext cx="5853113" cy="6442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7F557405-B607-446A-A7A4-746FB71FFFF2}" type="slidenum">
              <a:rPr lang="en-US"/>
              <a:pPr>
                <a:defRPr/>
              </a:pPr>
              <a:t>‹#›</a:t>
            </a:fld>
            <a:endParaRPr lang="en-US"/>
          </a:p>
        </p:txBody>
      </p:sp>
    </p:spTree>
    <p:extLst>
      <p:ext uri="{BB962C8B-B14F-4D97-AF65-F5344CB8AC3E}">
        <p14:creationId xmlns:p14="http://schemas.microsoft.com/office/powerpoint/2010/main" val="103163770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36650" y="165100"/>
            <a:ext cx="8007350" cy="1143000"/>
          </a:xfrm>
        </p:spPr>
        <p:txBody>
          <a:bodyPr/>
          <a:lstStyle/>
          <a:p>
            <a:r>
              <a:rPr lang="en-US"/>
              <a:t>Click to edit Master title style</a:t>
            </a:r>
          </a:p>
        </p:txBody>
      </p:sp>
      <p:sp>
        <p:nvSpPr>
          <p:cNvPr id="3" name="Text Placeholder 2"/>
          <p:cNvSpPr>
            <a:spLocks noGrp="1"/>
          </p:cNvSpPr>
          <p:nvPr>
            <p:ph type="body" sz="half" idx="1"/>
          </p:nvPr>
        </p:nvSpPr>
        <p:spPr>
          <a:xfrm>
            <a:off x="1149350" y="1524000"/>
            <a:ext cx="3921125" cy="5083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22875" y="1524000"/>
            <a:ext cx="3921125" cy="5083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9816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userDrawn="1"/>
        </p:nvSpPr>
        <p:spPr bwMode="auto">
          <a:xfrm>
            <a:off x="765175" y="0"/>
            <a:ext cx="8378825" cy="1444625"/>
          </a:xfrm>
          <a:prstGeom prst="rect">
            <a:avLst/>
          </a:prstGeom>
          <a:gradFill rotWithShape="1">
            <a:gsLst>
              <a:gs pos="0">
                <a:schemeClr val="bg1"/>
              </a:gs>
              <a:gs pos="100000">
                <a:srgbClr val="3399FF"/>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1027" name="Rectangle 3"/>
          <p:cNvSpPr>
            <a:spLocks noChangeArrowheads="1"/>
          </p:cNvSpPr>
          <p:nvPr userDrawn="1"/>
        </p:nvSpPr>
        <p:spPr bwMode="auto">
          <a:xfrm>
            <a:off x="0" y="0"/>
            <a:ext cx="765175" cy="5562600"/>
          </a:xfrm>
          <a:prstGeom prst="rect">
            <a:avLst/>
          </a:prstGeom>
          <a:gradFill rotWithShape="1">
            <a:gsLst>
              <a:gs pos="0">
                <a:srgbClr val="009900"/>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b="1" dirty="0"/>
          </a:p>
        </p:txBody>
      </p:sp>
      <p:sp>
        <p:nvSpPr>
          <p:cNvPr id="1028" name="Rectangle 4"/>
          <p:cNvSpPr>
            <a:spLocks noChangeArrowheads="1"/>
          </p:cNvSpPr>
          <p:nvPr userDrawn="1"/>
        </p:nvSpPr>
        <p:spPr bwMode="auto">
          <a:xfrm>
            <a:off x="723900" y="0"/>
            <a:ext cx="84138" cy="5499100"/>
          </a:xfrm>
          <a:prstGeom prst="rect">
            <a:avLst/>
          </a:prstGeom>
          <a:gradFill rotWithShape="1">
            <a:gsLst>
              <a:gs pos="0">
                <a:srgbClr val="006600"/>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1030" name="Rectangle 6"/>
          <p:cNvSpPr>
            <a:spLocks noChangeArrowheads="1"/>
          </p:cNvSpPr>
          <p:nvPr userDrawn="1"/>
        </p:nvSpPr>
        <p:spPr bwMode="auto">
          <a:xfrm>
            <a:off x="990600" y="1384300"/>
            <a:ext cx="8153400" cy="68263"/>
          </a:xfrm>
          <a:prstGeom prst="rect">
            <a:avLst/>
          </a:prstGeom>
          <a:gradFill rotWithShape="1">
            <a:gsLst>
              <a:gs pos="0">
                <a:schemeClr val="bg1"/>
              </a:gs>
              <a:gs pos="100000">
                <a:srgbClr val="00336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216072" name="Rectangle 8"/>
          <p:cNvSpPr>
            <a:spLocks noGrp="1" noChangeArrowheads="1"/>
          </p:cNvSpPr>
          <p:nvPr>
            <p:ph type="title"/>
          </p:nvPr>
        </p:nvSpPr>
        <p:spPr bwMode="auto">
          <a:xfrm>
            <a:off x="1136650" y="165100"/>
            <a:ext cx="800735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p>
            <a:pPr lvl="0"/>
            <a:r>
              <a:rPr lang="en-US" dirty="0"/>
              <a:t>Click to edit Master title style</a:t>
            </a:r>
          </a:p>
        </p:txBody>
      </p:sp>
      <p:sp>
        <p:nvSpPr>
          <p:cNvPr id="216073" name="Rectangle 9"/>
          <p:cNvSpPr>
            <a:spLocks noGrp="1" noChangeArrowheads="1"/>
          </p:cNvSpPr>
          <p:nvPr>
            <p:ph type="body" idx="1"/>
          </p:nvPr>
        </p:nvSpPr>
        <p:spPr bwMode="auto">
          <a:xfrm>
            <a:off x="1149350" y="1444625"/>
            <a:ext cx="7994650" cy="516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6074" name="Rectangle 10"/>
          <p:cNvSpPr>
            <a:spLocks noGrp="1" noChangeArrowheads="1"/>
          </p:cNvSpPr>
          <p:nvPr>
            <p:ph type="sldNum" sz="quarter" idx="4"/>
          </p:nvPr>
        </p:nvSpPr>
        <p:spPr bwMode="auto">
          <a:xfrm>
            <a:off x="8067675" y="6613525"/>
            <a:ext cx="10763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r">
              <a:spcBef>
                <a:spcPct val="0"/>
              </a:spcBef>
              <a:spcAft>
                <a:spcPct val="0"/>
              </a:spcAft>
              <a:buClrTx/>
              <a:buFontTx/>
              <a:buNone/>
              <a:defRPr sz="1200" b="0">
                <a:latin typeface="+mn-lt"/>
              </a:defRPr>
            </a:lvl1pPr>
          </a:lstStyle>
          <a:p>
            <a:pPr>
              <a:defRPr/>
            </a:pPr>
            <a:fld id="{4D66D7C8-56F2-495A-8C76-E7A9ABCF7260}" type="slidenum">
              <a:rPr lang="en-US"/>
              <a:pPr>
                <a:defRPr/>
              </a:pPr>
              <a:t>‹#›</a:t>
            </a:fld>
            <a:endParaRPr lang="en-US"/>
          </a:p>
        </p:txBody>
      </p:sp>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635" y="6068332"/>
            <a:ext cx="809673" cy="457200"/>
          </a:xfrm>
          <a:prstGeom prst="rect">
            <a:avLst/>
          </a:prstGeom>
        </p:spPr>
      </p:pic>
      <p:sp>
        <p:nvSpPr>
          <p:cNvPr id="12" name="Text Box 7">
            <a:extLst>
              <a:ext uri="{FF2B5EF4-FFF2-40B4-BE49-F238E27FC236}">
                <a16:creationId xmlns="" xmlns:a16="http://schemas.microsoft.com/office/drawing/2014/main" id="{C6C14530-B914-4EB9-8D6E-BC11B5BDEC5F}"/>
              </a:ext>
            </a:extLst>
          </p:cNvPr>
          <p:cNvSpPr txBox="1">
            <a:spLocks noChangeArrowheads="1"/>
          </p:cNvSpPr>
          <p:nvPr userDrawn="1"/>
        </p:nvSpPr>
        <p:spPr bwMode="auto">
          <a:xfrm rot="16200000">
            <a:off x="-2411413" y="2717629"/>
            <a:ext cx="5516563" cy="462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p>
            <a:pPr algn="r">
              <a:spcBef>
                <a:spcPct val="50000"/>
              </a:spcBef>
              <a:spcAft>
                <a:spcPct val="0"/>
              </a:spcAft>
              <a:buFontTx/>
              <a:buNone/>
              <a:defRPr/>
            </a:pPr>
            <a:r>
              <a:rPr lang="en-US" sz="2400" b="0" dirty="0">
                <a:solidFill>
                  <a:schemeClr val="tx1"/>
                </a:solidFill>
                <a:effectLst>
                  <a:outerShdw blurRad="38100" dist="38100" dir="2700000" algn="tl">
                    <a:srgbClr val="C0C0C0"/>
                  </a:outerShdw>
                </a:effectLst>
                <a:latin typeface="Tahoma" charset="0"/>
              </a:rPr>
              <a:t>Office of Traffic Engineering (OTE)</a:t>
            </a:r>
          </a:p>
        </p:txBody>
      </p:sp>
    </p:spTree>
    <p:custDataLst>
      <p:tags r:id="rId14"/>
    </p:custDataLst>
  </p:cSld>
  <p:clrMap bg1="lt1" tx1="dk1" bg2="lt2" tx2="dk2" accent1="accent1" accent2="accent2" accent3="accent3" accent4="accent4" accent5="accent5" accent6="accent6" hlink="hlink" folHlink="folHlink"/>
  <p:sldLayoutIdLst>
    <p:sldLayoutId id="2147483697"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8" r:id="rId12"/>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160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73" grpId="0" autoUpdateAnimBg="0">
        <p:tmplLst>
          <p:tmpl>
            <p:tnLst>
              <p:par>
                <p:cTn presetID="1" presetClass="entr" presetSubtype="0" fill="hold" nodeType="afterEffect">
                  <p:stCondLst>
                    <p:cond delay="0"/>
                  </p:stCondLst>
                  <p:childTnLst>
                    <p:set>
                      <p:cBhvr>
                        <p:cTn dur="1" fill="hold">
                          <p:stCondLst>
                            <p:cond delay="499"/>
                          </p:stCondLst>
                        </p:cTn>
                        <p:tgtEl>
                          <p:spTgt spid="216073"/>
                        </p:tgtEl>
                        <p:attrNameLst>
                          <p:attrName>style.visibility</p:attrName>
                        </p:attrNameLst>
                      </p:cBhvr>
                      <p:to>
                        <p:strVal val="visible"/>
                      </p:to>
                    </p:set>
                  </p:childTnLst>
                </p:cTn>
              </p:par>
            </p:tnLst>
          </p:tmpl>
        </p:tmplLst>
      </p:bldP>
    </p:bldLst>
  </p:timing>
  <p:hf hdr="0" ftr="0" dt="0"/>
  <p:txStyles>
    <p:titleStyle>
      <a:lvl1pPr algn="l" rtl="0" eaLnBrk="0" fontAlgn="base" hangingPunct="0">
        <a:spcBef>
          <a:spcPct val="0"/>
        </a:spcBef>
        <a:spcAft>
          <a:spcPct val="0"/>
        </a:spcAft>
        <a:defRPr kumimoji="1" sz="4000" b="1">
          <a:solidFill>
            <a:srgbClr val="003366"/>
          </a:solidFill>
          <a:effectLst/>
          <a:latin typeface="+mj-lt"/>
          <a:ea typeface="+mj-ea"/>
          <a:cs typeface="+mj-cs"/>
        </a:defRPr>
      </a:lvl1pPr>
      <a:lvl2pPr algn="l" rtl="0" eaLnBrk="0" fontAlgn="base" hangingPunct="0">
        <a:spcBef>
          <a:spcPct val="0"/>
        </a:spcBef>
        <a:spcAft>
          <a:spcPct val="0"/>
        </a:spcAft>
        <a:defRPr kumimoji="1" sz="4000" b="1">
          <a:solidFill>
            <a:srgbClr val="003366"/>
          </a:solidFill>
          <a:effectLst>
            <a:outerShdw blurRad="38100" dist="38100" dir="2700000" algn="tl">
              <a:srgbClr val="C0C0C0"/>
            </a:outerShdw>
          </a:effectLst>
          <a:latin typeface="Tahoma" charset="0"/>
        </a:defRPr>
      </a:lvl2pPr>
      <a:lvl3pPr algn="l" rtl="0" eaLnBrk="0" fontAlgn="base" hangingPunct="0">
        <a:spcBef>
          <a:spcPct val="0"/>
        </a:spcBef>
        <a:spcAft>
          <a:spcPct val="0"/>
        </a:spcAft>
        <a:defRPr kumimoji="1" sz="4000" b="1">
          <a:solidFill>
            <a:srgbClr val="003366"/>
          </a:solidFill>
          <a:effectLst>
            <a:outerShdw blurRad="38100" dist="38100" dir="2700000" algn="tl">
              <a:srgbClr val="C0C0C0"/>
            </a:outerShdw>
          </a:effectLst>
          <a:latin typeface="Tahoma" charset="0"/>
        </a:defRPr>
      </a:lvl3pPr>
      <a:lvl4pPr algn="l" rtl="0" eaLnBrk="0" fontAlgn="base" hangingPunct="0">
        <a:spcBef>
          <a:spcPct val="0"/>
        </a:spcBef>
        <a:spcAft>
          <a:spcPct val="0"/>
        </a:spcAft>
        <a:defRPr kumimoji="1" sz="4000" b="1">
          <a:solidFill>
            <a:srgbClr val="003366"/>
          </a:solidFill>
          <a:effectLst>
            <a:outerShdw blurRad="38100" dist="38100" dir="2700000" algn="tl">
              <a:srgbClr val="C0C0C0"/>
            </a:outerShdw>
          </a:effectLst>
          <a:latin typeface="Tahoma" charset="0"/>
        </a:defRPr>
      </a:lvl4pPr>
      <a:lvl5pPr algn="l" rtl="0" eaLnBrk="0" fontAlgn="base" hangingPunct="0">
        <a:spcBef>
          <a:spcPct val="0"/>
        </a:spcBef>
        <a:spcAft>
          <a:spcPct val="0"/>
        </a:spcAft>
        <a:defRPr kumimoji="1" sz="4000" b="1">
          <a:solidFill>
            <a:srgbClr val="003366"/>
          </a:solidFill>
          <a:effectLst>
            <a:outerShdw blurRad="38100" dist="38100" dir="2700000" algn="tl">
              <a:srgbClr val="C0C0C0"/>
            </a:outerShdw>
          </a:effectLst>
          <a:latin typeface="Tahoma" charset="0"/>
        </a:defRPr>
      </a:lvl5pPr>
      <a:lvl6pPr marL="457200" algn="l" rtl="0" fontAlgn="base">
        <a:spcBef>
          <a:spcPct val="0"/>
        </a:spcBef>
        <a:spcAft>
          <a:spcPct val="0"/>
        </a:spcAft>
        <a:defRPr kumimoji="1" sz="4000" b="1">
          <a:solidFill>
            <a:srgbClr val="003366"/>
          </a:solidFill>
          <a:effectLst>
            <a:outerShdw blurRad="38100" dist="38100" dir="2700000" algn="tl">
              <a:srgbClr val="C0C0C0"/>
            </a:outerShdw>
          </a:effectLst>
          <a:latin typeface="Tahoma" charset="0"/>
        </a:defRPr>
      </a:lvl6pPr>
      <a:lvl7pPr marL="914400" algn="l" rtl="0" fontAlgn="base">
        <a:spcBef>
          <a:spcPct val="0"/>
        </a:spcBef>
        <a:spcAft>
          <a:spcPct val="0"/>
        </a:spcAft>
        <a:defRPr kumimoji="1" sz="4000" b="1">
          <a:solidFill>
            <a:srgbClr val="003366"/>
          </a:solidFill>
          <a:effectLst>
            <a:outerShdw blurRad="38100" dist="38100" dir="2700000" algn="tl">
              <a:srgbClr val="C0C0C0"/>
            </a:outerShdw>
          </a:effectLst>
          <a:latin typeface="Tahoma" charset="0"/>
        </a:defRPr>
      </a:lvl7pPr>
      <a:lvl8pPr marL="1371600" algn="l" rtl="0" fontAlgn="base">
        <a:spcBef>
          <a:spcPct val="0"/>
        </a:spcBef>
        <a:spcAft>
          <a:spcPct val="0"/>
        </a:spcAft>
        <a:defRPr kumimoji="1" sz="4000" b="1">
          <a:solidFill>
            <a:srgbClr val="003366"/>
          </a:solidFill>
          <a:effectLst>
            <a:outerShdw blurRad="38100" dist="38100" dir="2700000" algn="tl">
              <a:srgbClr val="C0C0C0"/>
            </a:outerShdw>
          </a:effectLst>
          <a:latin typeface="Tahoma" charset="0"/>
        </a:defRPr>
      </a:lvl8pPr>
      <a:lvl9pPr marL="1828800" algn="l" rtl="0" fontAlgn="base">
        <a:spcBef>
          <a:spcPct val="0"/>
        </a:spcBef>
        <a:spcAft>
          <a:spcPct val="0"/>
        </a:spcAft>
        <a:defRPr kumimoji="1" sz="4000" b="1">
          <a:solidFill>
            <a:srgbClr val="003366"/>
          </a:solidFill>
          <a:effectLst>
            <a:outerShdw blurRad="38100" dist="38100" dir="2700000" algn="tl">
              <a:srgbClr val="C0C0C0"/>
            </a:outerShdw>
          </a:effectLst>
          <a:latin typeface="Tahoma" charset="0"/>
        </a:defRPr>
      </a:lvl9pPr>
    </p:titleStyle>
    <p:bodyStyle>
      <a:lvl1pPr marL="342900" indent="-342900" algn="l" rtl="0" eaLnBrk="0" fontAlgn="base" hangingPunct="0">
        <a:spcBef>
          <a:spcPct val="20000"/>
        </a:spcBef>
        <a:spcAft>
          <a:spcPct val="0"/>
        </a:spcAft>
        <a:buClr>
          <a:srgbClr val="003366"/>
        </a:buClr>
        <a:buFont typeface="Wingdings" pitchFamily="2" charset="2"/>
        <a:buChar char="Ø"/>
        <a:defRPr kumimoji="1" sz="3200" b="1">
          <a:solidFill>
            <a:srgbClr val="003366"/>
          </a:solidFill>
          <a:latin typeface="+mn-lt"/>
          <a:ea typeface="+mn-ea"/>
          <a:cs typeface="+mn-cs"/>
        </a:defRPr>
      </a:lvl1pPr>
      <a:lvl2pPr marL="742950" indent="-285750" algn="l" rtl="0" eaLnBrk="0" fontAlgn="base" hangingPunct="0">
        <a:spcBef>
          <a:spcPct val="20000"/>
        </a:spcBef>
        <a:spcAft>
          <a:spcPct val="0"/>
        </a:spcAft>
        <a:buClr>
          <a:srgbClr val="003366"/>
        </a:buClr>
        <a:buChar char="–"/>
        <a:defRPr kumimoji="1" sz="2800">
          <a:solidFill>
            <a:srgbClr val="003366"/>
          </a:solidFill>
          <a:latin typeface="+mn-lt"/>
        </a:defRPr>
      </a:lvl2pPr>
      <a:lvl3pPr marL="1143000" indent="-228600" algn="l" rtl="0" eaLnBrk="0" fontAlgn="base" hangingPunct="0">
        <a:spcBef>
          <a:spcPct val="20000"/>
        </a:spcBef>
        <a:spcAft>
          <a:spcPct val="0"/>
        </a:spcAft>
        <a:buClr>
          <a:srgbClr val="003366"/>
        </a:buClr>
        <a:buChar char="•"/>
        <a:defRPr kumimoji="1" sz="2400">
          <a:solidFill>
            <a:srgbClr val="003366"/>
          </a:solidFill>
          <a:latin typeface="+mn-lt"/>
        </a:defRPr>
      </a:lvl3pPr>
      <a:lvl4pPr marL="1600200" indent="-228600" algn="l" rtl="0" eaLnBrk="0" fontAlgn="base" hangingPunct="0">
        <a:spcBef>
          <a:spcPct val="20000"/>
        </a:spcBef>
        <a:spcAft>
          <a:spcPct val="0"/>
        </a:spcAft>
        <a:buClr>
          <a:srgbClr val="003366"/>
        </a:buClr>
        <a:buChar char="–"/>
        <a:defRPr kumimoji="1" sz="2000">
          <a:solidFill>
            <a:srgbClr val="003366"/>
          </a:solidFill>
          <a:latin typeface="+mn-lt"/>
        </a:defRPr>
      </a:lvl4pPr>
      <a:lvl5pPr marL="2057400" indent="-228600" algn="l" rtl="0" eaLnBrk="0" fontAlgn="base" hangingPunct="0">
        <a:spcBef>
          <a:spcPct val="20000"/>
        </a:spcBef>
        <a:spcAft>
          <a:spcPct val="0"/>
        </a:spcAft>
        <a:buClr>
          <a:srgbClr val="003366"/>
        </a:buClr>
        <a:buChar char="•"/>
        <a:defRPr kumimoji="1" sz="2000">
          <a:solidFill>
            <a:srgbClr val="003366"/>
          </a:solidFill>
          <a:latin typeface="+mn-lt"/>
        </a:defRPr>
      </a:lvl5pPr>
      <a:lvl6pPr marL="2514600" indent="-228600" algn="l" rtl="0" fontAlgn="base">
        <a:spcBef>
          <a:spcPct val="20000"/>
        </a:spcBef>
        <a:spcAft>
          <a:spcPct val="0"/>
        </a:spcAft>
        <a:buClr>
          <a:srgbClr val="003366"/>
        </a:buClr>
        <a:buChar char="•"/>
        <a:defRPr kumimoji="1" sz="2000">
          <a:solidFill>
            <a:srgbClr val="003366"/>
          </a:solidFill>
          <a:latin typeface="+mn-lt"/>
        </a:defRPr>
      </a:lvl6pPr>
      <a:lvl7pPr marL="2971800" indent="-228600" algn="l" rtl="0" fontAlgn="base">
        <a:spcBef>
          <a:spcPct val="20000"/>
        </a:spcBef>
        <a:spcAft>
          <a:spcPct val="0"/>
        </a:spcAft>
        <a:buClr>
          <a:srgbClr val="003366"/>
        </a:buClr>
        <a:buChar char="•"/>
        <a:defRPr kumimoji="1" sz="2000">
          <a:solidFill>
            <a:srgbClr val="003366"/>
          </a:solidFill>
          <a:latin typeface="+mn-lt"/>
        </a:defRPr>
      </a:lvl7pPr>
      <a:lvl8pPr marL="3429000" indent="-228600" algn="l" rtl="0" fontAlgn="base">
        <a:spcBef>
          <a:spcPct val="20000"/>
        </a:spcBef>
        <a:spcAft>
          <a:spcPct val="0"/>
        </a:spcAft>
        <a:buClr>
          <a:srgbClr val="003366"/>
        </a:buClr>
        <a:buChar char="•"/>
        <a:defRPr kumimoji="1" sz="2000">
          <a:solidFill>
            <a:srgbClr val="003366"/>
          </a:solidFill>
          <a:latin typeface="+mn-lt"/>
        </a:defRPr>
      </a:lvl8pPr>
      <a:lvl9pPr marL="3886200" indent="-228600" algn="l" rtl="0" fontAlgn="base">
        <a:spcBef>
          <a:spcPct val="20000"/>
        </a:spcBef>
        <a:spcAft>
          <a:spcPct val="0"/>
        </a:spcAft>
        <a:buClr>
          <a:srgbClr val="003366"/>
        </a:buClr>
        <a:buChar char="•"/>
        <a:defRPr kumimoji="1" sz="2000">
          <a:solidFill>
            <a:srgbClr val="0033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7.emf"/></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hyperlink" Target="https://www.3m.com/3M/en_US/road-safety-us/resources/road-transportation-safety-center-blog/full-story/~/road-signs-retroreflectivity/?storyid=328c8880-941b-4adc-a9f9-46a1cd79e637"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9.xml.rels><?xml version="1.0" encoding="UTF-8" standalone="yes"?>
<Relationships xmlns="http://schemas.openxmlformats.org/package/2006/relationships"><Relationship Id="rId3" Type="http://schemas.openxmlformats.org/officeDocument/2006/relationships/image" Target="http://www.bripos.com/imagelib/sitebuilder/layout/spacer.gif" TargetMode="Externa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15.pn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http://www.bripos.com/imagelib/sitebuilder/layout/spacer.gif" TargetMode="External"/><Relationship Id="rId7"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3.jp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5.png"/><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http://www.bripos.com/imagelib/sitebuilder/layout/spacer.gif" TargetMode="Externa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25.jpe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image" Target="../media/image26.jpeg"/><Relationship Id="rId7"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29.wmf"/><Relationship Id="rId5" Type="http://schemas.openxmlformats.org/officeDocument/2006/relationships/image" Target="../media/image28.wmf"/><Relationship Id="rId4" Type="http://schemas.openxmlformats.org/officeDocument/2006/relationships/image" Target="../media/image27.wmf"/></Relationships>
</file>

<file path=ppt/slides/_rels/slide15.xml.rels><?xml version="1.0" encoding="UTF-8" standalone="yes"?>
<Relationships xmlns="http://schemas.openxmlformats.org/package/2006/relationships"><Relationship Id="rId8" Type="http://schemas.openxmlformats.org/officeDocument/2006/relationships/image" Target="../media/image37.wmf"/><Relationship Id="rId3" Type="http://schemas.openxmlformats.org/officeDocument/2006/relationships/image" Target="../media/image32.wmf"/><Relationship Id="rId7" Type="http://schemas.openxmlformats.org/officeDocument/2006/relationships/image" Target="../media/image36.wmf"/><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35.wmf"/><Relationship Id="rId11" Type="http://schemas.openxmlformats.org/officeDocument/2006/relationships/image" Target="../media/image40.png"/><Relationship Id="rId5" Type="http://schemas.openxmlformats.org/officeDocument/2006/relationships/image" Target="../media/image34.wmf"/><Relationship Id="rId10" Type="http://schemas.openxmlformats.org/officeDocument/2006/relationships/image" Target="../media/image39.png"/><Relationship Id="rId4" Type="http://schemas.openxmlformats.org/officeDocument/2006/relationships/image" Target="../media/image33.wmf"/><Relationship Id="rId9" Type="http://schemas.openxmlformats.org/officeDocument/2006/relationships/image" Target="../media/image38.wmf"/></Relationships>
</file>

<file path=ppt/slides/_rels/slide16.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wmf"/><Relationship Id="rId10" Type="http://schemas.openxmlformats.org/officeDocument/2006/relationships/image" Target="../media/image48.png"/><Relationship Id="rId4" Type="http://schemas.openxmlformats.org/officeDocument/2006/relationships/image" Target="../media/image42.wmf"/><Relationship Id="rId9" Type="http://schemas.openxmlformats.org/officeDocument/2006/relationships/image" Target="../media/image47.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24.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57.png"/><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5.xml.rels><?xml version="1.0" encoding="UTF-8" standalone="yes"?>
<Relationships xmlns="http://schemas.openxmlformats.org/package/2006/relationships"><Relationship Id="rId8" Type="http://schemas.openxmlformats.org/officeDocument/2006/relationships/image" Target="../media/image63.wmf"/><Relationship Id="rId3" Type="http://schemas.openxmlformats.org/officeDocument/2006/relationships/notesSlide" Target="../notesSlides/notesSlide1.xml"/><Relationship Id="rId7" Type="http://schemas.openxmlformats.org/officeDocument/2006/relationships/image" Target="../media/image62.png"/><Relationship Id="rId2" Type="http://schemas.openxmlformats.org/officeDocument/2006/relationships/slideLayout" Target="../slideLayouts/slideLayout12.xml"/><Relationship Id="rId1" Type="http://schemas.openxmlformats.org/officeDocument/2006/relationships/tags" Target="../tags/tag28.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emf"/></Relationships>
</file>

<file path=ppt/slides/_rels/slide26.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notesSlide" Target="../notesSlides/notesSlide2.xml"/><Relationship Id="rId7" Type="http://schemas.openxmlformats.org/officeDocument/2006/relationships/image" Target="../media/image67.wmf"/><Relationship Id="rId2" Type="http://schemas.openxmlformats.org/officeDocument/2006/relationships/slideLayout" Target="../slideLayouts/slideLayout12.xml"/><Relationship Id="rId1" Type="http://schemas.openxmlformats.org/officeDocument/2006/relationships/tags" Target="../tags/tag29.xml"/><Relationship Id="rId6" Type="http://schemas.openxmlformats.org/officeDocument/2006/relationships/image" Target="../media/image66.wmf"/><Relationship Id="rId5" Type="http://schemas.openxmlformats.org/officeDocument/2006/relationships/image" Target="../media/image65.wmf"/><Relationship Id="rId10" Type="http://schemas.openxmlformats.org/officeDocument/2006/relationships/image" Target="../media/image70.png"/><Relationship Id="rId4" Type="http://schemas.openxmlformats.org/officeDocument/2006/relationships/image" Target="../media/image64.wmf"/><Relationship Id="rId9" Type="http://schemas.openxmlformats.org/officeDocument/2006/relationships/image" Target="../media/image69.wm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30.xml"/><Relationship Id="rId4" Type="http://schemas.openxmlformats.org/officeDocument/2006/relationships/image" Target="../media/image71.wmf"/></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31.xml"/><Relationship Id="rId5" Type="http://schemas.openxmlformats.org/officeDocument/2006/relationships/image" Target="../media/image73.wmf"/><Relationship Id="rId4" Type="http://schemas.openxmlformats.org/officeDocument/2006/relationships/image" Target="../media/image72.wmf"/></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32.xml"/><Relationship Id="rId4" Type="http://schemas.openxmlformats.org/officeDocument/2006/relationships/image" Target="../media/image61.png"/></Relationships>
</file>

<file path=ppt/slides/_rels/slide30.xml.rels><?xml version="1.0" encoding="UTF-8" standalone="yes"?>
<Relationships xmlns="http://schemas.openxmlformats.org/package/2006/relationships"><Relationship Id="rId8" Type="http://schemas.openxmlformats.org/officeDocument/2006/relationships/image" Target="../media/image78.wmf"/><Relationship Id="rId3" Type="http://schemas.openxmlformats.org/officeDocument/2006/relationships/notesSlide" Target="../notesSlides/notesSlide6.xml"/><Relationship Id="rId7" Type="http://schemas.openxmlformats.org/officeDocument/2006/relationships/image" Target="../media/image77.wmf"/><Relationship Id="rId2" Type="http://schemas.openxmlformats.org/officeDocument/2006/relationships/slideLayout" Target="../slideLayouts/slideLayout12.xml"/><Relationship Id="rId1" Type="http://schemas.openxmlformats.org/officeDocument/2006/relationships/tags" Target="../tags/tag33.xml"/><Relationship Id="rId6" Type="http://schemas.openxmlformats.org/officeDocument/2006/relationships/image" Target="../media/image76.wmf"/><Relationship Id="rId5" Type="http://schemas.openxmlformats.org/officeDocument/2006/relationships/image" Target="../media/image75.wmf"/><Relationship Id="rId10" Type="http://schemas.openxmlformats.org/officeDocument/2006/relationships/image" Target="../media/image64.wmf"/><Relationship Id="rId4" Type="http://schemas.openxmlformats.org/officeDocument/2006/relationships/image" Target="../media/image74.wmf"/><Relationship Id="rId9" Type="http://schemas.openxmlformats.org/officeDocument/2006/relationships/image" Target="../media/image79.png"/></Relationships>
</file>

<file path=ppt/slides/_rels/slide31.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notesSlide" Target="../notesSlides/notesSlide7.xml"/><Relationship Id="rId7" Type="http://schemas.openxmlformats.org/officeDocument/2006/relationships/image" Target="../media/image62.png"/><Relationship Id="rId12" Type="http://schemas.openxmlformats.org/officeDocument/2006/relationships/image" Target="../media/image83.png"/><Relationship Id="rId2" Type="http://schemas.openxmlformats.org/officeDocument/2006/relationships/slideLayout" Target="../slideLayouts/slideLayout12.xml"/><Relationship Id="rId1" Type="http://schemas.openxmlformats.org/officeDocument/2006/relationships/tags" Target="../tags/tag34.xml"/><Relationship Id="rId6" Type="http://schemas.openxmlformats.org/officeDocument/2006/relationships/image" Target="../media/image82.wmf"/><Relationship Id="rId11" Type="http://schemas.openxmlformats.org/officeDocument/2006/relationships/image" Target="../media/image76.wmf"/><Relationship Id="rId5" Type="http://schemas.openxmlformats.org/officeDocument/2006/relationships/image" Target="../media/image81.png"/><Relationship Id="rId10" Type="http://schemas.openxmlformats.org/officeDocument/2006/relationships/image" Target="../media/image72.wmf"/><Relationship Id="rId4" Type="http://schemas.openxmlformats.org/officeDocument/2006/relationships/image" Target="../media/image80.png"/><Relationship Id="rId9" Type="http://schemas.openxmlformats.org/officeDocument/2006/relationships/image" Target="../media/image71.wmf"/></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35.xml"/><Relationship Id="rId5" Type="http://schemas.openxmlformats.org/officeDocument/2006/relationships/image" Target="../media/image85.png"/><Relationship Id="rId4" Type="http://schemas.openxmlformats.org/officeDocument/2006/relationships/image" Target="../media/image84.emf"/></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36.xml"/><Relationship Id="rId4" Type="http://schemas.openxmlformats.org/officeDocument/2006/relationships/image" Target="../media/image86.emf"/></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37.xml"/><Relationship Id="rId5" Type="http://schemas.openxmlformats.org/officeDocument/2006/relationships/image" Target="../media/image88.jpeg"/><Relationship Id="rId4" Type="http://schemas.openxmlformats.org/officeDocument/2006/relationships/image" Target="../media/image87.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89.png"/></Relationships>
</file>

<file path=ppt/slides/_rels/slide3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91.png"/></Relationships>
</file>

<file path=ppt/slides/_rels/slide4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image" Target="../media/image91.png"/></Relationships>
</file>

<file path=ppt/slides/_rels/slide41.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3.emf"/><Relationship Id="rId7" Type="http://schemas.openxmlformats.org/officeDocument/2006/relationships/hyperlink" Target="Speed%20Sign%20Size/Speed%20Sign%20Size.wmv" TargetMode="External"/><Relationship Id="rId2" Type="http://schemas.openxmlformats.org/officeDocument/2006/relationships/slideLayout" Target="../slideLayouts/slideLayout2.xml"/><Relationship Id="rId1" Type="http://schemas.openxmlformats.org/officeDocument/2006/relationships/tags" Target="../tags/tag44.xml"/><Relationship Id="rId6" Type="http://schemas.openxmlformats.org/officeDocument/2006/relationships/image" Target="../media/image96.emf"/><Relationship Id="rId5" Type="http://schemas.openxmlformats.org/officeDocument/2006/relationships/image" Target="../media/image95.emf"/><Relationship Id="rId4" Type="http://schemas.openxmlformats.org/officeDocument/2006/relationships/image" Target="../media/image94.emf"/><Relationship Id="rId9" Type="http://schemas.openxmlformats.org/officeDocument/2006/relationships/image" Target="../media/image98.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43.x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slideLayout" Target="../slideLayouts/slideLayout2.xml"/><Relationship Id="rId1" Type="http://schemas.openxmlformats.org/officeDocument/2006/relationships/tags" Target="../tags/tag46.xml"/><Relationship Id="rId4" Type="http://schemas.openxmlformats.org/officeDocument/2006/relationships/image" Target="../media/image100.emf"/></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45.xml.rels><?xml version="1.0" encoding="UTF-8" standalone="yes"?>
<Relationships xmlns="http://schemas.openxmlformats.org/package/2006/relationships"><Relationship Id="rId3" Type="http://schemas.openxmlformats.org/officeDocument/2006/relationships/hyperlink" Target="https://www.revisor.mn.gov/statutes/" TargetMode="External"/><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image" Target="../media/image101.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9.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0.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2.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3.xml"/></Relationships>
</file>

<file path=ppt/slides/_rels/slide51.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slideLayout" Target="../slideLayouts/slideLayout2.xml"/><Relationship Id="rId1" Type="http://schemas.openxmlformats.org/officeDocument/2006/relationships/tags" Target="../tags/tag54.xml"/><Relationship Id="rId4" Type="http://schemas.openxmlformats.org/officeDocument/2006/relationships/image" Target="../media/image103.emf"/></Relationships>
</file>

<file path=ppt/slides/_rels/slide5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slideLayout" Target="../slideLayouts/slideLayout2.xml"/><Relationship Id="rId1" Type="http://schemas.openxmlformats.org/officeDocument/2006/relationships/tags" Target="../tags/tag55.xml"/></Relationships>
</file>

<file path=ppt/slides/_rels/slide53.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slideLayout" Target="../slideLayouts/slideLayout2.xml"/><Relationship Id="rId1" Type="http://schemas.openxmlformats.org/officeDocument/2006/relationships/tags" Target="../tags/tag56.xml"/><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slideLayout" Target="../slideLayouts/slideLayout2.xml"/><Relationship Id="rId1" Type="http://schemas.openxmlformats.org/officeDocument/2006/relationships/tags" Target="../tags/tag57.xml"/></Relationships>
</file>

<file path=ppt/slides/_rels/slide5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slideLayout" Target="../slideLayouts/slideLayout2.xml"/><Relationship Id="rId1" Type="http://schemas.openxmlformats.org/officeDocument/2006/relationships/tags" Target="../tags/tag58.xml"/><Relationship Id="rId4" Type="http://schemas.openxmlformats.org/officeDocument/2006/relationships/image" Target="../media/image108.png"/></Relationships>
</file>

<file path=ppt/slides/_rels/slide5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slideLayout" Target="../slideLayouts/slideLayout2.xml"/><Relationship Id="rId1" Type="http://schemas.openxmlformats.org/officeDocument/2006/relationships/tags" Target="../tags/tag59.xml"/><Relationship Id="rId4" Type="http://schemas.openxmlformats.org/officeDocument/2006/relationships/image" Target="../media/image110.png"/></Relationships>
</file>

<file path=ppt/slides/_rels/slide5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slideLayout" Target="../slideLayouts/slideLayout2.xml"/><Relationship Id="rId1" Type="http://schemas.openxmlformats.org/officeDocument/2006/relationships/tags" Target="../tags/tag60.xml"/><Relationship Id="rId4" Type="http://schemas.openxmlformats.org/officeDocument/2006/relationships/image" Target="../media/image112.png"/></Relationships>
</file>

<file path=ppt/slides/_rels/slide5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slideLayout" Target="../slideLayouts/slideLayout2.xml"/><Relationship Id="rId1" Type="http://schemas.openxmlformats.org/officeDocument/2006/relationships/tags" Target="../tags/tag61.xml"/><Relationship Id="rId4" Type="http://schemas.openxmlformats.org/officeDocument/2006/relationships/image" Target="../media/image114.png"/></Relationships>
</file>

<file path=ppt/slides/_rels/slide5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slideLayout" Target="../slideLayouts/slideLayout2.xml"/><Relationship Id="rId1" Type="http://schemas.openxmlformats.org/officeDocument/2006/relationships/tags" Target="../tags/tag62.xml"/><Relationship Id="rId4" Type="http://schemas.openxmlformats.org/officeDocument/2006/relationships/image" Target="../media/image116.png"/></Relationships>
</file>

<file path=ppt/slides/_rels/slide60.x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slideLayout" Target="../slideLayouts/slideLayout2.xml"/><Relationship Id="rId1" Type="http://schemas.openxmlformats.org/officeDocument/2006/relationships/tags" Target="../tags/tag63.xml"/><Relationship Id="rId4" Type="http://schemas.openxmlformats.org/officeDocument/2006/relationships/image" Target="../media/image118.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64.xml"/><Relationship Id="rId5" Type="http://schemas.openxmlformats.org/officeDocument/2006/relationships/image" Target="../media/image119.png"/><Relationship Id="rId4" Type="http://schemas.openxmlformats.org/officeDocument/2006/relationships/hyperlink" Target="Replacing%20a%20Sign-Golden%20Valley%20Sign%20Crew/Replacing%20a%20Sign-Golden%20Valley%20Sign%20Crew.wmv"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slideLayout" Target="../slideLayouts/slideLayout2.xml"/><Relationship Id="rId1" Type="http://schemas.openxmlformats.org/officeDocument/2006/relationships/tags" Target="../tags/tag6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15" name="Rectangle 1043"/>
          <p:cNvSpPr>
            <a:spLocks noGrp="1" noChangeArrowheads="1"/>
          </p:cNvSpPr>
          <p:nvPr>
            <p:ph type="ctrTitle"/>
          </p:nvPr>
        </p:nvSpPr>
        <p:spPr/>
        <p:txBody>
          <a:bodyPr/>
          <a:lstStyle/>
          <a:p>
            <a:pPr algn="r" eaLnBrk="1" hangingPunct="1">
              <a:defRPr/>
            </a:pPr>
            <a:r>
              <a:rPr lang="en-US" dirty="0"/>
              <a:t>Chapter 2</a:t>
            </a:r>
            <a:br>
              <a:rPr lang="en-US" dirty="0"/>
            </a:br>
            <a:r>
              <a:rPr lang="en-US" dirty="0"/>
              <a:t>Signing Overview</a:t>
            </a:r>
          </a:p>
        </p:txBody>
      </p:sp>
      <p:sp>
        <p:nvSpPr>
          <p:cNvPr id="4116" name="Rectangle 1044"/>
          <p:cNvSpPr>
            <a:spLocks noGrp="1" noChangeArrowheads="1"/>
          </p:cNvSpPr>
          <p:nvPr>
            <p:ph type="subTitle" idx="1"/>
          </p:nvPr>
        </p:nvSpPr>
        <p:spPr>
          <a:xfrm>
            <a:off x="1903413" y="4095750"/>
            <a:ext cx="6678612" cy="1752600"/>
          </a:xfrm>
          <a:extLst>
            <a:ext uri="{AF507438-7753-43E0-B8FC-AC1667EBCBE1}">
              <a14:hiddenEffects xmlns:a14="http://schemas.microsoft.com/office/drawing/2010/main">
                <a:effectLst>
                  <a:outerShdw dist="216273" dir="2985819" algn="ctr" rotWithShape="0">
                    <a:schemeClr val="accent2">
                      <a:alpha val="50000"/>
                    </a:schemeClr>
                  </a:outerShdw>
                </a:effectLst>
              </a14:hiddenEffects>
            </a:ext>
          </a:extLst>
        </p:spPr>
        <p:txBody>
          <a:bodyPr/>
          <a:lstStyle/>
          <a:p>
            <a:pPr eaLnBrk="1" hangingPunct="1">
              <a:defRPr/>
            </a:pPr>
            <a:r>
              <a:rPr lang="en-US" dirty="0"/>
              <a:t>Traffic Signs 101</a:t>
            </a:r>
          </a:p>
          <a:p>
            <a:pPr eaLnBrk="1" hangingPunct="1">
              <a:defRPr/>
            </a:pPr>
            <a:r>
              <a:rPr lang="en-US" dirty="0"/>
              <a:t>June 2020</a:t>
            </a:r>
          </a:p>
        </p:txBody>
      </p:sp>
      <p:pic>
        <p:nvPicPr>
          <p:cNvPr id="6" name="Picture 5">
            <a:extLst>
              <a:ext uri="{FF2B5EF4-FFF2-40B4-BE49-F238E27FC236}">
                <a16:creationId xmlns="" xmlns:a16="http://schemas.microsoft.com/office/drawing/2014/main" id="{6FB0A81C-AA86-40BD-A782-D60B31D7F234}"/>
              </a:ext>
            </a:extLst>
          </p:cNvPr>
          <p:cNvPicPr/>
          <p:nvPr/>
        </p:nvPicPr>
        <p:blipFill rotWithShape="1">
          <a:blip r:embed="rId3"/>
          <a:srcRect l="31026" t="9321" r="32308" b="1294"/>
          <a:stretch/>
        </p:blipFill>
        <p:spPr bwMode="auto">
          <a:xfrm>
            <a:off x="6914369" y="3985456"/>
            <a:ext cx="1958340" cy="25603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1883823C-E807-4615-BD04-7A55EDECFF78}" type="slidenum">
              <a:rPr lang="en-US"/>
              <a:pPr>
                <a:defRPr/>
              </a:pPr>
              <a:t>2</a:t>
            </a:fld>
            <a:endParaRPr lang="en-US"/>
          </a:p>
        </p:txBody>
      </p:sp>
      <p:sp>
        <p:nvSpPr>
          <p:cNvPr id="89097" name="Rectangle 9"/>
          <p:cNvSpPr>
            <a:spLocks noGrp="1" noChangeArrowheads="1"/>
          </p:cNvSpPr>
          <p:nvPr>
            <p:ph type="title"/>
          </p:nvPr>
        </p:nvSpPr>
        <p:spPr/>
        <p:txBody>
          <a:bodyPr/>
          <a:lstStyle/>
          <a:p>
            <a:pPr eaLnBrk="1" hangingPunct="1">
              <a:defRPr/>
            </a:pPr>
            <a:r>
              <a:rPr lang="en-US" sz="3600" dirty="0"/>
              <a:t>Signing Overview</a:t>
            </a:r>
          </a:p>
        </p:txBody>
      </p:sp>
      <p:sp>
        <p:nvSpPr>
          <p:cNvPr id="4100" name="Rectangle 10"/>
          <p:cNvSpPr>
            <a:spLocks noGrp="1" noChangeArrowheads="1"/>
          </p:cNvSpPr>
          <p:nvPr>
            <p:ph type="body" idx="1"/>
          </p:nvPr>
        </p:nvSpPr>
        <p:spPr/>
        <p:txBody>
          <a:bodyPr/>
          <a:lstStyle/>
          <a:p>
            <a:pPr marL="609600" indent="-609600" eaLnBrk="1" hangingPunct="1"/>
            <a:r>
              <a:rPr lang="en-US" sz="2800" b="0" dirty="0"/>
              <a:t>Purpose of Signs</a:t>
            </a:r>
          </a:p>
          <a:p>
            <a:pPr lvl="1"/>
            <a:r>
              <a:rPr lang="en-US" dirty="0"/>
              <a:t>National studies indicate </a:t>
            </a:r>
          </a:p>
          <a:p>
            <a:pPr lvl="2"/>
            <a:r>
              <a:rPr lang="en-US" dirty="0"/>
              <a:t>Deficient signing number one complaint of 60 percent of drivers</a:t>
            </a:r>
          </a:p>
          <a:p>
            <a:pPr lvl="2"/>
            <a:r>
              <a:rPr lang="en-US" dirty="0"/>
              <a:t>Third leading cause of crashes</a:t>
            </a:r>
          </a:p>
          <a:p>
            <a:pPr lvl="2"/>
            <a:r>
              <a:rPr lang="en-US" dirty="0"/>
              <a:t>Sign improvements have one of the highest benefit‐to‐cost ratios of all safety improvements</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0520" y="4675978"/>
            <a:ext cx="2919857" cy="19587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p:cTn id="7" dur="500" fill="hold"/>
                                        <p:tgtEl>
                                          <p:spTgt spid="1027"/>
                                        </p:tgtEl>
                                        <p:attrNameLst>
                                          <p:attrName>ppt_w</p:attrName>
                                        </p:attrNameLst>
                                      </p:cBhvr>
                                      <p:tavLst>
                                        <p:tav tm="0">
                                          <p:val>
                                            <p:fltVal val="0"/>
                                          </p:val>
                                        </p:tav>
                                        <p:tav tm="100000">
                                          <p:val>
                                            <p:strVal val="#ppt_w"/>
                                          </p:val>
                                        </p:tav>
                                      </p:tavLst>
                                    </p:anim>
                                    <p:anim calcmode="lin" valueType="num">
                                      <p:cBhvr>
                                        <p:cTn id="8" dur="500" fill="hold"/>
                                        <p:tgtEl>
                                          <p:spTgt spid="1027"/>
                                        </p:tgtEl>
                                        <p:attrNameLst>
                                          <p:attrName>ppt_h</p:attrName>
                                        </p:attrNameLst>
                                      </p:cBhvr>
                                      <p:tavLst>
                                        <p:tav tm="0">
                                          <p:val>
                                            <p:fltVal val="0"/>
                                          </p:val>
                                        </p:tav>
                                        <p:tav tm="100000">
                                          <p:val>
                                            <p:strVal val="#ppt_h"/>
                                          </p:val>
                                        </p:tav>
                                      </p:tavLst>
                                    </p:anim>
                                    <p:animEffect transition="in" filter="fade">
                                      <p:cBhvr>
                                        <p:cTn id="9"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CD729291-1C86-4CE3-AE12-B9FFB9E8AC59}" type="slidenum">
              <a:rPr lang="en-US"/>
              <a:pPr>
                <a:defRPr/>
              </a:pPr>
              <a:t>3</a:t>
            </a:fld>
            <a:endParaRPr lang="en-US"/>
          </a:p>
        </p:txBody>
      </p:sp>
      <p:sp>
        <p:nvSpPr>
          <p:cNvPr id="89097" name="Rectangle 9"/>
          <p:cNvSpPr>
            <a:spLocks noGrp="1" noChangeArrowheads="1"/>
          </p:cNvSpPr>
          <p:nvPr>
            <p:ph type="title"/>
          </p:nvPr>
        </p:nvSpPr>
        <p:spPr/>
        <p:txBody>
          <a:bodyPr/>
          <a:lstStyle/>
          <a:p>
            <a:pPr eaLnBrk="1" hangingPunct="1">
              <a:defRPr/>
            </a:pPr>
            <a:r>
              <a:rPr lang="en-US" sz="3600" dirty="0"/>
              <a:t>Signing Overview</a:t>
            </a:r>
          </a:p>
        </p:txBody>
      </p:sp>
      <p:sp>
        <p:nvSpPr>
          <p:cNvPr id="5124" name="Rectangle 10"/>
          <p:cNvSpPr>
            <a:spLocks noGrp="1" noChangeArrowheads="1"/>
          </p:cNvSpPr>
          <p:nvPr>
            <p:ph type="body" idx="1"/>
          </p:nvPr>
        </p:nvSpPr>
        <p:spPr/>
        <p:txBody>
          <a:bodyPr/>
          <a:lstStyle/>
          <a:p>
            <a:pPr marL="609600" indent="-609600" eaLnBrk="1" hangingPunct="1"/>
            <a:r>
              <a:rPr lang="en-US" sz="2800" b="0" dirty="0"/>
              <a:t>Purpose of Signs</a:t>
            </a:r>
          </a:p>
          <a:p>
            <a:pPr lvl="1"/>
            <a:r>
              <a:rPr lang="en-US" dirty="0"/>
              <a:t>Traffic signs </a:t>
            </a:r>
          </a:p>
          <a:p>
            <a:pPr lvl="2"/>
            <a:r>
              <a:rPr lang="en-US" dirty="0"/>
              <a:t>Regulate</a:t>
            </a:r>
          </a:p>
          <a:p>
            <a:pPr lvl="2"/>
            <a:r>
              <a:rPr lang="en-US" dirty="0"/>
              <a:t>Warn</a:t>
            </a:r>
          </a:p>
          <a:p>
            <a:pPr lvl="2"/>
            <a:r>
              <a:rPr lang="en-US" dirty="0"/>
              <a:t>Guide motorists, pedestrians, and other traffic on all public roads</a:t>
            </a:r>
          </a:p>
          <a:p>
            <a:pPr lvl="1"/>
            <a:r>
              <a:rPr lang="en-US" dirty="0"/>
              <a:t>Most used traffic control device</a:t>
            </a:r>
          </a:p>
          <a:p>
            <a:pPr lvl="2"/>
            <a:r>
              <a:rPr lang="en-US" dirty="0"/>
              <a:t>Oldest device for controlling</a:t>
            </a:r>
          </a:p>
          <a:p>
            <a:pPr lvl="2"/>
            <a:r>
              <a:rPr lang="en-US" dirty="0"/>
              <a:t>Safeguarding &amp; Expediting traffic</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1019" y="1607498"/>
            <a:ext cx="2100796" cy="15055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500" fill="hold"/>
                                        <p:tgtEl>
                                          <p:spTgt spid="2050"/>
                                        </p:tgtEl>
                                        <p:attrNameLst>
                                          <p:attrName>ppt_w</p:attrName>
                                        </p:attrNameLst>
                                      </p:cBhvr>
                                      <p:tavLst>
                                        <p:tav tm="0">
                                          <p:val>
                                            <p:fltVal val="0"/>
                                          </p:val>
                                        </p:tav>
                                        <p:tav tm="100000">
                                          <p:val>
                                            <p:strVal val="#ppt_w"/>
                                          </p:val>
                                        </p:tav>
                                      </p:tavLst>
                                    </p:anim>
                                    <p:anim calcmode="lin" valueType="num">
                                      <p:cBhvr>
                                        <p:cTn id="8" dur="500" fill="hold"/>
                                        <p:tgtEl>
                                          <p:spTgt spid="2050"/>
                                        </p:tgtEl>
                                        <p:attrNameLst>
                                          <p:attrName>ppt_h</p:attrName>
                                        </p:attrNameLst>
                                      </p:cBhvr>
                                      <p:tavLst>
                                        <p:tav tm="0">
                                          <p:val>
                                            <p:fltVal val="0"/>
                                          </p:val>
                                        </p:tav>
                                        <p:tav tm="100000">
                                          <p:val>
                                            <p:strVal val="#ppt_h"/>
                                          </p:val>
                                        </p:tav>
                                      </p:tavLst>
                                    </p:anim>
                                    <p:animEffect transition="in" filter="fade">
                                      <p:cBhvr>
                                        <p:cTn id="9"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A191BA24-93A3-462E-8F31-F02340230132}" type="slidenum">
              <a:rPr lang="en-US"/>
              <a:pPr>
                <a:defRPr/>
              </a:pPr>
              <a:t>4</a:t>
            </a:fld>
            <a:endParaRPr lang="en-US"/>
          </a:p>
        </p:txBody>
      </p:sp>
      <p:sp>
        <p:nvSpPr>
          <p:cNvPr id="165893" name="Rectangle 5"/>
          <p:cNvSpPr>
            <a:spLocks noGrp="1" noChangeArrowheads="1"/>
          </p:cNvSpPr>
          <p:nvPr>
            <p:ph type="title"/>
          </p:nvPr>
        </p:nvSpPr>
        <p:spPr/>
        <p:txBody>
          <a:bodyPr/>
          <a:lstStyle/>
          <a:p>
            <a:pPr eaLnBrk="1" hangingPunct="1">
              <a:defRPr/>
            </a:pPr>
            <a:r>
              <a:rPr lang="en-US" sz="3600" dirty="0"/>
              <a:t>Retroreflectivity</a:t>
            </a:r>
          </a:p>
        </p:txBody>
      </p:sp>
      <p:sp>
        <p:nvSpPr>
          <p:cNvPr id="5124" name="Content Placeholder 1"/>
          <p:cNvSpPr>
            <a:spLocks noGrp="1"/>
          </p:cNvSpPr>
          <p:nvPr>
            <p:ph idx="1"/>
          </p:nvPr>
        </p:nvSpPr>
        <p:spPr/>
        <p:txBody>
          <a:bodyPr/>
          <a:lstStyle/>
          <a:p>
            <a:r>
              <a:rPr lang="en-US" altLang="en-US" dirty="0"/>
              <a:t>What is Retroreflectivity</a:t>
            </a:r>
          </a:p>
          <a:p>
            <a:pPr lvl="1"/>
            <a:r>
              <a:rPr lang="en-US" altLang="en-US" dirty="0"/>
              <a:t>The MUTCD requires traffic signs to be either retro-reflective or illuminated to show the same shape and color both day and night</a:t>
            </a:r>
          </a:p>
        </p:txBody>
      </p:sp>
      <p:pic>
        <p:nvPicPr>
          <p:cNvPr id="5122" name="Picture 2" descr="Picture of mutiple Stop sig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8951" y="4082898"/>
            <a:ext cx="3141921" cy="24437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 name="Picture 5"/>
          <p:cNvPicPr/>
          <p:nvPr/>
        </p:nvPicPr>
        <p:blipFill>
          <a:blip r:embed="rId4" cstate="print">
            <a:lum bright="-20000" contrast="40000"/>
            <a:extLst>
              <a:ext uri="{28A0092B-C50C-407E-A947-70E740481C1C}">
                <a14:useLocalDpi xmlns:a14="http://schemas.microsoft.com/office/drawing/2010/main" val="0"/>
              </a:ext>
            </a:extLst>
          </a:blip>
          <a:srcRect/>
          <a:stretch>
            <a:fillRect/>
          </a:stretch>
        </p:blipFill>
        <p:spPr bwMode="auto">
          <a:xfrm>
            <a:off x="4846897" y="4284030"/>
            <a:ext cx="3929488" cy="20414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312160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500" fill="hold"/>
                                        <p:tgtEl>
                                          <p:spTgt spid="5122"/>
                                        </p:tgtEl>
                                        <p:attrNameLst>
                                          <p:attrName>ppt_w</p:attrName>
                                        </p:attrNameLst>
                                      </p:cBhvr>
                                      <p:tavLst>
                                        <p:tav tm="0">
                                          <p:val>
                                            <p:fltVal val="0"/>
                                          </p:val>
                                        </p:tav>
                                        <p:tav tm="100000">
                                          <p:val>
                                            <p:strVal val="#ppt_w"/>
                                          </p:val>
                                        </p:tav>
                                      </p:tavLst>
                                    </p:anim>
                                    <p:anim calcmode="lin" valueType="num">
                                      <p:cBhvr>
                                        <p:cTn id="8" dur="500" fill="hold"/>
                                        <p:tgtEl>
                                          <p:spTgt spid="5122"/>
                                        </p:tgtEl>
                                        <p:attrNameLst>
                                          <p:attrName>ppt_h</p:attrName>
                                        </p:attrNameLst>
                                      </p:cBhvr>
                                      <p:tavLst>
                                        <p:tav tm="0">
                                          <p:val>
                                            <p:fltVal val="0"/>
                                          </p:val>
                                        </p:tav>
                                        <p:tav tm="100000">
                                          <p:val>
                                            <p:strVal val="#ppt_h"/>
                                          </p:val>
                                        </p:tav>
                                      </p:tavLst>
                                    </p:anim>
                                    <p:animEffect transition="in" filter="fade">
                                      <p:cBhvr>
                                        <p:cTn id="9" dur="500"/>
                                        <p:tgtEl>
                                          <p:spTgt spid="512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E774AC10-B5A3-4DF3-8372-5D209EF56814}" type="slidenum">
              <a:rPr lang="en-US"/>
              <a:pPr>
                <a:defRPr/>
              </a:pPr>
              <a:t>5</a:t>
            </a:fld>
            <a:endParaRPr lang="en-US"/>
          </a:p>
        </p:txBody>
      </p:sp>
      <p:sp>
        <p:nvSpPr>
          <p:cNvPr id="165893" name="Rectangle 5"/>
          <p:cNvSpPr>
            <a:spLocks noGrp="1" noChangeArrowheads="1"/>
          </p:cNvSpPr>
          <p:nvPr>
            <p:ph type="title"/>
          </p:nvPr>
        </p:nvSpPr>
        <p:spPr/>
        <p:txBody>
          <a:bodyPr/>
          <a:lstStyle/>
          <a:p>
            <a:pPr eaLnBrk="1" hangingPunct="1">
              <a:defRPr/>
            </a:pPr>
            <a:r>
              <a:rPr lang="en-US" sz="3600" dirty="0"/>
              <a:t>Retroreflectivity</a:t>
            </a:r>
          </a:p>
        </p:txBody>
      </p:sp>
      <p:sp>
        <p:nvSpPr>
          <p:cNvPr id="6148" name="Content Placeholder 1"/>
          <p:cNvSpPr>
            <a:spLocks noGrp="1"/>
          </p:cNvSpPr>
          <p:nvPr>
            <p:ph idx="1"/>
          </p:nvPr>
        </p:nvSpPr>
        <p:spPr/>
        <p:txBody>
          <a:bodyPr/>
          <a:lstStyle/>
          <a:p>
            <a:r>
              <a:rPr lang="en-US" altLang="en-US"/>
              <a:t>Retroreflective Sheeting Materials</a:t>
            </a:r>
          </a:p>
          <a:p>
            <a:pPr lvl="1"/>
            <a:r>
              <a:rPr lang="en-US" altLang="en-US"/>
              <a:t>To make signs retroreflective, sign manufacturers apply retroreflective sheeting, which contains either microscopic glass beads or cube corner reflectors, to the face of each sign</a:t>
            </a:r>
          </a:p>
        </p:txBody>
      </p:sp>
      <p:pic>
        <p:nvPicPr>
          <p:cNvPr id="614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1392"/>
          <a:stretch/>
        </p:blipFill>
        <p:spPr bwMode="auto">
          <a:xfrm>
            <a:off x="1382233" y="4313759"/>
            <a:ext cx="7145079" cy="2291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ustDataLst>
      <p:tags r:id="rId1"/>
    </p:custDataLst>
    <p:extLst>
      <p:ext uri="{BB962C8B-B14F-4D97-AF65-F5344CB8AC3E}">
        <p14:creationId xmlns:p14="http://schemas.microsoft.com/office/powerpoint/2010/main" val="1286427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149"/>
                                        </p:tgtEl>
                                        <p:attrNameLst>
                                          <p:attrName>style.visibility</p:attrName>
                                        </p:attrNameLst>
                                      </p:cBhvr>
                                      <p:to>
                                        <p:strVal val="visible"/>
                                      </p:to>
                                    </p:set>
                                    <p:anim calcmode="lin" valueType="num">
                                      <p:cBhvr>
                                        <p:cTn id="7" dur="500" fill="hold"/>
                                        <p:tgtEl>
                                          <p:spTgt spid="6149"/>
                                        </p:tgtEl>
                                        <p:attrNameLst>
                                          <p:attrName>ppt_w</p:attrName>
                                        </p:attrNameLst>
                                      </p:cBhvr>
                                      <p:tavLst>
                                        <p:tav tm="0">
                                          <p:val>
                                            <p:fltVal val="0"/>
                                          </p:val>
                                        </p:tav>
                                        <p:tav tm="100000">
                                          <p:val>
                                            <p:strVal val="#ppt_w"/>
                                          </p:val>
                                        </p:tav>
                                      </p:tavLst>
                                    </p:anim>
                                    <p:anim calcmode="lin" valueType="num">
                                      <p:cBhvr>
                                        <p:cTn id="8" dur="500" fill="hold"/>
                                        <p:tgtEl>
                                          <p:spTgt spid="6149"/>
                                        </p:tgtEl>
                                        <p:attrNameLst>
                                          <p:attrName>ppt_h</p:attrName>
                                        </p:attrNameLst>
                                      </p:cBhvr>
                                      <p:tavLst>
                                        <p:tav tm="0">
                                          <p:val>
                                            <p:fltVal val="0"/>
                                          </p:val>
                                        </p:tav>
                                        <p:tav tm="100000">
                                          <p:val>
                                            <p:strVal val="#ppt_h"/>
                                          </p:val>
                                        </p:tav>
                                      </p:tavLst>
                                    </p:anim>
                                    <p:animEffect transition="in" filter="fade">
                                      <p:cBhvr>
                                        <p:cTn id="9" dur="500"/>
                                        <p:tgtEl>
                                          <p:spTgt spid="6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9144CE81-FDB4-4A24-92B3-33A6CD829F9C}" type="slidenum">
              <a:rPr lang="en-US"/>
              <a:pPr>
                <a:defRPr/>
              </a:pPr>
              <a:t>6</a:t>
            </a:fld>
            <a:endParaRPr lang="en-US"/>
          </a:p>
        </p:txBody>
      </p:sp>
      <p:sp>
        <p:nvSpPr>
          <p:cNvPr id="165893" name="Rectangle 5"/>
          <p:cNvSpPr>
            <a:spLocks noGrp="1" noChangeArrowheads="1"/>
          </p:cNvSpPr>
          <p:nvPr>
            <p:ph type="title"/>
          </p:nvPr>
        </p:nvSpPr>
        <p:spPr/>
        <p:txBody>
          <a:bodyPr/>
          <a:lstStyle/>
          <a:p>
            <a:pPr eaLnBrk="1" hangingPunct="1">
              <a:defRPr/>
            </a:pPr>
            <a:r>
              <a:rPr lang="en-US" sz="3600" dirty="0"/>
              <a:t>Retroreflectivity</a:t>
            </a:r>
          </a:p>
        </p:txBody>
      </p:sp>
      <p:sp>
        <p:nvSpPr>
          <p:cNvPr id="7172" name="Content Placeholder 1"/>
          <p:cNvSpPr>
            <a:spLocks noGrp="1"/>
          </p:cNvSpPr>
          <p:nvPr>
            <p:ph idx="1"/>
          </p:nvPr>
        </p:nvSpPr>
        <p:spPr/>
        <p:txBody>
          <a:bodyPr/>
          <a:lstStyle/>
          <a:p>
            <a:r>
              <a:rPr lang="en-US" altLang="en-US"/>
              <a:t>Why is Retroreflectivity Important?</a:t>
            </a:r>
          </a:p>
          <a:p>
            <a:pPr lvl="1"/>
            <a:r>
              <a:rPr lang="en-US" altLang="en-US"/>
              <a:t>The nighttime visibility of signs and pavement markings is essential for highway safety</a:t>
            </a:r>
          </a:p>
          <a:p>
            <a:pPr lvl="1"/>
            <a:r>
              <a:rPr lang="en-US" altLang="en-US"/>
              <a:t>National studies show that 50 percent or more of all fatal crashes occur at night despite lower travel volumes</a:t>
            </a:r>
          </a:p>
          <a:p>
            <a:pPr lvl="1"/>
            <a:r>
              <a:rPr lang="en-US" altLang="en-US"/>
              <a:t>In fact, the average fatality rate (fatalities per 100 million vehicle‐miles of travel) is about three times higher during the night than during the day</a:t>
            </a:r>
          </a:p>
        </p:txBody>
      </p:sp>
      <p:pic>
        <p:nvPicPr>
          <p:cNvPr id="389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649"/>
          <a:stretch/>
        </p:blipFill>
        <p:spPr bwMode="auto">
          <a:xfrm>
            <a:off x="82550" y="2647507"/>
            <a:ext cx="9061450" cy="4019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Box 1">
            <a:hlinkClick r:id="rId4"/>
            <a:extLst>
              <a:ext uri="{FF2B5EF4-FFF2-40B4-BE49-F238E27FC236}">
                <a16:creationId xmlns="" xmlns:a16="http://schemas.microsoft.com/office/drawing/2014/main" id="{8EF3E800-F363-468D-ABA1-97A3BDD20047}"/>
              </a:ext>
            </a:extLst>
          </p:cNvPr>
          <p:cNvSpPr txBox="1"/>
          <p:nvPr/>
        </p:nvSpPr>
        <p:spPr>
          <a:xfrm>
            <a:off x="3917705" y="6483449"/>
            <a:ext cx="1391139" cy="307777"/>
          </a:xfrm>
          <a:prstGeom prst="rect">
            <a:avLst/>
          </a:prstGeom>
          <a:solidFill>
            <a:srgbClr val="003366"/>
          </a:solidFill>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buNone/>
            </a:pPr>
            <a:r>
              <a:rPr lang="en-US" sz="1400" dirty="0"/>
              <a:t>3M Video</a:t>
            </a:r>
          </a:p>
        </p:txBody>
      </p:sp>
    </p:spTree>
    <p:custDataLst>
      <p:tags r:id="rId1"/>
    </p:custDataLst>
    <p:extLst>
      <p:ext uri="{BB962C8B-B14F-4D97-AF65-F5344CB8AC3E}">
        <p14:creationId xmlns:p14="http://schemas.microsoft.com/office/powerpoint/2010/main" val="26852383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38914"/>
                                        </p:tgtEl>
                                        <p:attrNameLst>
                                          <p:attrName>style.visibility</p:attrName>
                                        </p:attrNameLst>
                                      </p:cBhvr>
                                      <p:to>
                                        <p:strVal val="visible"/>
                                      </p:to>
                                    </p:set>
                                    <p:anim calcmode="lin" valueType="num">
                                      <p:cBhvr>
                                        <p:cTn id="7" dur="500" fill="hold"/>
                                        <p:tgtEl>
                                          <p:spTgt spid="38914"/>
                                        </p:tgtEl>
                                        <p:attrNameLst>
                                          <p:attrName>ppt_w</p:attrName>
                                        </p:attrNameLst>
                                      </p:cBhvr>
                                      <p:tavLst>
                                        <p:tav tm="0">
                                          <p:val>
                                            <p:fltVal val="0"/>
                                          </p:val>
                                        </p:tav>
                                        <p:tav tm="100000">
                                          <p:val>
                                            <p:strVal val="#ppt_w"/>
                                          </p:val>
                                        </p:tav>
                                      </p:tavLst>
                                    </p:anim>
                                    <p:anim calcmode="lin" valueType="num">
                                      <p:cBhvr>
                                        <p:cTn id="8" dur="500" fill="hold"/>
                                        <p:tgtEl>
                                          <p:spTgt spid="38914"/>
                                        </p:tgtEl>
                                        <p:attrNameLst>
                                          <p:attrName>ppt_h</p:attrName>
                                        </p:attrNameLst>
                                      </p:cBhvr>
                                      <p:tavLst>
                                        <p:tav tm="0">
                                          <p:val>
                                            <p:fltVal val="0"/>
                                          </p:val>
                                        </p:tav>
                                        <p:tav tm="100000">
                                          <p:val>
                                            <p:strVal val="#ppt_h"/>
                                          </p:val>
                                        </p:tav>
                                      </p:tavLst>
                                    </p:anim>
                                    <p:animEffect transition="in" filter="fade">
                                      <p:cBhvr>
                                        <p:cTn id="9" dur="500"/>
                                        <p:tgtEl>
                                          <p:spTgt spid="3891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277AFA14-766F-4731-93F3-551C47F7A6B2}" type="slidenum">
              <a:rPr lang="en-US"/>
              <a:pPr>
                <a:defRPr/>
              </a:pPr>
              <a:t>7</a:t>
            </a:fld>
            <a:endParaRPr lang="en-US"/>
          </a:p>
        </p:txBody>
      </p:sp>
      <p:sp>
        <p:nvSpPr>
          <p:cNvPr id="165893" name="Rectangle 5"/>
          <p:cNvSpPr>
            <a:spLocks noGrp="1" noChangeArrowheads="1"/>
          </p:cNvSpPr>
          <p:nvPr>
            <p:ph type="title"/>
          </p:nvPr>
        </p:nvSpPr>
        <p:spPr/>
        <p:txBody>
          <a:bodyPr/>
          <a:lstStyle/>
          <a:p>
            <a:pPr eaLnBrk="1" hangingPunct="1">
              <a:defRPr/>
            </a:pPr>
            <a:r>
              <a:rPr lang="en-US" sz="3600" dirty="0"/>
              <a:t>Retroreflectivity</a:t>
            </a:r>
          </a:p>
        </p:txBody>
      </p:sp>
      <p:sp>
        <p:nvSpPr>
          <p:cNvPr id="8196" name="Content Placeholder 1"/>
          <p:cNvSpPr>
            <a:spLocks noGrp="1"/>
          </p:cNvSpPr>
          <p:nvPr>
            <p:ph idx="1"/>
          </p:nvPr>
        </p:nvSpPr>
        <p:spPr/>
        <p:txBody>
          <a:bodyPr/>
          <a:lstStyle/>
          <a:p>
            <a:r>
              <a:rPr lang="en-US" altLang="en-US" dirty="0"/>
              <a:t>Minimum Retroreflectivity</a:t>
            </a:r>
          </a:p>
          <a:p>
            <a:pPr lvl="1"/>
            <a:r>
              <a:rPr lang="en-US" altLang="en-US" dirty="0"/>
              <a:t>In 1993, Congress directed the U.S. Secretary of Transportation to include minimum retroreflectivity values for traffic signs in the Federal MUTCD</a:t>
            </a:r>
          </a:p>
          <a:p>
            <a:pPr lvl="1"/>
            <a:r>
              <a:rPr lang="en-US" altLang="en-US" dirty="0"/>
              <a:t>Following extensive research and public input, FHWA adopted minimum retroreflectivity values for most traffic signs on December 21, 2007, and incorporated them into the MUTCD</a:t>
            </a:r>
          </a:p>
        </p:txBody>
      </p:sp>
      <p:sp>
        <p:nvSpPr>
          <p:cNvPr id="2" name="Rectangle 1"/>
          <p:cNvSpPr/>
          <p:nvPr/>
        </p:nvSpPr>
        <p:spPr bwMode="auto">
          <a:xfrm>
            <a:off x="839972" y="1499191"/>
            <a:ext cx="8218968" cy="5273749"/>
          </a:xfrm>
          <a:prstGeom prst="rect">
            <a:avLst/>
          </a:prstGeom>
          <a:solidFill>
            <a:schemeClr val="bg1">
              <a:alpha val="80000"/>
            </a:schemeClr>
          </a:solidFill>
          <a:ln w="25400" cap="flat" cmpd="sng" algn="ctr">
            <a:noFill/>
            <a:prstDash val="solid"/>
            <a:round/>
            <a:headEnd type="none" w="med" len="med"/>
            <a:tailEnd type="triangle" w="med" len="med"/>
          </a:ln>
          <a:effectLst/>
        </p:spPr>
        <p:txBody>
          <a:bodyPr vert="horz" wrap="none" lIns="92075" tIns="46038" rIns="92075" bIns="46038"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ts val="600"/>
              </a:spcAft>
              <a:buClr>
                <a:srgbClr val="FF9933"/>
              </a:buClr>
              <a:buSzTx/>
              <a:buFontTx/>
              <a:buChar char="–"/>
              <a:tabLst/>
            </a:pPr>
            <a:endParaRPr kumimoji="1" lang="en-US" sz="2400" b="1" i="0" u="none" strike="noStrike" cap="none" normalizeH="0" baseline="0">
              <a:ln>
                <a:noFill/>
              </a:ln>
              <a:solidFill>
                <a:schemeClr val="tx1"/>
              </a:solidFill>
              <a:effectLst/>
              <a:latin typeface="Arial Narrow" pitchFamily="34" charset="0"/>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7436" y="2700670"/>
            <a:ext cx="5404039" cy="2030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296" y="2152415"/>
            <a:ext cx="7973644" cy="3621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635551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027"/>
                                        </p:tgtEl>
                                        <p:attrNameLst>
                                          <p:attrName>style.visibility</p:attrName>
                                        </p:attrNameLst>
                                      </p:cBhvr>
                                      <p:to>
                                        <p:strVal val="visible"/>
                                      </p:to>
                                    </p:set>
                                    <p:anim calcmode="lin" valueType="num">
                                      <p:cBhvr>
                                        <p:cTn id="19" dur="500" fill="hold"/>
                                        <p:tgtEl>
                                          <p:spTgt spid="1027"/>
                                        </p:tgtEl>
                                        <p:attrNameLst>
                                          <p:attrName>ppt_w</p:attrName>
                                        </p:attrNameLst>
                                      </p:cBhvr>
                                      <p:tavLst>
                                        <p:tav tm="0">
                                          <p:val>
                                            <p:fltVal val="0"/>
                                          </p:val>
                                        </p:tav>
                                        <p:tav tm="100000">
                                          <p:val>
                                            <p:strVal val="#ppt_w"/>
                                          </p:val>
                                        </p:tav>
                                      </p:tavLst>
                                    </p:anim>
                                    <p:anim calcmode="lin" valueType="num">
                                      <p:cBhvr>
                                        <p:cTn id="20" dur="500" fill="hold"/>
                                        <p:tgtEl>
                                          <p:spTgt spid="1027"/>
                                        </p:tgtEl>
                                        <p:attrNameLst>
                                          <p:attrName>ppt_h</p:attrName>
                                        </p:attrNameLst>
                                      </p:cBhvr>
                                      <p:tavLst>
                                        <p:tav tm="0">
                                          <p:val>
                                            <p:fltVal val="0"/>
                                          </p:val>
                                        </p:tav>
                                        <p:tav tm="100000">
                                          <p:val>
                                            <p:strVal val="#ppt_h"/>
                                          </p:val>
                                        </p:tav>
                                      </p:tavLst>
                                    </p:anim>
                                    <p:animEffect transition="in" filter="fade">
                                      <p:cBhvr>
                                        <p:cTn id="21"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7FAF574-EB05-4169-869C-6098201878A6}" type="slidenum">
              <a:rPr lang="en-US"/>
              <a:pPr>
                <a:defRPr/>
              </a:pPr>
              <a:t>8</a:t>
            </a:fld>
            <a:endParaRPr lang="en-US"/>
          </a:p>
        </p:txBody>
      </p:sp>
      <p:sp>
        <p:nvSpPr>
          <p:cNvPr id="89097" name="Rectangle 9"/>
          <p:cNvSpPr>
            <a:spLocks noGrp="1" noChangeArrowheads="1"/>
          </p:cNvSpPr>
          <p:nvPr>
            <p:ph type="title"/>
          </p:nvPr>
        </p:nvSpPr>
        <p:spPr/>
        <p:txBody>
          <a:bodyPr/>
          <a:lstStyle/>
          <a:p>
            <a:pPr eaLnBrk="1" hangingPunct="1">
              <a:defRPr/>
            </a:pPr>
            <a:r>
              <a:rPr lang="en-US" sz="3600" dirty="0"/>
              <a:t>Principles of Traffic Control Devices</a:t>
            </a:r>
          </a:p>
        </p:txBody>
      </p:sp>
      <p:sp>
        <p:nvSpPr>
          <p:cNvPr id="6148" name="Rectangle 10"/>
          <p:cNvSpPr>
            <a:spLocks noGrp="1" noChangeArrowheads="1"/>
          </p:cNvSpPr>
          <p:nvPr>
            <p:ph type="body" idx="1"/>
          </p:nvPr>
        </p:nvSpPr>
        <p:spPr/>
        <p:txBody>
          <a:bodyPr/>
          <a:lstStyle/>
          <a:p>
            <a:pPr marL="609600" indent="-609600" eaLnBrk="1" hangingPunct="1"/>
            <a:r>
              <a:rPr lang="en-US" sz="2800" b="0" dirty="0"/>
              <a:t>As stated in the MN MUTCD, for traffic signs to be effective, they should meet the following basic requirements:</a:t>
            </a:r>
          </a:p>
          <a:p>
            <a:pPr marL="1371600" lvl="2" indent="-457200" eaLnBrk="1" hangingPunct="1">
              <a:buFontTx/>
              <a:buAutoNum type="arabicPeriod"/>
            </a:pPr>
            <a:r>
              <a:rPr lang="en-US" dirty="0"/>
              <a:t>Fulfill a need</a:t>
            </a:r>
          </a:p>
          <a:p>
            <a:pPr marL="1371600" lvl="2" indent="-457200" eaLnBrk="1" hangingPunct="1">
              <a:buFontTx/>
              <a:buAutoNum type="arabicPeriod"/>
            </a:pPr>
            <a:r>
              <a:rPr lang="en-US" dirty="0"/>
              <a:t>Command attention</a:t>
            </a:r>
          </a:p>
          <a:p>
            <a:pPr marL="1371600" lvl="2" indent="-457200" eaLnBrk="1" hangingPunct="1">
              <a:buFontTx/>
              <a:buAutoNum type="arabicPeriod"/>
            </a:pPr>
            <a:r>
              <a:rPr lang="en-US" dirty="0"/>
              <a:t>Convey a clear, simple meaning</a:t>
            </a:r>
          </a:p>
          <a:p>
            <a:pPr marL="1371600" lvl="2" indent="-457200" eaLnBrk="1" hangingPunct="1">
              <a:buFontTx/>
              <a:buAutoNum type="arabicPeriod"/>
            </a:pPr>
            <a:r>
              <a:rPr lang="en-US" dirty="0"/>
              <a:t>Command respect of road users</a:t>
            </a:r>
          </a:p>
          <a:p>
            <a:pPr marL="1371600" lvl="2" indent="-457200" eaLnBrk="1" hangingPunct="1">
              <a:buFontTx/>
              <a:buAutoNum type="arabicPeriod"/>
            </a:pPr>
            <a:r>
              <a:rPr lang="en-US" dirty="0"/>
              <a:t>Give adequate time for proper response</a:t>
            </a:r>
          </a:p>
        </p:txBody>
      </p:sp>
    </p:spTree>
    <p:custDataLst>
      <p:tags r:id="rId1"/>
    </p:custDataLst>
    <p:extLst>
      <p:ext uri="{BB962C8B-B14F-4D97-AF65-F5344CB8AC3E}">
        <p14:creationId xmlns:p14="http://schemas.microsoft.com/office/powerpoint/2010/main" val="1721657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72D351BF-91E4-430C-9C63-F105240827F1}" type="slidenum">
              <a:rPr lang="en-US"/>
              <a:pPr>
                <a:defRPr/>
              </a:pPr>
              <a:t>9</a:t>
            </a:fld>
            <a:endParaRPr lang="en-US"/>
          </a:p>
        </p:txBody>
      </p:sp>
      <p:sp>
        <p:nvSpPr>
          <p:cNvPr id="227330" name="Rectangle 2"/>
          <p:cNvSpPr>
            <a:spLocks noGrp="1" noChangeArrowheads="1"/>
          </p:cNvSpPr>
          <p:nvPr>
            <p:ph type="title"/>
          </p:nvPr>
        </p:nvSpPr>
        <p:spPr/>
        <p:txBody>
          <a:bodyPr/>
          <a:lstStyle/>
          <a:p>
            <a:pPr eaLnBrk="1" hangingPunct="1">
              <a:defRPr/>
            </a:pPr>
            <a:r>
              <a:rPr lang="en-US" sz="3600" dirty="0"/>
              <a:t>Signing Overview</a:t>
            </a:r>
          </a:p>
        </p:txBody>
      </p:sp>
      <p:sp>
        <p:nvSpPr>
          <p:cNvPr id="7172" name="Rectangle 3"/>
          <p:cNvSpPr>
            <a:spLocks noGrp="1" noChangeArrowheads="1"/>
          </p:cNvSpPr>
          <p:nvPr>
            <p:ph type="body" idx="1"/>
          </p:nvPr>
        </p:nvSpPr>
        <p:spPr/>
        <p:txBody>
          <a:bodyPr/>
          <a:lstStyle/>
          <a:p>
            <a:pPr marL="609600" indent="-609600" eaLnBrk="1" hangingPunct="1">
              <a:spcBef>
                <a:spcPct val="0"/>
              </a:spcBef>
              <a:buFont typeface="Wingdings" pitchFamily="2" charset="2"/>
              <a:buAutoNum type="arabicPeriod"/>
            </a:pPr>
            <a:r>
              <a:rPr lang="en-US" sz="2800" b="0"/>
              <a:t>Fulfilling a need?</a:t>
            </a:r>
          </a:p>
        </p:txBody>
      </p:sp>
      <p:pic>
        <p:nvPicPr>
          <p:cNvPr id="1026" name="Picture 2" descr="http://roberts.com.ph/blog/wp-content/uploads/2013/09/Absolutely-Nothin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6395" y="2095463"/>
            <a:ext cx="5705475" cy="44291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0"/>
          </p:nvPr>
        </p:nvSpPr>
        <p:spPr/>
        <p:txBody>
          <a:bodyPr/>
          <a:lstStyle/>
          <a:p>
            <a:pPr>
              <a:defRPr/>
            </a:pPr>
            <a:fld id="{D8B3295B-BFAA-4437-80B4-56272B6CC9DC}" type="slidenum">
              <a:rPr lang="en-US"/>
              <a:pPr>
                <a:defRPr/>
              </a:pPr>
              <a:t>10</a:t>
            </a:fld>
            <a:endParaRPr lang="en-US"/>
          </a:p>
        </p:txBody>
      </p:sp>
      <p:sp>
        <p:nvSpPr>
          <p:cNvPr id="222210" name="Rectangle 2"/>
          <p:cNvSpPr>
            <a:spLocks noGrp="1" noChangeArrowheads="1"/>
          </p:cNvSpPr>
          <p:nvPr>
            <p:ph type="title"/>
          </p:nvPr>
        </p:nvSpPr>
        <p:spPr/>
        <p:txBody>
          <a:bodyPr/>
          <a:lstStyle/>
          <a:p>
            <a:pPr eaLnBrk="1" hangingPunct="1">
              <a:defRPr/>
            </a:pPr>
            <a:r>
              <a:rPr lang="en-US" sz="3600" dirty="0"/>
              <a:t>Signing Overview</a:t>
            </a:r>
          </a:p>
        </p:txBody>
      </p:sp>
      <p:sp>
        <p:nvSpPr>
          <p:cNvPr id="8196" name="Rectangle 3"/>
          <p:cNvSpPr>
            <a:spLocks noGrp="1" noChangeArrowheads="1"/>
          </p:cNvSpPr>
          <p:nvPr>
            <p:ph type="body" idx="1"/>
          </p:nvPr>
        </p:nvSpPr>
        <p:spPr/>
        <p:txBody>
          <a:bodyPr/>
          <a:lstStyle/>
          <a:p>
            <a:pPr marL="609600" indent="-609600" eaLnBrk="1" hangingPunct="1">
              <a:spcBef>
                <a:spcPct val="0"/>
              </a:spcBef>
              <a:buFont typeface="Wingdings" pitchFamily="2" charset="2"/>
              <a:buAutoNum type="arabicPeriod" startAt="2"/>
            </a:pPr>
            <a:r>
              <a:rPr lang="en-US" sz="2800" b="0"/>
              <a:t>Commanding Attention?</a:t>
            </a:r>
          </a:p>
        </p:txBody>
      </p:sp>
      <p:pic>
        <p:nvPicPr>
          <p:cNvPr id="8197" name="Picture 4" descr="doublesto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1278" y="1984375"/>
            <a:ext cx="1838325"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6" descr="Road%20Sign_small"/>
          <p:cNvPicPr>
            <a:picLocks noChangeAspect="1" noChangeArrowheads="1"/>
          </p:cNvPicPr>
          <p:nvPr/>
        </p:nvPicPr>
        <p:blipFill rotWithShape="1">
          <a:blip r:embed="rId4">
            <a:extLst>
              <a:ext uri="{28A0092B-C50C-407E-A947-70E740481C1C}">
                <a14:useLocalDpi xmlns:a14="http://schemas.microsoft.com/office/drawing/2010/main" val="0"/>
              </a:ext>
            </a:extLst>
          </a:blip>
          <a:srcRect l="10559" r="27865"/>
          <a:stretch/>
        </p:blipFill>
        <p:spPr bwMode="auto">
          <a:xfrm>
            <a:off x="3561906" y="2847754"/>
            <a:ext cx="1903228" cy="2318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descr="C:\01Projects\MnDOT\2014\2014_Signs_101\Do Not Hit Pole.png"/>
          <p:cNvPicPr>
            <a:picLocks noChangeAspect="1" noChangeArrowheads="1"/>
          </p:cNvPicPr>
          <p:nvPr/>
        </p:nvPicPr>
        <p:blipFill rotWithShape="1">
          <a:blip r:embed="rId5">
            <a:extLst>
              <a:ext uri="{28A0092B-C50C-407E-A947-70E740481C1C}">
                <a14:useLocalDpi xmlns:a14="http://schemas.microsoft.com/office/drawing/2010/main" val="0"/>
              </a:ext>
            </a:extLst>
          </a:blip>
          <a:srcRect l="13851" r="25270"/>
          <a:stretch/>
        </p:blipFill>
        <p:spPr bwMode="auto">
          <a:xfrm>
            <a:off x="5826643" y="2209801"/>
            <a:ext cx="3189768" cy="408679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8" name="Slide Number Placeholder 3"/>
          <p:cNvSpPr>
            <a:spLocks noGrp="1"/>
          </p:cNvSpPr>
          <p:nvPr>
            <p:ph type="sldNum" sz="quarter" idx="10"/>
          </p:nvPr>
        </p:nvSpPr>
        <p:spPr/>
        <p:txBody>
          <a:bodyPr/>
          <a:lstStyle/>
          <a:p>
            <a:pPr>
              <a:defRPr/>
            </a:pPr>
            <a:fld id="{E1D2C632-F846-40B1-95E5-9DAE56801437}" type="slidenum">
              <a:rPr lang="en-US"/>
              <a:pPr>
                <a:defRPr/>
              </a:pPr>
              <a:t>11</a:t>
            </a:fld>
            <a:endParaRPr lang="en-US"/>
          </a:p>
        </p:txBody>
      </p:sp>
      <p:sp>
        <p:nvSpPr>
          <p:cNvPr id="9220" name="Rectangle 3"/>
          <p:cNvSpPr>
            <a:spLocks noGrp="1" noChangeArrowheads="1"/>
          </p:cNvSpPr>
          <p:nvPr>
            <p:ph type="body" idx="1"/>
          </p:nvPr>
        </p:nvSpPr>
        <p:spPr/>
        <p:txBody>
          <a:bodyPr/>
          <a:lstStyle/>
          <a:p>
            <a:pPr marL="609600" indent="-609600" eaLnBrk="1" hangingPunct="1">
              <a:buFontTx/>
              <a:buAutoNum type="arabicPeriod" startAt="3"/>
            </a:pPr>
            <a:r>
              <a:rPr lang="en-US" sz="2800" b="0"/>
              <a:t>Conveying a clear, simple meaning?</a:t>
            </a:r>
          </a:p>
        </p:txBody>
      </p:sp>
      <p:pic>
        <p:nvPicPr>
          <p:cNvPr id="9221" name="Picture 4" descr="012"/>
          <p:cNvPicPr>
            <a:picLocks noChangeAspect="1" noChangeArrowheads="1"/>
          </p:cNvPicPr>
          <p:nvPr/>
        </p:nvPicPr>
        <p:blipFill>
          <a:blip r:embed="rId4">
            <a:extLst>
              <a:ext uri="{28A0092B-C50C-407E-A947-70E740481C1C}">
                <a14:useLocalDpi xmlns:a14="http://schemas.microsoft.com/office/drawing/2010/main" val="0"/>
              </a:ext>
            </a:extLst>
          </a:blip>
          <a:srcRect l="21736" b="52783"/>
          <a:stretch>
            <a:fillRect/>
          </a:stretch>
        </p:blipFill>
        <p:spPr bwMode="auto">
          <a:xfrm>
            <a:off x="3932238" y="2025650"/>
            <a:ext cx="2054225"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7" descr="oknoparkin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57950" y="2092325"/>
            <a:ext cx="2686050" cy="446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9" descr="stopsign.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62050" y="2081213"/>
            <a:ext cx="2314575" cy="444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11" descr="Road%20Sign%20(6)_small"/>
          <p:cNvPicPr>
            <a:picLocks noChangeAspect="1" noChangeArrowheads="1"/>
          </p:cNvPicPr>
          <p:nvPr/>
        </p:nvPicPr>
        <p:blipFill>
          <a:blip r:embed="rId7">
            <a:extLst>
              <a:ext uri="{28A0092B-C50C-407E-A947-70E740481C1C}">
                <a14:useLocalDpi xmlns:a14="http://schemas.microsoft.com/office/drawing/2010/main" val="0"/>
              </a:ext>
            </a:extLst>
          </a:blip>
          <a:srcRect l="21562" t="20833" r="19063" b="10001"/>
          <a:stretch>
            <a:fillRect/>
          </a:stretch>
        </p:blipFill>
        <p:spPr bwMode="auto">
          <a:xfrm>
            <a:off x="3598863" y="4237038"/>
            <a:ext cx="2716212" cy="237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a:spLocks noGrp="1" noChangeArrowheads="1"/>
          </p:cNvSpPr>
          <p:nvPr>
            <p:ph type="title"/>
          </p:nvPr>
        </p:nvSpPr>
        <p:spPr>
          <a:xfrm>
            <a:off x="1136650" y="165100"/>
            <a:ext cx="8007350" cy="1143000"/>
          </a:xfrm>
        </p:spPr>
        <p:txBody>
          <a:bodyPr/>
          <a:lstStyle/>
          <a:p>
            <a:pPr eaLnBrk="1" hangingPunct="1">
              <a:defRPr/>
            </a:pPr>
            <a:r>
              <a:rPr lang="en-US" sz="3600" dirty="0"/>
              <a:t>Signing Overview</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10"/>
          </p:nvPr>
        </p:nvSpPr>
        <p:spPr/>
        <p:txBody>
          <a:bodyPr/>
          <a:lstStyle/>
          <a:p>
            <a:pPr>
              <a:defRPr/>
            </a:pPr>
            <a:fld id="{0416C7B4-96A6-4480-932C-34C12889E197}" type="slidenum">
              <a:rPr lang="en-US"/>
              <a:pPr>
                <a:defRPr/>
              </a:pPr>
              <a:t>12</a:t>
            </a:fld>
            <a:endParaRPr lang="en-US"/>
          </a:p>
        </p:txBody>
      </p:sp>
      <p:sp>
        <p:nvSpPr>
          <p:cNvPr id="229378" name="Rectangle 2"/>
          <p:cNvSpPr>
            <a:spLocks noGrp="1" noChangeArrowheads="1"/>
          </p:cNvSpPr>
          <p:nvPr>
            <p:ph type="title"/>
          </p:nvPr>
        </p:nvSpPr>
        <p:spPr/>
        <p:txBody>
          <a:bodyPr/>
          <a:lstStyle/>
          <a:p>
            <a:pPr eaLnBrk="1" hangingPunct="1">
              <a:defRPr/>
            </a:pPr>
            <a:r>
              <a:rPr lang="en-US" sz="3600" dirty="0"/>
              <a:t>Signing Overview</a:t>
            </a:r>
          </a:p>
        </p:txBody>
      </p:sp>
      <p:sp>
        <p:nvSpPr>
          <p:cNvPr id="10244" name="Rectangle 3"/>
          <p:cNvSpPr>
            <a:spLocks noGrp="1" noChangeArrowheads="1"/>
          </p:cNvSpPr>
          <p:nvPr>
            <p:ph type="body" idx="1"/>
          </p:nvPr>
        </p:nvSpPr>
        <p:spPr/>
        <p:txBody>
          <a:bodyPr/>
          <a:lstStyle/>
          <a:p>
            <a:pPr marL="609600" indent="-609600" eaLnBrk="1" hangingPunct="1">
              <a:spcBef>
                <a:spcPct val="0"/>
              </a:spcBef>
              <a:buFont typeface="Wingdings" pitchFamily="2" charset="2"/>
              <a:buAutoNum type="arabicPeriod" startAt="4"/>
            </a:pPr>
            <a:r>
              <a:rPr lang="en-US" sz="2800" b="0"/>
              <a:t>Commanding Respect of Road Users?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2653" y="4489266"/>
            <a:ext cx="2475218" cy="19677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3255" y="4145923"/>
            <a:ext cx="1815162" cy="265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6891" y="1973780"/>
            <a:ext cx="2593604" cy="21721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descr="A sign on the side of a road&#10;&#10;Description automatically generated">
            <a:extLst>
              <a:ext uri="{FF2B5EF4-FFF2-40B4-BE49-F238E27FC236}">
                <a16:creationId xmlns="" xmlns:a16="http://schemas.microsoft.com/office/drawing/2014/main" id="{AB3ACC5B-3C21-4F68-8046-C4AD17DE75E2}"/>
              </a:ext>
            </a:extLst>
          </p:cNvPr>
          <p:cNvPicPr>
            <a:picLocks noChangeAspect="1"/>
          </p:cNvPicPr>
          <p:nvPr/>
        </p:nvPicPr>
        <p:blipFill rotWithShape="1">
          <a:blip r:embed="rId6">
            <a:extLst>
              <a:ext uri="{28A0092B-C50C-407E-A947-70E740481C1C}">
                <a14:useLocalDpi xmlns:a14="http://schemas.microsoft.com/office/drawing/2010/main" val="0"/>
              </a:ext>
            </a:extLst>
          </a:blip>
          <a:srcRect l="17482" t="18685" r="27029" b="19510"/>
          <a:stretch/>
        </p:blipFill>
        <p:spPr>
          <a:xfrm>
            <a:off x="6152108" y="4282448"/>
            <a:ext cx="2503060" cy="2174616"/>
          </a:xfrm>
          <a:prstGeom prst="rect">
            <a:avLst/>
          </a:prstGeom>
        </p:spPr>
      </p:pic>
      <p:pic>
        <p:nvPicPr>
          <p:cNvPr id="5" name="Picture 4" descr="A sign on the side of the street&#10;&#10;Description automatically generated">
            <a:extLst>
              <a:ext uri="{FF2B5EF4-FFF2-40B4-BE49-F238E27FC236}">
                <a16:creationId xmlns="" xmlns:a16="http://schemas.microsoft.com/office/drawing/2014/main" id="{AD804A18-0CE7-4035-885C-C8373C065DDA}"/>
              </a:ext>
            </a:extLst>
          </p:cNvPr>
          <p:cNvPicPr>
            <a:picLocks noChangeAspect="1"/>
          </p:cNvPicPr>
          <p:nvPr/>
        </p:nvPicPr>
        <p:blipFill rotWithShape="1">
          <a:blip r:embed="rId7">
            <a:extLst>
              <a:ext uri="{28A0092B-C50C-407E-A947-70E740481C1C}">
                <a14:useLocalDpi xmlns:a14="http://schemas.microsoft.com/office/drawing/2010/main" val="0"/>
              </a:ext>
            </a:extLst>
          </a:blip>
          <a:srcRect l="25423" t="12667" r="22528" b="18592"/>
          <a:stretch/>
        </p:blipFill>
        <p:spPr>
          <a:xfrm>
            <a:off x="2015376" y="1931406"/>
            <a:ext cx="2405490" cy="2117969"/>
          </a:xfrm>
          <a:prstGeom prst="rect">
            <a:avLst/>
          </a:prstGeom>
        </p:spPr>
      </p:pic>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link="rId3"/>
          <a:srcRect/>
          <a:tile tx="0" ty="0" sx="100000" sy="100000" flip="none" algn="tl"/>
        </a:blipFill>
        <a:effectLst/>
      </p:bgPr>
    </p:bg>
    <p:spTree>
      <p:nvGrpSpPr>
        <p:cNvPr id="1" name=""/>
        <p:cNvGrpSpPr/>
        <p:nvPr/>
      </p:nvGrpSpPr>
      <p:grpSpPr>
        <a:xfrm>
          <a:off x="0" y="0"/>
          <a:ext cx="0" cy="0"/>
          <a:chOff x="0" y="0"/>
          <a:chExt cx="0" cy="0"/>
        </a:xfrm>
      </p:grpSpPr>
      <p:sp>
        <p:nvSpPr>
          <p:cNvPr id="6" name="Slide Number Placeholder 3"/>
          <p:cNvSpPr>
            <a:spLocks noGrp="1"/>
          </p:cNvSpPr>
          <p:nvPr>
            <p:ph type="sldNum" sz="quarter" idx="10"/>
          </p:nvPr>
        </p:nvSpPr>
        <p:spPr/>
        <p:txBody>
          <a:bodyPr/>
          <a:lstStyle/>
          <a:p>
            <a:pPr>
              <a:defRPr/>
            </a:pPr>
            <a:fld id="{924A83F9-BE69-4616-8705-0603AAE95A26}" type="slidenum">
              <a:rPr lang="en-US"/>
              <a:pPr>
                <a:defRPr/>
              </a:pPr>
              <a:t>13</a:t>
            </a:fld>
            <a:endParaRPr lang="en-US"/>
          </a:p>
        </p:txBody>
      </p:sp>
      <p:sp>
        <p:nvSpPr>
          <p:cNvPr id="230402" name="Rectangle 2"/>
          <p:cNvSpPr>
            <a:spLocks noGrp="1" noChangeArrowheads="1"/>
          </p:cNvSpPr>
          <p:nvPr>
            <p:ph type="title"/>
          </p:nvPr>
        </p:nvSpPr>
        <p:spPr/>
        <p:txBody>
          <a:bodyPr/>
          <a:lstStyle/>
          <a:p>
            <a:pPr eaLnBrk="1" hangingPunct="1">
              <a:defRPr/>
            </a:pPr>
            <a:r>
              <a:rPr lang="en-US" sz="3600" dirty="0"/>
              <a:t>Signing Overview</a:t>
            </a:r>
          </a:p>
        </p:txBody>
      </p:sp>
      <p:sp>
        <p:nvSpPr>
          <p:cNvPr id="11268" name="Rectangle 3"/>
          <p:cNvSpPr>
            <a:spLocks noGrp="1" noChangeArrowheads="1"/>
          </p:cNvSpPr>
          <p:nvPr>
            <p:ph type="body" idx="1"/>
          </p:nvPr>
        </p:nvSpPr>
        <p:spPr/>
        <p:txBody>
          <a:bodyPr/>
          <a:lstStyle/>
          <a:p>
            <a:pPr marL="609600" indent="-609600" eaLnBrk="1" hangingPunct="1">
              <a:spcBef>
                <a:spcPct val="0"/>
              </a:spcBef>
              <a:buFont typeface="Wingdings" pitchFamily="2" charset="2"/>
              <a:buAutoNum type="arabicPeriod" startAt="5"/>
            </a:pPr>
            <a:r>
              <a:rPr lang="en-US" sz="2800" b="0"/>
              <a:t>Giving Adequate Time for Proper Response?</a:t>
            </a:r>
          </a:p>
        </p:txBody>
      </p:sp>
      <p:pic>
        <p:nvPicPr>
          <p:cNvPr id="11269" name="Picture 5" descr="someroa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4713" y="1990725"/>
            <a:ext cx="39338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7" descr="Funny one way road sign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3362325"/>
            <a:ext cx="398145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Slide Number Placeholder 3"/>
          <p:cNvSpPr>
            <a:spLocks noGrp="1"/>
          </p:cNvSpPr>
          <p:nvPr>
            <p:ph type="sldNum" sz="quarter" idx="10"/>
          </p:nvPr>
        </p:nvSpPr>
        <p:spPr/>
        <p:txBody>
          <a:bodyPr/>
          <a:lstStyle/>
          <a:p>
            <a:pPr>
              <a:defRPr/>
            </a:pPr>
            <a:fld id="{F9174781-DB0C-46E4-94D2-EF7B9551F43A}" type="slidenum">
              <a:rPr lang="en-US"/>
              <a:pPr>
                <a:defRPr/>
              </a:pPr>
              <a:t>14</a:t>
            </a:fld>
            <a:endParaRPr lang="en-US"/>
          </a:p>
        </p:txBody>
      </p:sp>
      <p:sp>
        <p:nvSpPr>
          <p:cNvPr id="168967" name="Rectangle 7"/>
          <p:cNvSpPr>
            <a:spLocks noGrp="1" noChangeArrowheads="1"/>
          </p:cNvSpPr>
          <p:nvPr>
            <p:ph type="title"/>
          </p:nvPr>
        </p:nvSpPr>
        <p:spPr/>
        <p:txBody>
          <a:bodyPr/>
          <a:lstStyle/>
          <a:p>
            <a:pPr eaLnBrk="1" hangingPunct="1">
              <a:defRPr/>
            </a:pPr>
            <a:r>
              <a:rPr lang="en-US" sz="3600" dirty="0"/>
              <a:t>Classifications of Traffic Signs</a:t>
            </a:r>
          </a:p>
        </p:txBody>
      </p:sp>
      <p:sp>
        <p:nvSpPr>
          <p:cNvPr id="13316" name="Rectangle 8"/>
          <p:cNvSpPr>
            <a:spLocks noGrp="1" noChangeArrowheads="1"/>
          </p:cNvSpPr>
          <p:nvPr>
            <p:ph type="body" idx="1"/>
          </p:nvPr>
        </p:nvSpPr>
        <p:spPr/>
        <p:txBody>
          <a:bodyPr/>
          <a:lstStyle/>
          <a:p>
            <a:pPr eaLnBrk="1" hangingPunct="1"/>
            <a:r>
              <a:rPr lang="en-US" dirty="0"/>
              <a:t>Regulatory Signs </a:t>
            </a:r>
          </a:p>
          <a:p>
            <a:pPr lvl="1" eaLnBrk="1" hangingPunct="1"/>
            <a:r>
              <a:rPr lang="en-US" dirty="0"/>
              <a:t>inform highway users of traffic laws or regulations and indicate the applicability of legal requirements that would not otherwise be apparent</a:t>
            </a:r>
          </a:p>
          <a:p>
            <a:pPr lvl="1" eaLnBrk="1" hangingPunct="1"/>
            <a:endParaRPr lang="en-US" dirty="0"/>
          </a:p>
          <a:p>
            <a:pPr lvl="2" eaLnBrk="1" hangingPunct="1"/>
            <a:endParaRPr lang="en-US" dirty="0"/>
          </a:p>
          <a:p>
            <a:pPr lvl="2" eaLnBrk="1" hangingPunct="1"/>
            <a:endParaRPr lang="en-US" dirty="0"/>
          </a:p>
        </p:txBody>
      </p:sp>
      <p:pic>
        <p:nvPicPr>
          <p:cNvPr id="168966" name="Picture 6" descr="R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5350" y="4492625"/>
            <a:ext cx="1466850"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10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5325" y="4984750"/>
            <a:ext cx="1182688" cy="1446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19" name="Picture 1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22700" y="3773488"/>
            <a:ext cx="1128713" cy="112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20" name="Picture 1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92713" y="3484563"/>
            <a:ext cx="1085850" cy="132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21" name="Picture 103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61063" y="5326063"/>
            <a:ext cx="1550987"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22" name="Picture 103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56375" y="3706813"/>
            <a:ext cx="917575" cy="132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168966"/>
                                        </p:tgtEl>
                                        <p:attrNameLst>
                                          <p:attrName>style.visibility</p:attrName>
                                        </p:attrNameLst>
                                      </p:cBhvr>
                                      <p:to>
                                        <p:strVal val="visible"/>
                                      </p:to>
                                    </p:set>
                                    <p:animEffect transition="in" filter="blinds(horizontal)">
                                      <p:cBhvr>
                                        <p:cTn id="7" dur="500"/>
                                        <p:tgtEl>
                                          <p:spTgt spid="168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15</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Classifications of Traffic Signs</a:t>
            </a:r>
          </a:p>
        </p:txBody>
      </p:sp>
      <p:sp>
        <p:nvSpPr>
          <p:cNvPr id="14340" name="Rectangle 7"/>
          <p:cNvSpPr>
            <a:spLocks noGrp="1" noChangeArrowheads="1"/>
          </p:cNvSpPr>
          <p:nvPr>
            <p:ph type="body" idx="1"/>
          </p:nvPr>
        </p:nvSpPr>
        <p:spPr/>
        <p:txBody>
          <a:bodyPr/>
          <a:lstStyle/>
          <a:p>
            <a:pPr eaLnBrk="1" hangingPunct="1"/>
            <a:r>
              <a:rPr lang="en-US" dirty="0"/>
              <a:t>Warning Signs</a:t>
            </a:r>
          </a:p>
          <a:p>
            <a:pPr lvl="1" eaLnBrk="1" hangingPunct="1"/>
            <a:r>
              <a:rPr lang="en-US" dirty="0"/>
              <a:t>Used to call attention to hazardous conditions, actual or potential, on or adjacent to a highway or street, that would not be readily apparent to the motorist</a:t>
            </a:r>
          </a:p>
          <a:p>
            <a:pPr lvl="2" eaLnBrk="1" hangingPunct="1"/>
            <a:endParaRPr lang="en-US" dirty="0"/>
          </a:p>
        </p:txBody>
      </p:sp>
      <p:pic>
        <p:nvPicPr>
          <p:cNvPr id="1434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9175" y="5241925"/>
            <a:ext cx="1058863"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2"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58100" y="4230688"/>
            <a:ext cx="1038225" cy="102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3"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05663" y="5235575"/>
            <a:ext cx="979487" cy="976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4" name="Picture 1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81650" y="4268788"/>
            <a:ext cx="1035050" cy="995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5" name="Picture 1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46613" y="4310063"/>
            <a:ext cx="93345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6" name="Picture 1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42100" y="4265613"/>
            <a:ext cx="989013" cy="979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7" name="Picture 16"/>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13338" y="5294313"/>
            <a:ext cx="938212"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8"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57550" y="4154488"/>
            <a:ext cx="1182688" cy="1081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9"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17963" y="5294313"/>
            <a:ext cx="628650" cy="947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Slide Number Placeholder 3"/>
          <p:cNvSpPr>
            <a:spLocks noGrp="1"/>
          </p:cNvSpPr>
          <p:nvPr>
            <p:ph type="sldNum" sz="quarter" idx="10"/>
          </p:nvPr>
        </p:nvSpPr>
        <p:spPr/>
        <p:txBody>
          <a:bodyPr/>
          <a:lstStyle/>
          <a:p>
            <a:pPr>
              <a:defRPr/>
            </a:pPr>
            <a:fld id="{E012DA9E-EA83-477C-9504-3E5CAD75E800}" type="slidenum">
              <a:rPr lang="en-US"/>
              <a:pPr>
                <a:defRPr/>
              </a:pPr>
              <a:t>16</a:t>
            </a:fld>
            <a:endParaRPr lang="en-US"/>
          </a:p>
        </p:txBody>
      </p:sp>
      <p:sp>
        <p:nvSpPr>
          <p:cNvPr id="171015" name="Rectangle 7"/>
          <p:cNvSpPr>
            <a:spLocks noGrp="1" noChangeArrowheads="1"/>
          </p:cNvSpPr>
          <p:nvPr>
            <p:ph type="title"/>
          </p:nvPr>
        </p:nvSpPr>
        <p:spPr/>
        <p:txBody>
          <a:bodyPr/>
          <a:lstStyle/>
          <a:p>
            <a:pPr eaLnBrk="1" hangingPunct="1">
              <a:defRPr/>
            </a:pPr>
            <a:r>
              <a:rPr lang="en-US" sz="3600" dirty="0"/>
              <a:t>Classifications of Traffic Signs</a:t>
            </a:r>
          </a:p>
        </p:txBody>
      </p:sp>
      <p:sp>
        <p:nvSpPr>
          <p:cNvPr id="15364" name="Rectangle 8"/>
          <p:cNvSpPr>
            <a:spLocks noGrp="1" noChangeArrowheads="1"/>
          </p:cNvSpPr>
          <p:nvPr>
            <p:ph type="body" idx="1"/>
          </p:nvPr>
        </p:nvSpPr>
        <p:spPr/>
        <p:txBody>
          <a:bodyPr/>
          <a:lstStyle/>
          <a:p>
            <a:pPr eaLnBrk="1" hangingPunct="1"/>
            <a:r>
              <a:rPr lang="en-US" dirty="0"/>
              <a:t>Guide Signs </a:t>
            </a:r>
          </a:p>
          <a:p>
            <a:pPr lvl="1" eaLnBrk="1" hangingPunct="1"/>
            <a:r>
              <a:rPr lang="en-US" dirty="0"/>
              <a:t>Used to provide directions to motorists, informing them of intersecting routes, directing them to cities and other important destinations, and guiding them to available services, points of interest, and other geographic, recreational, or cultural sites</a:t>
            </a:r>
          </a:p>
        </p:txBody>
      </p:sp>
      <p:pic>
        <p:nvPicPr>
          <p:cNvPr id="15365" name="Picture 103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0913" y="992188"/>
            <a:ext cx="1384300" cy="98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66" name="Picture 103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81400" y="4699000"/>
            <a:ext cx="1811338"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67" name="Picture 103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6013" y="4699000"/>
            <a:ext cx="2116137" cy="99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68" name="Picture 103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0981" y="5779792"/>
            <a:ext cx="1620837" cy="97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69" name="Picture 103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07075" y="1322388"/>
            <a:ext cx="1255713" cy="65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70" name="Picture 1038" descr="Bat Cav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8353" y="5779792"/>
            <a:ext cx="1543050"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1"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96300" y="4699000"/>
            <a:ext cx="5715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72"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87413" y="2563813"/>
            <a:ext cx="1009650" cy="149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73"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16563" y="5197475"/>
            <a:ext cx="2867025" cy="1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tangle 1"/>
          <p:cNvSpPr/>
          <p:nvPr/>
        </p:nvSpPr>
        <p:spPr>
          <a:xfrm rot="19905510">
            <a:off x="2541403" y="2861009"/>
            <a:ext cx="5120312" cy="1107996"/>
          </a:xfrm>
          <a:prstGeom prst="rect">
            <a:avLst/>
          </a:prstGeom>
          <a:solidFill>
            <a:srgbClr val="FD5215"/>
          </a:solidFill>
          <a:ln>
            <a:noFill/>
          </a:ln>
        </p:spPr>
        <p:txBody>
          <a:bodyPr wrap="none" lIns="91440" tIns="45720" rIns="91440" bIns="45720">
            <a:spAutoFit/>
          </a:bodyPr>
          <a:lstStyle/>
          <a:p>
            <a:pPr algn="ctr">
              <a:buNone/>
            </a:pPr>
            <a:r>
              <a:rPr lang="en-US" sz="6600" b="1" cap="none" spc="0" dirty="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Slide Clutter??</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17</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eaLnBrk="1" hangingPunct="1"/>
            <a:r>
              <a:rPr lang="en-US" dirty="0"/>
              <a:t>Design of Signs</a:t>
            </a:r>
          </a:p>
          <a:p>
            <a:pPr lvl="1"/>
            <a:r>
              <a:rPr lang="en-US" b="0" dirty="0"/>
              <a:t>Improve safety and reduce driver frustration </a:t>
            </a:r>
          </a:p>
          <a:p>
            <a:pPr lvl="2"/>
            <a:r>
              <a:rPr lang="en-US" dirty="0"/>
              <a:t>Promotes </a:t>
            </a:r>
            <a:r>
              <a:rPr lang="en-US" b="0" dirty="0"/>
              <a:t>uniformity in the design and application of traffic control devices</a:t>
            </a:r>
          </a:p>
          <a:p>
            <a:pPr lvl="1"/>
            <a:r>
              <a:rPr lang="en-US" b="0" dirty="0"/>
              <a:t>MN MUTCD (see Section </a:t>
            </a:r>
            <a:r>
              <a:rPr lang="en-US" dirty="0"/>
              <a:t>2.7.2</a:t>
            </a:r>
            <a:r>
              <a:rPr lang="en-US" b="0" dirty="0"/>
              <a:t>) establishes the basic framework for the design and application of signs</a:t>
            </a:r>
          </a:p>
          <a:p>
            <a:pPr lvl="1"/>
            <a:r>
              <a:rPr lang="en-US" dirty="0"/>
              <a:t>Standard Highway Signs and Markings manual (see Section 2.7.4) provides detailed drawings of the standard signs and alphabets</a:t>
            </a:r>
          </a:p>
        </p:txBody>
      </p:sp>
    </p:spTree>
    <p:custDataLst>
      <p:tags r:id="rId1"/>
    </p:custDataLst>
    <p:extLst>
      <p:ext uri="{BB962C8B-B14F-4D97-AF65-F5344CB8AC3E}">
        <p14:creationId xmlns:p14="http://schemas.microsoft.com/office/powerpoint/2010/main" val="20539698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18</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a:xfrm>
            <a:off x="1149350" y="1444625"/>
            <a:ext cx="4873773" cy="5162550"/>
          </a:xfrm>
        </p:spPr>
        <p:txBody>
          <a:bodyPr/>
          <a:lstStyle/>
          <a:p>
            <a:pPr eaLnBrk="1" hangingPunct="1"/>
            <a:r>
              <a:rPr lang="en-US" dirty="0"/>
              <a:t>Sign Nomenclature</a:t>
            </a:r>
          </a:p>
          <a:p>
            <a:pPr lvl="1" eaLnBrk="1" hangingPunct="1"/>
            <a:r>
              <a:rPr lang="en-US" dirty="0"/>
              <a:t>R Series</a:t>
            </a:r>
          </a:p>
          <a:p>
            <a:pPr lvl="2" eaLnBrk="1" hangingPunct="1"/>
            <a:r>
              <a:rPr lang="en-US" dirty="0"/>
              <a:t>Regulatory signs</a:t>
            </a:r>
          </a:p>
        </p:txBody>
      </p:sp>
      <p:pic>
        <p:nvPicPr>
          <p:cNvPr id="3" name="Picture 2">
            <a:extLst>
              <a:ext uri="{FF2B5EF4-FFF2-40B4-BE49-F238E27FC236}">
                <a16:creationId xmlns="" xmlns:a16="http://schemas.microsoft.com/office/drawing/2014/main" id="{24FC582A-DA90-408A-9CDE-65F4DCC7C9A2}"/>
              </a:ext>
            </a:extLst>
          </p:cNvPr>
          <p:cNvPicPr>
            <a:picLocks noChangeAspect="1"/>
          </p:cNvPicPr>
          <p:nvPr/>
        </p:nvPicPr>
        <p:blipFill>
          <a:blip r:embed="rId3"/>
          <a:stretch>
            <a:fillRect/>
          </a:stretch>
        </p:blipFill>
        <p:spPr>
          <a:xfrm>
            <a:off x="2324174" y="2979328"/>
            <a:ext cx="4343620" cy="3840480"/>
          </a:xfrm>
          <a:prstGeom prst="rect">
            <a:avLst/>
          </a:prstGeom>
        </p:spPr>
      </p:pic>
    </p:spTree>
    <p:custDataLst>
      <p:tags r:id="rId1"/>
    </p:custDataLst>
    <p:extLst>
      <p:ext uri="{BB962C8B-B14F-4D97-AF65-F5344CB8AC3E}">
        <p14:creationId xmlns:p14="http://schemas.microsoft.com/office/powerpoint/2010/main" val="30771883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19</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eaLnBrk="1" hangingPunct="1"/>
            <a:r>
              <a:rPr lang="en-US" dirty="0"/>
              <a:t>Sign Nomenclature</a:t>
            </a:r>
          </a:p>
          <a:p>
            <a:pPr lvl="1" eaLnBrk="1" hangingPunct="1"/>
            <a:r>
              <a:rPr lang="en-US" dirty="0"/>
              <a:t>W Series</a:t>
            </a:r>
          </a:p>
          <a:p>
            <a:pPr lvl="2" eaLnBrk="1" hangingPunct="1"/>
            <a:r>
              <a:rPr lang="en-US" dirty="0"/>
              <a:t>Warning Signs</a:t>
            </a:r>
          </a:p>
          <a:p>
            <a:pPr eaLnBrk="1" hangingPunct="1"/>
            <a:endParaRPr lang="en-US" dirty="0"/>
          </a:p>
        </p:txBody>
      </p:sp>
      <p:pic>
        <p:nvPicPr>
          <p:cNvPr id="2" name="Picture 1">
            <a:extLst>
              <a:ext uri="{FF2B5EF4-FFF2-40B4-BE49-F238E27FC236}">
                <a16:creationId xmlns="" xmlns:a16="http://schemas.microsoft.com/office/drawing/2014/main" id="{BE038AFC-A95C-4075-A145-DCF2A538EFA6}"/>
              </a:ext>
            </a:extLst>
          </p:cNvPr>
          <p:cNvPicPr>
            <a:picLocks noChangeAspect="1"/>
          </p:cNvPicPr>
          <p:nvPr/>
        </p:nvPicPr>
        <p:blipFill>
          <a:blip r:embed="rId3"/>
          <a:stretch>
            <a:fillRect/>
          </a:stretch>
        </p:blipFill>
        <p:spPr>
          <a:xfrm>
            <a:off x="2009591" y="3192423"/>
            <a:ext cx="5124817" cy="3414752"/>
          </a:xfrm>
          <a:prstGeom prst="rect">
            <a:avLst/>
          </a:prstGeom>
        </p:spPr>
      </p:pic>
    </p:spTree>
    <p:custDataLst>
      <p:tags r:id="rId1"/>
    </p:custDataLst>
    <p:extLst>
      <p:ext uri="{BB962C8B-B14F-4D97-AF65-F5344CB8AC3E}">
        <p14:creationId xmlns:p14="http://schemas.microsoft.com/office/powerpoint/2010/main" val="3077188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20</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eaLnBrk="1" hangingPunct="1"/>
            <a:r>
              <a:rPr lang="en-US" dirty="0"/>
              <a:t>Sign Nomenclature</a:t>
            </a:r>
          </a:p>
          <a:p>
            <a:pPr lvl="1" eaLnBrk="1" hangingPunct="1"/>
            <a:r>
              <a:rPr lang="en-US" dirty="0"/>
              <a:t>M Series</a:t>
            </a:r>
          </a:p>
          <a:p>
            <a:pPr lvl="2" eaLnBrk="1" hangingPunct="1"/>
            <a:r>
              <a:rPr lang="en-US" dirty="0"/>
              <a:t>Route Markers &amp; Auxiliaries</a:t>
            </a:r>
          </a:p>
        </p:txBody>
      </p:sp>
      <p:pic>
        <p:nvPicPr>
          <p:cNvPr id="2" name="Picture 1">
            <a:extLst>
              <a:ext uri="{FF2B5EF4-FFF2-40B4-BE49-F238E27FC236}">
                <a16:creationId xmlns="" xmlns:a16="http://schemas.microsoft.com/office/drawing/2014/main" id="{2578236D-F294-4ED0-B3CA-262DFB07D546}"/>
              </a:ext>
            </a:extLst>
          </p:cNvPr>
          <p:cNvPicPr>
            <a:picLocks noChangeAspect="1"/>
          </p:cNvPicPr>
          <p:nvPr/>
        </p:nvPicPr>
        <p:blipFill>
          <a:blip r:embed="rId3"/>
          <a:stretch>
            <a:fillRect/>
          </a:stretch>
        </p:blipFill>
        <p:spPr>
          <a:xfrm>
            <a:off x="2158146" y="3330945"/>
            <a:ext cx="5040630" cy="2677668"/>
          </a:xfrm>
          <a:prstGeom prst="rect">
            <a:avLst/>
          </a:prstGeom>
        </p:spPr>
      </p:pic>
    </p:spTree>
    <p:custDataLst>
      <p:tags r:id="rId1"/>
    </p:custDataLst>
    <p:extLst>
      <p:ext uri="{BB962C8B-B14F-4D97-AF65-F5344CB8AC3E}">
        <p14:creationId xmlns:p14="http://schemas.microsoft.com/office/powerpoint/2010/main" val="3077188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sz="half" idx="1"/>
          </p:nvPr>
        </p:nvSpPr>
        <p:spPr>
          <a:xfrm>
            <a:off x="1149350" y="1444625"/>
            <a:ext cx="4073525" cy="5162550"/>
          </a:xfrm>
        </p:spPr>
        <p:txBody>
          <a:bodyPr/>
          <a:lstStyle/>
          <a:p>
            <a:pPr eaLnBrk="1" hangingPunct="1"/>
            <a:r>
              <a:rPr lang="en-US" sz="2800" dirty="0"/>
              <a:t>Sign Nomenclature</a:t>
            </a:r>
          </a:p>
          <a:p>
            <a:pPr lvl="1" eaLnBrk="1" hangingPunct="1"/>
            <a:r>
              <a:rPr lang="en-US" sz="2400" dirty="0"/>
              <a:t>G Series</a:t>
            </a:r>
          </a:p>
          <a:p>
            <a:pPr lvl="2" eaLnBrk="1" hangingPunct="1"/>
            <a:r>
              <a:rPr lang="en-US" sz="2000" dirty="0"/>
              <a:t>Construction Information </a:t>
            </a:r>
          </a:p>
          <a:p>
            <a:pPr lvl="1" eaLnBrk="1" hangingPunct="1"/>
            <a:r>
              <a:rPr lang="en-US" sz="2400" dirty="0"/>
              <a:t>S Series</a:t>
            </a:r>
          </a:p>
          <a:p>
            <a:pPr lvl="2" eaLnBrk="1" hangingPunct="1"/>
            <a:r>
              <a:rPr lang="en-US" sz="2000" dirty="0"/>
              <a:t>School Warning </a:t>
            </a:r>
          </a:p>
          <a:p>
            <a:pPr lvl="1" eaLnBrk="1" hangingPunct="1"/>
            <a:r>
              <a:rPr lang="en-US" sz="2400" dirty="0"/>
              <a:t>D Series</a:t>
            </a:r>
          </a:p>
          <a:p>
            <a:pPr lvl="2" eaLnBrk="1" hangingPunct="1"/>
            <a:r>
              <a:rPr lang="en-US" sz="2000" dirty="0"/>
              <a:t>Guide Signs</a:t>
            </a:r>
          </a:p>
          <a:p>
            <a:pPr lvl="1" eaLnBrk="1" hangingPunct="1"/>
            <a:r>
              <a:rPr lang="en-US" sz="2400" dirty="0"/>
              <a:t>I Series</a:t>
            </a:r>
          </a:p>
          <a:p>
            <a:pPr lvl="2" eaLnBrk="1" hangingPunct="1"/>
            <a:r>
              <a:rPr lang="en-US" sz="2000" dirty="0"/>
              <a:t>Informational </a:t>
            </a:r>
          </a:p>
        </p:txBody>
      </p:sp>
      <p:sp>
        <p:nvSpPr>
          <p:cNvPr id="2" name="Content Placeholder 1">
            <a:extLst>
              <a:ext uri="{FF2B5EF4-FFF2-40B4-BE49-F238E27FC236}">
                <a16:creationId xmlns="" xmlns:a16="http://schemas.microsoft.com/office/drawing/2014/main" id="{1EFEB062-E2CF-4913-9208-7F6D6E4F9FD8}"/>
              </a:ext>
            </a:extLst>
          </p:cNvPr>
          <p:cNvSpPr>
            <a:spLocks noGrp="1"/>
          </p:cNvSpPr>
          <p:nvPr>
            <p:ph sz="half" idx="2"/>
          </p:nvPr>
        </p:nvSpPr>
        <p:spPr>
          <a:xfrm>
            <a:off x="5070477" y="1444625"/>
            <a:ext cx="4073524" cy="5162550"/>
          </a:xfrm>
        </p:spPr>
        <p:txBody>
          <a:bodyPr/>
          <a:lstStyle/>
          <a:p>
            <a:endParaRPr lang="en-US" dirty="0"/>
          </a:p>
          <a:p>
            <a:pPr lvl="1" eaLnBrk="1" hangingPunct="1"/>
            <a:r>
              <a:rPr lang="en-US" dirty="0"/>
              <a:t>E Series</a:t>
            </a:r>
          </a:p>
          <a:p>
            <a:pPr lvl="2" eaLnBrk="1" hangingPunct="1"/>
            <a:r>
              <a:rPr lang="en-US" dirty="0"/>
              <a:t>Exit Signs </a:t>
            </a:r>
          </a:p>
          <a:p>
            <a:pPr lvl="1" eaLnBrk="1" hangingPunct="1"/>
            <a:r>
              <a:rPr lang="en-US" dirty="0"/>
              <a:t>OM Series</a:t>
            </a:r>
          </a:p>
          <a:p>
            <a:pPr lvl="2" eaLnBrk="1" hangingPunct="1"/>
            <a:r>
              <a:rPr lang="en-US" dirty="0"/>
              <a:t>Object Marker</a:t>
            </a:r>
          </a:p>
          <a:p>
            <a:pPr lvl="1" eaLnBrk="1" hangingPunct="1"/>
            <a:r>
              <a:rPr lang="en-US" dirty="0"/>
              <a:t>X Series</a:t>
            </a:r>
          </a:p>
          <a:p>
            <a:pPr lvl="2" eaLnBrk="1" hangingPunct="1"/>
            <a:r>
              <a:rPr lang="en-US" dirty="0"/>
              <a:t>Miscellaneous</a:t>
            </a:r>
          </a:p>
          <a:p>
            <a:pPr lvl="1" eaLnBrk="1" hangingPunct="1"/>
            <a:r>
              <a:rPr lang="en-US" dirty="0"/>
              <a:t>PM Series</a:t>
            </a:r>
          </a:p>
          <a:p>
            <a:pPr lvl="2" eaLnBrk="1" hangingPunct="1"/>
            <a:r>
              <a:rPr lang="en-US" dirty="0"/>
              <a:t>Pavement Messages</a:t>
            </a:r>
          </a:p>
        </p:txBody>
      </p:sp>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21</a:t>
            </a:fld>
            <a:endParaRPr lang="en-US"/>
          </a:p>
        </p:txBody>
      </p:sp>
    </p:spTree>
    <p:custDataLst>
      <p:tags r:id="rId1"/>
    </p:custDataLst>
    <p:extLst>
      <p:ext uri="{BB962C8B-B14F-4D97-AF65-F5344CB8AC3E}">
        <p14:creationId xmlns:p14="http://schemas.microsoft.com/office/powerpoint/2010/main" val="1354409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22</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eaLnBrk="1" hangingPunct="1"/>
            <a:r>
              <a:rPr lang="en-US" sz="2800" dirty="0"/>
              <a:t>Sign Nomenclature Modifications</a:t>
            </a:r>
          </a:p>
          <a:p>
            <a:pPr lvl="1" eaLnBrk="1" hangingPunct="1"/>
            <a:r>
              <a:rPr lang="en-US" sz="2400" dirty="0"/>
              <a:t>Designs that are a modification of a federal design will be designed with an “M” at the end</a:t>
            </a:r>
          </a:p>
          <a:p>
            <a:pPr lvl="1" eaLnBrk="1" hangingPunct="1"/>
            <a:r>
              <a:rPr lang="en-US" sz="2400" dirty="0"/>
              <a:t>Another modification of the same sign, an “a” will be added at the end of the code</a:t>
            </a:r>
            <a:endParaRPr lang="en-US" dirty="0"/>
          </a:p>
        </p:txBody>
      </p:sp>
      <p:pic>
        <p:nvPicPr>
          <p:cNvPr id="2" name="Picture 1">
            <a:extLst>
              <a:ext uri="{FF2B5EF4-FFF2-40B4-BE49-F238E27FC236}">
                <a16:creationId xmlns="" xmlns:a16="http://schemas.microsoft.com/office/drawing/2014/main" id="{292D4959-1B10-45F8-9BEA-1FF3806179D8}"/>
              </a:ext>
            </a:extLst>
          </p:cNvPr>
          <p:cNvPicPr>
            <a:picLocks noChangeAspect="1"/>
          </p:cNvPicPr>
          <p:nvPr/>
        </p:nvPicPr>
        <p:blipFill>
          <a:blip r:embed="rId3"/>
          <a:stretch>
            <a:fillRect/>
          </a:stretch>
        </p:blipFill>
        <p:spPr>
          <a:xfrm>
            <a:off x="1486297" y="3656319"/>
            <a:ext cx="7308056" cy="1021556"/>
          </a:xfrm>
          <a:prstGeom prst="rect">
            <a:avLst/>
          </a:prstGeom>
        </p:spPr>
      </p:pic>
      <p:pic>
        <p:nvPicPr>
          <p:cNvPr id="3" name="Picture 2">
            <a:extLst>
              <a:ext uri="{FF2B5EF4-FFF2-40B4-BE49-F238E27FC236}">
                <a16:creationId xmlns="" xmlns:a16="http://schemas.microsoft.com/office/drawing/2014/main" id="{352E5C56-F94B-4035-96CA-B66F5CC0D177}"/>
              </a:ext>
            </a:extLst>
          </p:cNvPr>
          <p:cNvPicPr>
            <a:picLocks noChangeAspect="1"/>
          </p:cNvPicPr>
          <p:nvPr/>
        </p:nvPicPr>
        <p:blipFill>
          <a:blip r:embed="rId4"/>
          <a:stretch>
            <a:fillRect/>
          </a:stretch>
        </p:blipFill>
        <p:spPr>
          <a:xfrm>
            <a:off x="1486297" y="4850705"/>
            <a:ext cx="7324328" cy="791819"/>
          </a:xfrm>
          <a:prstGeom prst="rect">
            <a:avLst/>
          </a:prstGeom>
        </p:spPr>
      </p:pic>
    </p:spTree>
    <p:custDataLst>
      <p:tags r:id="rId1"/>
    </p:custDataLst>
    <p:extLst>
      <p:ext uri="{BB962C8B-B14F-4D97-AF65-F5344CB8AC3E}">
        <p14:creationId xmlns:p14="http://schemas.microsoft.com/office/powerpoint/2010/main" val="5221143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23</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eaLnBrk="1" hangingPunct="1"/>
            <a:r>
              <a:rPr lang="en-US" sz="2800" dirty="0"/>
              <a:t>Sign Nomenclature Modifications</a:t>
            </a:r>
          </a:p>
          <a:p>
            <a:pPr lvl="1" eaLnBrk="1" hangingPunct="1"/>
            <a:r>
              <a:rPr lang="en-US" sz="2000" dirty="0"/>
              <a:t>Special designs start with the numbers associated with the sign design and after the dash an “X” (Specific to MN, not found in the FHWA MUTCD)</a:t>
            </a:r>
          </a:p>
          <a:p>
            <a:pPr lvl="1" eaLnBrk="1" hangingPunct="1"/>
            <a:r>
              <a:rPr lang="en-US" sz="2000" dirty="0"/>
              <a:t>Another modification of the same sign, an “a” will be added at the end of the code</a:t>
            </a:r>
          </a:p>
          <a:p>
            <a:pPr lvl="1" eaLnBrk="1" hangingPunct="1"/>
            <a:r>
              <a:rPr lang="en-US" sz="2000" dirty="0"/>
              <a:t>If a plaque is associated with that sign code then a “P” will be added</a:t>
            </a:r>
          </a:p>
        </p:txBody>
      </p:sp>
      <p:pic>
        <p:nvPicPr>
          <p:cNvPr id="4" name="Picture 3">
            <a:extLst>
              <a:ext uri="{FF2B5EF4-FFF2-40B4-BE49-F238E27FC236}">
                <a16:creationId xmlns="" xmlns:a16="http://schemas.microsoft.com/office/drawing/2014/main" id="{240481D0-5E6E-435A-85F5-BC53BFE7E677}"/>
              </a:ext>
            </a:extLst>
          </p:cNvPr>
          <p:cNvPicPr>
            <a:picLocks noChangeAspect="1"/>
          </p:cNvPicPr>
          <p:nvPr/>
        </p:nvPicPr>
        <p:blipFill>
          <a:blip r:embed="rId3"/>
          <a:stretch>
            <a:fillRect/>
          </a:stretch>
        </p:blipFill>
        <p:spPr>
          <a:xfrm>
            <a:off x="1762736" y="4386021"/>
            <a:ext cx="6593681" cy="721519"/>
          </a:xfrm>
          <a:prstGeom prst="rect">
            <a:avLst/>
          </a:prstGeom>
        </p:spPr>
      </p:pic>
      <p:pic>
        <p:nvPicPr>
          <p:cNvPr id="5" name="Picture 4">
            <a:extLst>
              <a:ext uri="{FF2B5EF4-FFF2-40B4-BE49-F238E27FC236}">
                <a16:creationId xmlns="" xmlns:a16="http://schemas.microsoft.com/office/drawing/2014/main" id="{AF682E38-936B-4650-BE55-581C3EE34523}"/>
              </a:ext>
            </a:extLst>
          </p:cNvPr>
          <p:cNvPicPr>
            <a:picLocks noChangeAspect="1"/>
          </p:cNvPicPr>
          <p:nvPr/>
        </p:nvPicPr>
        <p:blipFill>
          <a:blip r:embed="rId4"/>
          <a:stretch>
            <a:fillRect/>
          </a:stretch>
        </p:blipFill>
        <p:spPr>
          <a:xfrm>
            <a:off x="1741976" y="5140848"/>
            <a:ext cx="6622256" cy="650081"/>
          </a:xfrm>
          <a:prstGeom prst="rect">
            <a:avLst/>
          </a:prstGeom>
        </p:spPr>
      </p:pic>
      <p:pic>
        <p:nvPicPr>
          <p:cNvPr id="6" name="Picture 5">
            <a:extLst>
              <a:ext uri="{FF2B5EF4-FFF2-40B4-BE49-F238E27FC236}">
                <a16:creationId xmlns="" xmlns:a16="http://schemas.microsoft.com/office/drawing/2014/main" id="{0B497530-566D-4E3F-BC54-690C3571EFF7}"/>
              </a:ext>
            </a:extLst>
          </p:cNvPr>
          <p:cNvPicPr>
            <a:picLocks noChangeAspect="1"/>
          </p:cNvPicPr>
          <p:nvPr/>
        </p:nvPicPr>
        <p:blipFill>
          <a:blip r:embed="rId5"/>
          <a:stretch>
            <a:fillRect/>
          </a:stretch>
        </p:blipFill>
        <p:spPr>
          <a:xfrm>
            <a:off x="1741976" y="5832052"/>
            <a:ext cx="6615113" cy="971550"/>
          </a:xfrm>
          <a:prstGeom prst="rect">
            <a:avLst/>
          </a:prstGeom>
        </p:spPr>
      </p:pic>
    </p:spTree>
    <p:custDataLst>
      <p:tags r:id="rId1"/>
    </p:custDataLst>
    <p:extLst>
      <p:ext uri="{BB962C8B-B14F-4D97-AF65-F5344CB8AC3E}">
        <p14:creationId xmlns:p14="http://schemas.microsoft.com/office/powerpoint/2010/main" val="6499785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24</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eaLnBrk="1" hangingPunct="1"/>
            <a:r>
              <a:rPr lang="en-US" dirty="0"/>
              <a:t>Elements of Traffic Sign Design</a:t>
            </a:r>
          </a:p>
          <a:p>
            <a:pPr lvl="1" eaLnBrk="1" hangingPunct="1"/>
            <a:r>
              <a:rPr lang="en-US" dirty="0"/>
              <a:t>Shape</a:t>
            </a:r>
          </a:p>
        </p:txBody>
      </p:sp>
      <p:pic>
        <p:nvPicPr>
          <p:cNvPr id="655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7386" y="2568128"/>
            <a:ext cx="5406324" cy="4208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solidFill>
                  <a:srgbClr val="FF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ustDataLst>
      <p:tags r:id="rId1"/>
    </p:custDataLst>
    <p:extLst>
      <p:ext uri="{BB962C8B-B14F-4D97-AF65-F5344CB8AC3E}">
        <p14:creationId xmlns:p14="http://schemas.microsoft.com/office/powerpoint/2010/main" val="3077188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5538"/>
                                        </p:tgtEl>
                                        <p:attrNameLst>
                                          <p:attrName>style.visibility</p:attrName>
                                        </p:attrNameLst>
                                      </p:cBhvr>
                                      <p:to>
                                        <p:strVal val="visible"/>
                                      </p:to>
                                    </p:set>
                                    <p:animEffect transition="in" filter="fade">
                                      <p:cBhvr>
                                        <p:cTn id="7" dur="500"/>
                                        <p:tgtEl>
                                          <p:spTgt spid="655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3" name="Rectangle 3"/>
          <p:cNvSpPr>
            <a:spLocks noGrp="1" noChangeArrowheads="1"/>
          </p:cNvSpPr>
          <p:nvPr>
            <p:ph type="body" sz="half" idx="1"/>
          </p:nvPr>
        </p:nvSpPr>
        <p:spPr>
          <a:xfrm>
            <a:off x="1500188" y="1524000"/>
            <a:ext cx="7391400" cy="4714875"/>
          </a:xfrm>
          <a:noFill/>
        </p:spPr>
        <p:txBody>
          <a:bodyPr/>
          <a:lstStyle/>
          <a:p>
            <a:r>
              <a:rPr lang="en-US" altLang="en-US" dirty="0"/>
              <a:t>Colors</a:t>
            </a:r>
          </a:p>
          <a:p>
            <a:pPr lvl="1"/>
            <a:r>
              <a:rPr lang="en-US" altLang="en-US" sz="1800" b="1" dirty="0"/>
              <a:t>Black</a:t>
            </a:r>
            <a:r>
              <a:rPr lang="en-US" altLang="en-US" sz="1800" dirty="0"/>
              <a:t>: Used as legend color for signs with orange, white or yellow backgrounds.  Black also is used as the background color for some regulatory signs.</a:t>
            </a:r>
          </a:p>
          <a:p>
            <a:pPr lvl="2"/>
            <a:endParaRPr lang="en-US" altLang="en-US" sz="1600" b="1" dirty="0"/>
          </a:p>
          <a:p>
            <a:pPr lvl="2"/>
            <a:r>
              <a:rPr lang="en-US" altLang="en-US" sz="1600" b="1" dirty="0"/>
              <a:t>Legend</a:t>
            </a:r>
          </a:p>
          <a:p>
            <a:pPr lvl="3"/>
            <a:endParaRPr lang="en-US" altLang="en-US" sz="1400" b="1" dirty="0"/>
          </a:p>
          <a:p>
            <a:pPr lvl="3"/>
            <a:endParaRPr lang="en-US" altLang="en-US" sz="1400" b="1" dirty="0"/>
          </a:p>
          <a:p>
            <a:pPr lvl="3"/>
            <a:endParaRPr lang="en-US" altLang="en-US" sz="1400" b="1" dirty="0"/>
          </a:p>
          <a:p>
            <a:pPr lvl="3"/>
            <a:endParaRPr lang="en-US" altLang="en-US" sz="1400" b="1" dirty="0"/>
          </a:p>
          <a:p>
            <a:pPr lvl="3"/>
            <a:endParaRPr lang="en-US" altLang="en-US" sz="1400" b="1" dirty="0"/>
          </a:p>
          <a:p>
            <a:pPr lvl="3"/>
            <a:endParaRPr lang="en-US" altLang="en-US" sz="1400" b="1" dirty="0"/>
          </a:p>
          <a:p>
            <a:pPr lvl="2"/>
            <a:r>
              <a:rPr lang="en-US" altLang="en-US" sz="1600" b="1" dirty="0"/>
              <a:t>Background</a:t>
            </a:r>
          </a:p>
        </p:txBody>
      </p:sp>
      <p:pic>
        <p:nvPicPr>
          <p:cNvPr id="14339" name="Picture 10"/>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a:xfrm>
            <a:off x="2740025" y="3609975"/>
            <a:ext cx="1108075" cy="1338263"/>
          </a:xfrm>
          <a:noFill/>
        </p:spPr>
      </p:pic>
      <p:sp>
        <p:nvSpPr>
          <p:cNvPr id="14340" name="Rectangle 13"/>
          <p:cNvSpPr>
            <a:spLocks noGrp="1" noChangeArrowheads="1"/>
          </p:cNvSpPr>
          <p:nvPr>
            <p:ph type="title"/>
          </p:nvPr>
        </p:nvSpPr>
        <p:spPr>
          <a:noFill/>
        </p:spPr>
        <p:txBody>
          <a:bodyPr/>
          <a:lstStyle/>
          <a:p>
            <a:r>
              <a:rPr lang="en-US" dirty="0"/>
              <a:t>Signing Overview</a:t>
            </a:r>
            <a:endParaRPr lang="en-US" altLang="en-US" dirty="0"/>
          </a:p>
        </p:txBody>
      </p:sp>
      <p:pic>
        <p:nvPicPr>
          <p:cNvPr id="14341" name="Picture 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35413" y="3400425"/>
            <a:ext cx="1681162"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99113" y="3476625"/>
            <a:ext cx="1611312" cy="152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67250" y="5391150"/>
            <a:ext cx="1227138" cy="122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4" name="Picture 1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87650" y="5711825"/>
            <a:ext cx="1719263"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Picture 1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62813" y="3902075"/>
            <a:ext cx="1719262"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0621722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51203"/>
                                        </p:tgtEl>
                                        <p:attrNameLst>
                                          <p:attrName>style.visibility</p:attrName>
                                        </p:attrNameLst>
                                      </p:cBhvr>
                                      <p:to>
                                        <p:strVal val="visible"/>
                                      </p:to>
                                    </p:set>
                                    <p:anim calcmode="lin" valueType="num">
                                      <p:cBhvr>
                                        <p:cTn id="7" dur="500" fill="hold"/>
                                        <p:tgtEl>
                                          <p:spTgt spid="51203"/>
                                        </p:tgtEl>
                                        <p:attrNameLst>
                                          <p:attrName>ppt_x</p:attrName>
                                        </p:attrNameLst>
                                      </p:cBhvr>
                                      <p:tavLst>
                                        <p:tav tm="0">
                                          <p:val>
                                            <p:strVal val="#ppt_x-#ppt_w/2"/>
                                          </p:val>
                                        </p:tav>
                                        <p:tav tm="100000">
                                          <p:val>
                                            <p:strVal val="#ppt_x"/>
                                          </p:val>
                                        </p:tav>
                                      </p:tavLst>
                                    </p:anim>
                                    <p:anim calcmode="lin" valueType="num">
                                      <p:cBhvr>
                                        <p:cTn id="8" dur="500" fill="hold"/>
                                        <p:tgtEl>
                                          <p:spTgt spid="51203"/>
                                        </p:tgtEl>
                                        <p:attrNameLst>
                                          <p:attrName>ppt_y</p:attrName>
                                        </p:attrNameLst>
                                      </p:cBhvr>
                                      <p:tavLst>
                                        <p:tav tm="0">
                                          <p:val>
                                            <p:strVal val="#ppt_y"/>
                                          </p:val>
                                        </p:tav>
                                        <p:tav tm="100000">
                                          <p:val>
                                            <p:strVal val="#ppt_y"/>
                                          </p:val>
                                        </p:tav>
                                      </p:tavLst>
                                    </p:anim>
                                    <p:anim calcmode="lin" valueType="num">
                                      <p:cBhvr>
                                        <p:cTn id="9" dur="500" fill="hold"/>
                                        <p:tgtEl>
                                          <p:spTgt spid="51203"/>
                                        </p:tgtEl>
                                        <p:attrNameLst>
                                          <p:attrName>ppt_w</p:attrName>
                                        </p:attrNameLst>
                                      </p:cBhvr>
                                      <p:tavLst>
                                        <p:tav tm="0">
                                          <p:val>
                                            <p:fltVal val="0"/>
                                          </p:val>
                                        </p:tav>
                                        <p:tav tm="100000">
                                          <p:val>
                                            <p:strVal val="#ppt_w"/>
                                          </p:val>
                                        </p:tav>
                                      </p:tavLst>
                                    </p:anim>
                                    <p:anim calcmode="lin" valueType="num">
                                      <p:cBhvr>
                                        <p:cTn id="10" dur="500" fill="hold"/>
                                        <p:tgtEl>
                                          <p:spTgt spid="5120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8179" name="Rectangle 3"/>
          <p:cNvSpPr>
            <a:spLocks noGrp="1" noChangeArrowheads="1"/>
          </p:cNvSpPr>
          <p:nvPr>
            <p:ph type="body" sz="half" idx="1"/>
          </p:nvPr>
        </p:nvSpPr>
        <p:spPr>
          <a:xfrm>
            <a:off x="1500188" y="1524000"/>
            <a:ext cx="7515225" cy="4714875"/>
          </a:xfrm>
          <a:noFill/>
        </p:spPr>
        <p:txBody>
          <a:bodyPr/>
          <a:lstStyle/>
          <a:p>
            <a:r>
              <a:rPr lang="en-US" altLang="en-US"/>
              <a:t>Colors</a:t>
            </a:r>
          </a:p>
          <a:p>
            <a:pPr lvl="1"/>
            <a:r>
              <a:rPr lang="en-US" altLang="en-US" sz="1800" b="1"/>
              <a:t>Blue</a:t>
            </a:r>
            <a:r>
              <a:rPr lang="en-US" altLang="en-US" sz="1800"/>
              <a:t>: Indicates services available to road users.  It is used as the background color in motorist information signs, interstate, Minnesota, and county route markers, and auxiliary markers.  Blue is not used as a legend color except on Adopt-a-Highway signing.</a:t>
            </a:r>
          </a:p>
          <a:p>
            <a:pPr lvl="2"/>
            <a:endParaRPr lang="en-US" altLang="en-US" sz="1600" b="1"/>
          </a:p>
          <a:p>
            <a:pPr lvl="2"/>
            <a:r>
              <a:rPr lang="en-US" altLang="en-US" sz="1600" b="1"/>
              <a:t>Background</a:t>
            </a:r>
          </a:p>
          <a:p>
            <a:pPr lvl="3"/>
            <a:endParaRPr lang="en-US" altLang="en-US" sz="1400"/>
          </a:p>
          <a:p>
            <a:pPr lvl="3"/>
            <a:endParaRPr lang="en-US" altLang="en-US" sz="1400"/>
          </a:p>
          <a:p>
            <a:pPr lvl="3"/>
            <a:endParaRPr lang="en-US" altLang="en-US" sz="1400"/>
          </a:p>
          <a:p>
            <a:pPr lvl="3"/>
            <a:endParaRPr lang="en-US" altLang="en-US" sz="1400"/>
          </a:p>
          <a:p>
            <a:pPr lvl="3"/>
            <a:endParaRPr lang="en-US" altLang="en-US" sz="1400"/>
          </a:p>
          <a:p>
            <a:pPr lvl="3">
              <a:buFontTx/>
              <a:buNone/>
            </a:pPr>
            <a:endParaRPr lang="en-US" altLang="en-US" sz="1400"/>
          </a:p>
          <a:p>
            <a:pPr lvl="2"/>
            <a:r>
              <a:rPr lang="en-US" altLang="en-US" sz="1600" b="1"/>
              <a:t>Legend</a:t>
            </a:r>
          </a:p>
        </p:txBody>
      </p:sp>
      <p:sp>
        <p:nvSpPr>
          <p:cNvPr id="15363" name="Rectangle 9"/>
          <p:cNvSpPr>
            <a:spLocks noGrp="1" noChangeArrowheads="1"/>
          </p:cNvSpPr>
          <p:nvPr>
            <p:ph type="title"/>
          </p:nvPr>
        </p:nvSpPr>
        <p:spPr>
          <a:noFill/>
        </p:spPr>
        <p:txBody>
          <a:bodyPr/>
          <a:lstStyle/>
          <a:p>
            <a:r>
              <a:rPr lang="en-US" dirty="0"/>
              <a:t>Signing Overview</a:t>
            </a:r>
            <a:endParaRPr lang="en-US" altLang="en-US" dirty="0"/>
          </a:p>
        </p:txBody>
      </p:sp>
      <p:pic>
        <p:nvPicPr>
          <p:cNvPr id="15364"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82875" y="4298950"/>
            <a:ext cx="1244600" cy="121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97325" y="4295775"/>
            <a:ext cx="1187450" cy="118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1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81613" y="4276725"/>
            <a:ext cx="1131887"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Picture 1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92513" y="5637213"/>
            <a:ext cx="1071562"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1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19863" y="3670300"/>
            <a:ext cx="2303462"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0" name="Picture 1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89488" y="5645150"/>
            <a:ext cx="1655762" cy="102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05287" y="3868036"/>
            <a:ext cx="733425" cy="371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8206671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178179"/>
                                        </p:tgtEl>
                                        <p:attrNameLst>
                                          <p:attrName>style.visibility</p:attrName>
                                        </p:attrNameLst>
                                      </p:cBhvr>
                                      <p:to>
                                        <p:strVal val="visible"/>
                                      </p:to>
                                    </p:set>
                                    <p:anim calcmode="lin" valueType="num">
                                      <p:cBhvr>
                                        <p:cTn id="7" dur="500" fill="hold"/>
                                        <p:tgtEl>
                                          <p:spTgt spid="178179"/>
                                        </p:tgtEl>
                                        <p:attrNameLst>
                                          <p:attrName>ppt_x</p:attrName>
                                        </p:attrNameLst>
                                      </p:cBhvr>
                                      <p:tavLst>
                                        <p:tav tm="0">
                                          <p:val>
                                            <p:strVal val="#ppt_x-#ppt_w/2"/>
                                          </p:val>
                                        </p:tav>
                                        <p:tav tm="100000">
                                          <p:val>
                                            <p:strVal val="#ppt_x"/>
                                          </p:val>
                                        </p:tav>
                                      </p:tavLst>
                                    </p:anim>
                                    <p:anim calcmode="lin" valueType="num">
                                      <p:cBhvr>
                                        <p:cTn id="8" dur="500" fill="hold"/>
                                        <p:tgtEl>
                                          <p:spTgt spid="178179"/>
                                        </p:tgtEl>
                                        <p:attrNameLst>
                                          <p:attrName>ppt_y</p:attrName>
                                        </p:attrNameLst>
                                      </p:cBhvr>
                                      <p:tavLst>
                                        <p:tav tm="0">
                                          <p:val>
                                            <p:strVal val="#ppt_y"/>
                                          </p:val>
                                        </p:tav>
                                        <p:tav tm="100000">
                                          <p:val>
                                            <p:strVal val="#ppt_y"/>
                                          </p:val>
                                        </p:tav>
                                      </p:tavLst>
                                    </p:anim>
                                    <p:anim calcmode="lin" valueType="num">
                                      <p:cBhvr>
                                        <p:cTn id="9" dur="500" fill="hold"/>
                                        <p:tgtEl>
                                          <p:spTgt spid="178179"/>
                                        </p:tgtEl>
                                        <p:attrNameLst>
                                          <p:attrName>ppt_w</p:attrName>
                                        </p:attrNameLst>
                                      </p:cBhvr>
                                      <p:tavLst>
                                        <p:tav tm="0">
                                          <p:val>
                                            <p:fltVal val="0"/>
                                          </p:val>
                                        </p:tav>
                                        <p:tav tm="100000">
                                          <p:val>
                                            <p:strVal val="#ppt_w"/>
                                          </p:val>
                                        </p:tav>
                                      </p:tavLst>
                                    </p:anim>
                                    <p:anim calcmode="lin" valueType="num">
                                      <p:cBhvr>
                                        <p:cTn id="10" dur="500" fill="hold"/>
                                        <p:tgtEl>
                                          <p:spTgt spid="178179"/>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5364"/>
                                        </p:tgtEl>
                                        <p:attrNameLst>
                                          <p:attrName>style.visibility</p:attrName>
                                        </p:attrNameLst>
                                      </p:cBhvr>
                                      <p:to>
                                        <p:strVal val="visible"/>
                                      </p:to>
                                    </p:set>
                                    <p:anim calcmode="lin" valueType="num">
                                      <p:cBhvr>
                                        <p:cTn id="14" dur="500" fill="hold"/>
                                        <p:tgtEl>
                                          <p:spTgt spid="15364"/>
                                        </p:tgtEl>
                                        <p:attrNameLst>
                                          <p:attrName>ppt_w</p:attrName>
                                        </p:attrNameLst>
                                      </p:cBhvr>
                                      <p:tavLst>
                                        <p:tav tm="0">
                                          <p:val>
                                            <p:fltVal val="0"/>
                                          </p:val>
                                        </p:tav>
                                        <p:tav tm="100000">
                                          <p:val>
                                            <p:strVal val="#ppt_w"/>
                                          </p:val>
                                        </p:tav>
                                      </p:tavLst>
                                    </p:anim>
                                    <p:anim calcmode="lin" valueType="num">
                                      <p:cBhvr>
                                        <p:cTn id="15" dur="500" fill="hold"/>
                                        <p:tgtEl>
                                          <p:spTgt spid="15364"/>
                                        </p:tgtEl>
                                        <p:attrNameLst>
                                          <p:attrName>ppt_h</p:attrName>
                                        </p:attrNameLst>
                                      </p:cBhvr>
                                      <p:tavLst>
                                        <p:tav tm="0">
                                          <p:val>
                                            <p:fltVal val="0"/>
                                          </p:val>
                                        </p:tav>
                                        <p:tav tm="100000">
                                          <p:val>
                                            <p:strVal val="#ppt_h"/>
                                          </p:val>
                                        </p:tav>
                                      </p:tavLst>
                                    </p:anim>
                                    <p:animEffect transition="in" filter="fade">
                                      <p:cBhvr>
                                        <p:cTn id="16" dur="500"/>
                                        <p:tgtEl>
                                          <p:spTgt spid="15364"/>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1026"/>
                                        </p:tgtEl>
                                        <p:attrNameLst>
                                          <p:attrName>style.visibility</p:attrName>
                                        </p:attrNameLst>
                                      </p:cBhvr>
                                      <p:to>
                                        <p:strVal val="visible"/>
                                      </p:to>
                                    </p:set>
                                    <p:anim calcmode="lin" valueType="num">
                                      <p:cBhvr>
                                        <p:cTn id="20" dur="500" fill="hold"/>
                                        <p:tgtEl>
                                          <p:spTgt spid="1026"/>
                                        </p:tgtEl>
                                        <p:attrNameLst>
                                          <p:attrName>ppt_w</p:attrName>
                                        </p:attrNameLst>
                                      </p:cBhvr>
                                      <p:tavLst>
                                        <p:tav tm="0">
                                          <p:val>
                                            <p:fltVal val="0"/>
                                          </p:val>
                                        </p:tav>
                                        <p:tav tm="100000">
                                          <p:val>
                                            <p:strVal val="#ppt_w"/>
                                          </p:val>
                                        </p:tav>
                                      </p:tavLst>
                                    </p:anim>
                                    <p:anim calcmode="lin" valueType="num">
                                      <p:cBhvr>
                                        <p:cTn id="21" dur="500" fill="hold"/>
                                        <p:tgtEl>
                                          <p:spTgt spid="1026"/>
                                        </p:tgtEl>
                                        <p:attrNameLst>
                                          <p:attrName>ppt_h</p:attrName>
                                        </p:attrNameLst>
                                      </p:cBhvr>
                                      <p:tavLst>
                                        <p:tav tm="0">
                                          <p:val>
                                            <p:fltVal val="0"/>
                                          </p:val>
                                        </p:tav>
                                        <p:tav tm="100000">
                                          <p:val>
                                            <p:strVal val="#ppt_h"/>
                                          </p:val>
                                        </p:tav>
                                      </p:tavLst>
                                    </p:anim>
                                    <p:animEffect transition="in" filter="fade">
                                      <p:cBhvr>
                                        <p:cTn id="22" dur="500"/>
                                        <p:tgtEl>
                                          <p:spTgt spid="1026"/>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5365"/>
                                        </p:tgtEl>
                                        <p:attrNameLst>
                                          <p:attrName>style.visibility</p:attrName>
                                        </p:attrNameLst>
                                      </p:cBhvr>
                                      <p:to>
                                        <p:strVal val="visible"/>
                                      </p:to>
                                    </p:set>
                                    <p:anim calcmode="lin" valueType="num">
                                      <p:cBhvr>
                                        <p:cTn id="26" dur="500" fill="hold"/>
                                        <p:tgtEl>
                                          <p:spTgt spid="15365"/>
                                        </p:tgtEl>
                                        <p:attrNameLst>
                                          <p:attrName>ppt_w</p:attrName>
                                        </p:attrNameLst>
                                      </p:cBhvr>
                                      <p:tavLst>
                                        <p:tav tm="0">
                                          <p:val>
                                            <p:fltVal val="0"/>
                                          </p:val>
                                        </p:tav>
                                        <p:tav tm="100000">
                                          <p:val>
                                            <p:strVal val="#ppt_w"/>
                                          </p:val>
                                        </p:tav>
                                      </p:tavLst>
                                    </p:anim>
                                    <p:anim calcmode="lin" valueType="num">
                                      <p:cBhvr>
                                        <p:cTn id="27" dur="500" fill="hold"/>
                                        <p:tgtEl>
                                          <p:spTgt spid="15365"/>
                                        </p:tgtEl>
                                        <p:attrNameLst>
                                          <p:attrName>ppt_h</p:attrName>
                                        </p:attrNameLst>
                                      </p:cBhvr>
                                      <p:tavLst>
                                        <p:tav tm="0">
                                          <p:val>
                                            <p:fltVal val="0"/>
                                          </p:val>
                                        </p:tav>
                                        <p:tav tm="100000">
                                          <p:val>
                                            <p:strVal val="#ppt_h"/>
                                          </p:val>
                                        </p:tav>
                                      </p:tavLst>
                                    </p:anim>
                                    <p:animEffect transition="in" filter="fade">
                                      <p:cBhvr>
                                        <p:cTn id="28" dur="500"/>
                                        <p:tgtEl>
                                          <p:spTgt spid="15365"/>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15366"/>
                                        </p:tgtEl>
                                        <p:attrNameLst>
                                          <p:attrName>style.visibility</p:attrName>
                                        </p:attrNameLst>
                                      </p:cBhvr>
                                      <p:to>
                                        <p:strVal val="visible"/>
                                      </p:to>
                                    </p:set>
                                    <p:anim calcmode="lin" valueType="num">
                                      <p:cBhvr>
                                        <p:cTn id="32" dur="500" fill="hold"/>
                                        <p:tgtEl>
                                          <p:spTgt spid="15366"/>
                                        </p:tgtEl>
                                        <p:attrNameLst>
                                          <p:attrName>ppt_w</p:attrName>
                                        </p:attrNameLst>
                                      </p:cBhvr>
                                      <p:tavLst>
                                        <p:tav tm="0">
                                          <p:val>
                                            <p:fltVal val="0"/>
                                          </p:val>
                                        </p:tav>
                                        <p:tav tm="100000">
                                          <p:val>
                                            <p:strVal val="#ppt_w"/>
                                          </p:val>
                                        </p:tav>
                                      </p:tavLst>
                                    </p:anim>
                                    <p:anim calcmode="lin" valueType="num">
                                      <p:cBhvr>
                                        <p:cTn id="33" dur="500" fill="hold"/>
                                        <p:tgtEl>
                                          <p:spTgt spid="15366"/>
                                        </p:tgtEl>
                                        <p:attrNameLst>
                                          <p:attrName>ppt_h</p:attrName>
                                        </p:attrNameLst>
                                      </p:cBhvr>
                                      <p:tavLst>
                                        <p:tav tm="0">
                                          <p:val>
                                            <p:fltVal val="0"/>
                                          </p:val>
                                        </p:tav>
                                        <p:tav tm="100000">
                                          <p:val>
                                            <p:strVal val="#ppt_h"/>
                                          </p:val>
                                        </p:tav>
                                      </p:tavLst>
                                    </p:anim>
                                    <p:animEffect transition="in" filter="fade">
                                      <p:cBhvr>
                                        <p:cTn id="34" dur="500"/>
                                        <p:tgtEl>
                                          <p:spTgt spid="15366"/>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15369"/>
                                        </p:tgtEl>
                                        <p:attrNameLst>
                                          <p:attrName>style.visibility</p:attrName>
                                        </p:attrNameLst>
                                      </p:cBhvr>
                                      <p:to>
                                        <p:strVal val="visible"/>
                                      </p:to>
                                    </p:set>
                                    <p:anim calcmode="lin" valueType="num">
                                      <p:cBhvr>
                                        <p:cTn id="38" dur="500" fill="hold"/>
                                        <p:tgtEl>
                                          <p:spTgt spid="15369"/>
                                        </p:tgtEl>
                                        <p:attrNameLst>
                                          <p:attrName>ppt_w</p:attrName>
                                        </p:attrNameLst>
                                      </p:cBhvr>
                                      <p:tavLst>
                                        <p:tav tm="0">
                                          <p:val>
                                            <p:fltVal val="0"/>
                                          </p:val>
                                        </p:tav>
                                        <p:tav tm="100000">
                                          <p:val>
                                            <p:strVal val="#ppt_w"/>
                                          </p:val>
                                        </p:tav>
                                      </p:tavLst>
                                    </p:anim>
                                    <p:anim calcmode="lin" valueType="num">
                                      <p:cBhvr>
                                        <p:cTn id="39" dur="500" fill="hold"/>
                                        <p:tgtEl>
                                          <p:spTgt spid="15369"/>
                                        </p:tgtEl>
                                        <p:attrNameLst>
                                          <p:attrName>ppt_h</p:attrName>
                                        </p:attrNameLst>
                                      </p:cBhvr>
                                      <p:tavLst>
                                        <p:tav tm="0">
                                          <p:val>
                                            <p:fltVal val="0"/>
                                          </p:val>
                                        </p:tav>
                                        <p:tav tm="100000">
                                          <p:val>
                                            <p:strVal val="#ppt_h"/>
                                          </p:val>
                                        </p:tav>
                                      </p:tavLst>
                                    </p:anim>
                                    <p:animEffect transition="in" filter="fade">
                                      <p:cBhvr>
                                        <p:cTn id="40" dur="500"/>
                                        <p:tgtEl>
                                          <p:spTgt spid="15369"/>
                                        </p:tgtEl>
                                      </p:cBhvr>
                                    </p:animEffect>
                                  </p:childTnLst>
                                </p:cTn>
                              </p:par>
                            </p:childTnLst>
                          </p:cTn>
                        </p:par>
                        <p:par>
                          <p:cTn id="41" fill="hold">
                            <p:stCondLst>
                              <p:cond delay="3000"/>
                            </p:stCondLst>
                            <p:childTnLst>
                              <p:par>
                                <p:cTn id="42" presetID="53" presetClass="entr" presetSubtype="16" fill="hold" nodeType="afterEffect">
                                  <p:stCondLst>
                                    <p:cond delay="0"/>
                                  </p:stCondLst>
                                  <p:childTnLst>
                                    <p:set>
                                      <p:cBhvr>
                                        <p:cTn id="43" dur="1" fill="hold">
                                          <p:stCondLst>
                                            <p:cond delay="0"/>
                                          </p:stCondLst>
                                        </p:cTn>
                                        <p:tgtEl>
                                          <p:spTgt spid="15368"/>
                                        </p:tgtEl>
                                        <p:attrNameLst>
                                          <p:attrName>style.visibility</p:attrName>
                                        </p:attrNameLst>
                                      </p:cBhvr>
                                      <p:to>
                                        <p:strVal val="visible"/>
                                      </p:to>
                                    </p:set>
                                    <p:anim calcmode="lin" valueType="num">
                                      <p:cBhvr>
                                        <p:cTn id="44" dur="500" fill="hold"/>
                                        <p:tgtEl>
                                          <p:spTgt spid="15368"/>
                                        </p:tgtEl>
                                        <p:attrNameLst>
                                          <p:attrName>ppt_w</p:attrName>
                                        </p:attrNameLst>
                                      </p:cBhvr>
                                      <p:tavLst>
                                        <p:tav tm="0">
                                          <p:val>
                                            <p:fltVal val="0"/>
                                          </p:val>
                                        </p:tav>
                                        <p:tav tm="100000">
                                          <p:val>
                                            <p:strVal val="#ppt_w"/>
                                          </p:val>
                                        </p:tav>
                                      </p:tavLst>
                                    </p:anim>
                                    <p:anim calcmode="lin" valueType="num">
                                      <p:cBhvr>
                                        <p:cTn id="45" dur="500" fill="hold"/>
                                        <p:tgtEl>
                                          <p:spTgt spid="15368"/>
                                        </p:tgtEl>
                                        <p:attrNameLst>
                                          <p:attrName>ppt_h</p:attrName>
                                        </p:attrNameLst>
                                      </p:cBhvr>
                                      <p:tavLst>
                                        <p:tav tm="0">
                                          <p:val>
                                            <p:fltVal val="0"/>
                                          </p:val>
                                        </p:tav>
                                        <p:tav tm="100000">
                                          <p:val>
                                            <p:strVal val="#ppt_h"/>
                                          </p:val>
                                        </p:tav>
                                      </p:tavLst>
                                    </p:anim>
                                    <p:animEffect transition="in" filter="fade">
                                      <p:cBhvr>
                                        <p:cTn id="46" dur="500"/>
                                        <p:tgtEl>
                                          <p:spTgt spid="15368"/>
                                        </p:tgtEl>
                                      </p:cBhvr>
                                    </p:animEffect>
                                  </p:childTnLst>
                                </p:cTn>
                              </p:par>
                            </p:childTnLst>
                          </p:cTn>
                        </p:par>
                        <p:par>
                          <p:cTn id="47" fill="hold">
                            <p:stCondLst>
                              <p:cond delay="3500"/>
                            </p:stCondLst>
                            <p:childTnLst>
                              <p:par>
                                <p:cTn id="48" presetID="53" presetClass="entr" presetSubtype="16" fill="hold" nodeType="afterEffect">
                                  <p:stCondLst>
                                    <p:cond delay="0"/>
                                  </p:stCondLst>
                                  <p:childTnLst>
                                    <p:set>
                                      <p:cBhvr>
                                        <p:cTn id="49" dur="1" fill="hold">
                                          <p:stCondLst>
                                            <p:cond delay="0"/>
                                          </p:stCondLst>
                                        </p:cTn>
                                        <p:tgtEl>
                                          <p:spTgt spid="15370"/>
                                        </p:tgtEl>
                                        <p:attrNameLst>
                                          <p:attrName>style.visibility</p:attrName>
                                        </p:attrNameLst>
                                      </p:cBhvr>
                                      <p:to>
                                        <p:strVal val="visible"/>
                                      </p:to>
                                    </p:set>
                                    <p:anim calcmode="lin" valueType="num">
                                      <p:cBhvr>
                                        <p:cTn id="50" dur="500" fill="hold"/>
                                        <p:tgtEl>
                                          <p:spTgt spid="15370"/>
                                        </p:tgtEl>
                                        <p:attrNameLst>
                                          <p:attrName>ppt_w</p:attrName>
                                        </p:attrNameLst>
                                      </p:cBhvr>
                                      <p:tavLst>
                                        <p:tav tm="0">
                                          <p:val>
                                            <p:fltVal val="0"/>
                                          </p:val>
                                        </p:tav>
                                        <p:tav tm="100000">
                                          <p:val>
                                            <p:strVal val="#ppt_w"/>
                                          </p:val>
                                        </p:tav>
                                      </p:tavLst>
                                    </p:anim>
                                    <p:anim calcmode="lin" valueType="num">
                                      <p:cBhvr>
                                        <p:cTn id="51" dur="500" fill="hold"/>
                                        <p:tgtEl>
                                          <p:spTgt spid="15370"/>
                                        </p:tgtEl>
                                        <p:attrNameLst>
                                          <p:attrName>ppt_h</p:attrName>
                                        </p:attrNameLst>
                                      </p:cBhvr>
                                      <p:tavLst>
                                        <p:tav tm="0">
                                          <p:val>
                                            <p:fltVal val="0"/>
                                          </p:val>
                                        </p:tav>
                                        <p:tav tm="100000">
                                          <p:val>
                                            <p:strVal val="#ppt_h"/>
                                          </p:val>
                                        </p:tav>
                                      </p:tavLst>
                                    </p:anim>
                                    <p:animEffect transition="in" filter="fade">
                                      <p:cBhvr>
                                        <p:cTn id="52" dur="500"/>
                                        <p:tgtEl>
                                          <p:spTgt spid="153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9"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9203" name="Rectangle 3"/>
          <p:cNvSpPr>
            <a:spLocks noGrp="1" noChangeArrowheads="1"/>
          </p:cNvSpPr>
          <p:nvPr>
            <p:ph type="body" sz="half" idx="1"/>
          </p:nvPr>
        </p:nvSpPr>
        <p:spPr>
          <a:xfrm>
            <a:off x="1500188" y="1524000"/>
            <a:ext cx="7524750" cy="4714875"/>
          </a:xfrm>
          <a:noFill/>
        </p:spPr>
        <p:txBody>
          <a:bodyPr/>
          <a:lstStyle/>
          <a:p>
            <a:r>
              <a:rPr lang="en-US" altLang="en-US"/>
              <a:t>Colors</a:t>
            </a:r>
          </a:p>
          <a:p>
            <a:pPr lvl="1"/>
            <a:r>
              <a:rPr lang="en-US" altLang="en-US" sz="1800" b="1"/>
              <a:t>Brown</a:t>
            </a:r>
            <a:r>
              <a:rPr lang="en-US" altLang="en-US" sz="1800"/>
              <a:t>: Indicates recreational and cultural facilities.  It is used only as the background color in recreational and cultural interest signs.  It is not used as a legend color.</a:t>
            </a:r>
          </a:p>
          <a:p>
            <a:pPr lvl="2"/>
            <a:endParaRPr lang="en-US" altLang="en-US" sz="1600" b="1"/>
          </a:p>
          <a:p>
            <a:pPr lvl="2"/>
            <a:r>
              <a:rPr lang="en-US" altLang="en-US" sz="1600" b="1"/>
              <a:t>Background</a:t>
            </a:r>
          </a:p>
          <a:p>
            <a:pPr lvl="3"/>
            <a:endParaRPr lang="en-US" altLang="en-US" sz="1400"/>
          </a:p>
          <a:p>
            <a:pPr lvl="3"/>
            <a:endParaRPr lang="en-US" altLang="en-US" sz="1400"/>
          </a:p>
          <a:p>
            <a:pPr lvl="3"/>
            <a:endParaRPr lang="en-US" altLang="en-US" sz="1400"/>
          </a:p>
          <a:p>
            <a:pPr lvl="3"/>
            <a:endParaRPr lang="en-US" altLang="en-US" sz="1400"/>
          </a:p>
          <a:p>
            <a:pPr lvl="3"/>
            <a:endParaRPr lang="en-US" altLang="en-US" sz="1400"/>
          </a:p>
          <a:p>
            <a:pPr lvl="3"/>
            <a:endParaRPr lang="en-US" altLang="en-US" sz="1400"/>
          </a:p>
          <a:p>
            <a:pPr lvl="3"/>
            <a:endParaRPr lang="en-US" altLang="en-US" sz="1400"/>
          </a:p>
          <a:p>
            <a:pPr lvl="3"/>
            <a:endParaRPr lang="en-US" altLang="en-US" sz="1400"/>
          </a:p>
          <a:p>
            <a:pPr lvl="3"/>
            <a:endParaRPr lang="en-US" altLang="en-US" sz="1400"/>
          </a:p>
          <a:p>
            <a:pPr lvl="2"/>
            <a:r>
              <a:rPr lang="en-US" altLang="en-US" sz="1600" b="1"/>
              <a:t>Legend</a:t>
            </a:r>
          </a:p>
          <a:p>
            <a:pPr lvl="3"/>
            <a:endParaRPr lang="en-US" altLang="en-US" sz="1400" b="1"/>
          </a:p>
          <a:p>
            <a:pPr lvl="3"/>
            <a:r>
              <a:rPr lang="en-US" altLang="en-US" sz="1400"/>
              <a:t>None</a:t>
            </a:r>
          </a:p>
        </p:txBody>
      </p:sp>
      <p:pic>
        <p:nvPicPr>
          <p:cNvPr id="16387" name="Picture 4"/>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a:xfrm>
            <a:off x="2771775" y="3697288"/>
            <a:ext cx="3752850" cy="1901825"/>
          </a:xfrm>
          <a:noFill/>
        </p:spPr>
      </p:pic>
      <p:sp>
        <p:nvSpPr>
          <p:cNvPr id="16388" name="Rectangle 7"/>
          <p:cNvSpPr>
            <a:spLocks noGrp="1" noChangeArrowheads="1"/>
          </p:cNvSpPr>
          <p:nvPr>
            <p:ph type="title"/>
          </p:nvPr>
        </p:nvSpPr>
        <p:spPr>
          <a:noFill/>
        </p:spPr>
        <p:txBody>
          <a:bodyPr/>
          <a:lstStyle/>
          <a:p>
            <a:r>
              <a:rPr lang="en-US" dirty="0"/>
              <a:t>Signing Overview</a:t>
            </a:r>
            <a:endParaRPr lang="en-US" altLang="en-US" dirty="0"/>
          </a:p>
        </p:txBody>
      </p:sp>
    </p:spTree>
    <p:custDataLst>
      <p:tags r:id="rId1"/>
    </p:custDataLst>
    <p:extLst>
      <p:ext uri="{BB962C8B-B14F-4D97-AF65-F5344CB8AC3E}">
        <p14:creationId xmlns:p14="http://schemas.microsoft.com/office/powerpoint/2010/main" val="13442947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179203"/>
                                        </p:tgtEl>
                                        <p:attrNameLst>
                                          <p:attrName>style.visibility</p:attrName>
                                        </p:attrNameLst>
                                      </p:cBhvr>
                                      <p:to>
                                        <p:strVal val="visible"/>
                                      </p:to>
                                    </p:set>
                                    <p:anim calcmode="lin" valueType="num">
                                      <p:cBhvr>
                                        <p:cTn id="7" dur="500" fill="hold"/>
                                        <p:tgtEl>
                                          <p:spTgt spid="179203"/>
                                        </p:tgtEl>
                                        <p:attrNameLst>
                                          <p:attrName>ppt_x</p:attrName>
                                        </p:attrNameLst>
                                      </p:cBhvr>
                                      <p:tavLst>
                                        <p:tav tm="0">
                                          <p:val>
                                            <p:strVal val="#ppt_x-#ppt_w/2"/>
                                          </p:val>
                                        </p:tav>
                                        <p:tav tm="100000">
                                          <p:val>
                                            <p:strVal val="#ppt_x"/>
                                          </p:val>
                                        </p:tav>
                                      </p:tavLst>
                                    </p:anim>
                                    <p:anim calcmode="lin" valueType="num">
                                      <p:cBhvr>
                                        <p:cTn id="8" dur="500" fill="hold"/>
                                        <p:tgtEl>
                                          <p:spTgt spid="179203"/>
                                        </p:tgtEl>
                                        <p:attrNameLst>
                                          <p:attrName>ppt_y</p:attrName>
                                        </p:attrNameLst>
                                      </p:cBhvr>
                                      <p:tavLst>
                                        <p:tav tm="0">
                                          <p:val>
                                            <p:strVal val="#ppt_y"/>
                                          </p:val>
                                        </p:tav>
                                        <p:tav tm="100000">
                                          <p:val>
                                            <p:strVal val="#ppt_y"/>
                                          </p:val>
                                        </p:tav>
                                      </p:tavLst>
                                    </p:anim>
                                    <p:anim calcmode="lin" valueType="num">
                                      <p:cBhvr>
                                        <p:cTn id="9" dur="500" fill="hold"/>
                                        <p:tgtEl>
                                          <p:spTgt spid="179203"/>
                                        </p:tgtEl>
                                        <p:attrNameLst>
                                          <p:attrName>ppt_w</p:attrName>
                                        </p:attrNameLst>
                                      </p:cBhvr>
                                      <p:tavLst>
                                        <p:tav tm="0">
                                          <p:val>
                                            <p:fltVal val="0"/>
                                          </p:val>
                                        </p:tav>
                                        <p:tav tm="100000">
                                          <p:val>
                                            <p:strVal val="#ppt_w"/>
                                          </p:val>
                                        </p:tav>
                                      </p:tavLst>
                                    </p:anim>
                                    <p:anim calcmode="lin" valueType="num">
                                      <p:cBhvr>
                                        <p:cTn id="10" dur="500" fill="hold"/>
                                        <p:tgtEl>
                                          <p:spTgt spid="17920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3"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0227" name="Rectangle 3"/>
          <p:cNvSpPr>
            <a:spLocks noGrp="1" noChangeArrowheads="1"/>
          </p:cNvSpPr>
          <p:nvPr>
            <p:ph type="body" sz="half" idx="1"/>
          </p:nvPr>
        </p:nvSpPr>
        <p:spPr>
          <a:xfrm>
            <a:off x="1500188" y="1524000"/>
            <a:ext cx="7643812" cy="4714875"/>
          </a:xfrm>
          <a:noFill/>
        </p:spPr>
        <p:txBody>
          <a:bodyPr/>
          <a:lstStyle/>
          <a:p>
            <a:r>
              <a:rPr lang="en-US" altLang="en-US"/>
              <a:t>Colors</a:t>
            </a:r>
          </a:p>
          <a:p>
            <a:pPr lvl="1"/>
            <a:r>
              <a:rPr lang="en-US" altLang="en-US" sz="1800" b="1"/>
              <a:t>Green</a:t>
            </a:r>
            <a:r>
              <a:rPr lang="en-US" altLang="en-US" sz="1800"/>
              <a:t>: Indicates movement permitted or gives directional guidance.  It is used as the background color in guide signs and as the legend color in permissive parking signs. </a:t>
            </a:r>
          </a:p>
          <a:p>
            <a:pPr lvl="2"/>
            <a:endParaRPr lang="en-US" altLang="en-US" sz="1600"/>
          </a:p>
          <a:p>
            <a:pPr lvl="2"/>
            <a:r>
              <a:rPr lang="en-US" altLang="en-US" sz="1600" b="1"/>
              <a:t>Background</a:t>
            </a:r>
          </a:p>
          <a:p>
            <a:pPr lvl="2"/>
            <a:endParaRPr lang="en-US" altLang="en-US" sz="1600"/>
          </a:p>
          <a:p>
            <a:pPr lvl="2"/>
            <a:endParaRPr lang="en-US" altLang="en-US" sz="1600"/>
          </a:p>
          <a:p>
            <a:pPr lvl="2"/>
            <a:endParaRPr lang="en-US" altLang="en-US" sz="1600"/>
          </a:p>
          <a:p>
            <a:pPr lvl="2"/>
            <a:endParaRPr lang="en-US" altLang="en-US" sz="1600"/>
          </a:p>
          <a:p>
            <a:pPr lvl="2"/>
            <a:endParaRPr lang="en-US" altLang="en-US" sz="1600"/>
          </a:p>
          <a:p>
            <a:pPr lvl="2"/>
            <a:endParaRPr lang="en-US" altLang="en-US" sz="1600" b="1"/>
          </a:p>
          <a:p>
            <a:pPr lvl="2"/>
            <a:r>
              <a:rPr lang="en-US" altLang="en-US" sz="1600" b="1"/>
              <a:t>Legend</a:t>
            </a:r>
          </a:p>
          <a:p>
            <a:pPr lvl="3"/>
            <a:endParaRPr lang="en-US" altLang="en-US" sz="1400"/>
          </a:p>
        </p:txBody>
      </p:sp>
      <p:sp>
        <p:nvSpPr>
          <p:cNvPr id="17411" name="Rectangle 8"/>
          <p:cNvSpPr>
            <a:spLocks noGrp="1" noChangeArrowheads="1"/>
          </p:cNvSpPr>
          <p:nvPr>
            <p:ph type="title"/>
          </p:nvPr>
        </p:nvSpPr>
        <p:spPr>
          <a:noFill/>
        </p:spPr>
        <p:txBody>
          <a:bodyPr/>
          <a:lstStyle/>
          <a:p>
            <a:r>
              <a:rPr lang="en-US" dirty="0"/>
              <a:t>Signing Overview</a:t>
            </a:r>
            <a:endParaRPr lang="en-US" altLang="en-US" dirty="0"/>
          </a:p>
        </p:txBody>
      </p:sp>
      <p:pic>
        <p:nvPicPr>
          <p:cNvPr id="17412"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48125" y="2959100"/>
            <a:ext cx="2757488" cy="246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46550" y="5492750"/>
            <a:ext cx="836613"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7048246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180227"/>
                                        </p:tgtEl>
                                        <p:attrNameLst>
                                          <p:attrName>style.visibility</p:attrName>
                                        </p:attrNameLst>
                                      </p:cBhvr>
                                      <p:to>
                                        <p:strVal val="visible"/>
                                      </p:to>
                                    </p:set>
                                    <p:anim calcmode="lin" valueType="num">
                                      <p:cBhvr>
                                        <p:cTn id="7" dur="500" fill="hold"/>
                                        <p:tgtEl>
                                          <p:spTgt spid="180227"/>
                                        </p:tgtEl>
                                        <p:attrNameLst>
                                          <p:attrName>ppt_x</p:attrName>
                                        </p:attrNameLst>
                                      </p:cBhvr>
                                      <p:tavLst>
                                        <p:tav tm="0">
                                          <p:val>
                                            <p:strVal val="#ppt_x-#ppt_w/2"/>
                                          </p:val>
                                        </p:tav>
                                        <p:tav tm="100000">
                                          <p:val>
                                            <p:strVal val="#ppt_x"/>
                                          </p:val>
                                        </p:tav>
                                      </p:tavLst>
                                    </p:anim>
                                    <p:anim calcmode="lin" valueType="num">
                                      <p:cBhvr>
                                        <p:cTn id="8" dur="500" fill="hold"/>
                                        <p:tgtEl>
                                          <p:spTgt spid="180227"/>
                                        </p:tgtEl>
                                        <p:attrNameLst>
                                          <p:attrName>ppt_y</p:attrName>
                                        </p:attrNameLst>
                                      </p:cBhvr>
                                      <p:tavLst>
                                        <p:tav tm="0">
                                          <p:val>
                                            <p:strVal val="#ppt_y"/>
                                          </p:val>
                                        </p:tav>
                                        <p:tav tm="100000">
                                          <p:val>
                                            <p:strVal val="#ppt_y"/>
                                          </p:val>
                                        </p:tav>
                                      </p:tavLst>
                                    </p:anim>
                                    <p:anim calcmode="lin" valueType="num">
                                      <p:cBhvr>
                                        <p:cTn id="9" dur="500" fill="hold"/>
                                        <p:tgtEl>
                                          <p:spTgt spid="180227"/>
                                        </p:tgtEl>
                                        <p:attrNameLst>
                                          <p:attrName>ppt_w</p:attrName>
                                        </p:attrNameLst>
                                      </p:cBhvr>
                                      <p:tavLst>
                                        <p:tav tm="0">
                                          <p:val>
                                            <p:fltVal val="0"/>
                                          </p:val>
                                        </p:tav>
                                        <p:tav tm="100000">
                                          <p:val>
                                            <p:strVal val="#ppt_w"/>
                                          </p:val>
                                        </p:tav>
                                      </p:tavLst>
                                    </p:anim>
                                    <p:anim calcmode="lin" valueType="num">
                                      <p:cBhvr>
                                        <p:cTn id="10" dur="500" fill="hold"/>
                                        <p:tgtEl>
                                          <p:spTgt spid="1802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7"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7" name="Rectangle 3"/>
          <p:cNvSpPr>
            <a:spLocks noGrp="1" noChangeArrowheads="1"/>
          </p:cNvSpPr>
          <p:nvPr>
            <p:ph type="body" sz="half" idx="1"/>
          </p:nvPr>
        </p:nvSpPr>
        <p:spPr>
          <a:xfrm>
            <a:off x="1500188" y="1524000"/>
            <a:ext cx="7643812" cy="4714875"/>
          </a:xfrm>
          <a:noFill/>
        </p:spPr>
        <p:txBody>
          <a:bodyPr/>
          <a:lstStyle/>
          <a:p>
            <a:pPr>
              <a:lnSpc>
                <a:spcPct val="80000"/>
              </a:lnSpc>
            </a:pPr>
            <a:r>
              <a:rPr lang="en-US" altLang="en-US"/>
              <a:t>Colors</a:t>
            </a:r>
          </a:p>
          <a:p>
            <a:pPr lvl="1">
              <a:lnSpc>
                <a:spcPct val="80000"/>
              </a:lnSpc>
            </a:pPr>
            <a:r>
              <a:rPr lang="en-US" altLang="en-US" sz="1800" b="1"/>
              <a:t>Orange</a:t>
            </a:r>
            <a:r>
              <a:rPr lang="en-US" altLang="en-US" sz="1800"/>
              <a:t>: Warns of temporary traffic conditions with a higher than normal potential hazard level.  It is used as the background color in temporary traffic control signs and is most commonly seen in construction zones.  It is not used as a legend color.</a:t>
            </a:r>
          </a:p>
          <a:p>
            <a:pPr lvl="3">
              <a:lnSpc>
                <a:spcPct val="80000"/>
              </a:lnSpc>
            </a:pPr>
            <a:endParaRPr lang="en-US" altLang="en-US" sz="1400"/>
          </a:p>
          <a:p>
            <a:pPr lvl="2">
              <a:lnSpc>
                <a:spcPct val="80000"/>
              </a:lnSpc>
            </a:pPr>
            <a:r>
              <a:rPr lang="en-US" altLang="en-US" sz="1600" b="1"/>
              <a:t>Background</a:t>
            </a:r>
            <a:r>
              <a:rPr lang="en-US" altLang="en-US" sz="1600"/>
              <a:t> </a:t>
            </a:r>
          </a:p>
        </p:txBody>
      </p:sp>
      <p:sp>
        <p:nvSpPr>
          <p:cNvPr id="18435" name="Rectangle 7"/>
          <p:cNvSpPr>
            <a:spLocks noGrp="1" noChangeArrowheads="1"/>
          </p:cNvSpPr>
          <p:nvPr>
            <p:ph type="title"/>
          </p:nvPr>
        </p:nvSpPr>
        <p:spPr>
          <a:noFill/>
        </p:spPr>
        <p:txBody>
          <a:bodyPr/>
          <a:lstStyle/>
          <a:p>
            <a:r>
              <a:rPr lang="en-US" dirty="0"/>
              <a:t>Signing Overview</a:t>
            </a:r>
            <a:endParaRPr lang="en-US" altLang="en-US" dirty="0"/>
          </a:p>
        </p:txBody>
      </p:sp>
      <p:pic>
        <p:nvPicPr>
          <p:cNvPr id="18436"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41613" y="3438525"/>
            <a:ext cx="3082925" cy="291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9011803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52227"/>
                                        </p:tgtEl>
                                        <p:attrNameLst>
                                          <p:attrName>style.visibility</p:attrName>
                                        </p:attrNameLst>
                                      </p:cBhvr>
                                      <p:to>
                                        <p:strVal val="visible"/>
                                      </p:to>
                                    </p:set>
                                    <p:anim calcmode="lin" valueType="num">
                                      <p:cBhvr>
                                        <p:cTn id="7" dur="500" fill="hold"/>
                                        <p:tgtEl>
                                          <p:spTgt spid="52227"/>
                                        </p:tgtEl>
                                        <p:attrNameLst>
                                          <p:attrName>ppt_x</p:attrName>
                                        </p:attrNameLst>
                                      </p:cBhvr>
                                      <p:tavLst>
                                        <p:tav tm="0">
                                          <p:val>
                                            <p:strVal val="#ppt_x-#ppt_w/2"/>
                                          </p:val>
                                        </p:tav>
                                        <p:tav tm="100000">
                                          <p:val>
                                            <p:strVal val="#ppt_x"/>
                                          </p:val>
                                        </p:tav>
                                      </p:tavLst>
                                    </p:anim>
                                    <p:anim calcmode="lin" valueType="num">
                                      <p:cBhvr>
                                        <p:cTn id="8" dur="500" fill="hold"/>
                                        <p:tgtEl>
                                          <p:spTgt spid="52227"/>
                                        </p:tgtEl>
                                        <p:attrNameLst>
                                          <p:attrName>ppt_y</p:attrName>
                                        </p:attrNameLst>
                                      </p:cBhvr>
                                      <p:tavLst>
                                        <p:tav tm="0">
                                          <p:val>
                                            <p:strVal val="#ppt_y"/>
                                          </p:val>
                                        </p:tav>
                                        <p:tav tm="100000">
                                          <p:val>
                                            <p:strVal val="#ppt_y"/>
                                          </p:val>
                                        </p:tav>
                                      </p:tavLst>
                                    </p:anim>
                                    <p:anim calcmode="lin" valueType="num">
                                      <p:cBhvr>
                                        <p:cTn id="9" dur="500" fill="hold"/>
                                        <p:tgtEl>
                                          <p:spTgt spid="52227"/>
                                        </p:tgtEl>
                                        <p:attrNameLst>
                                          <p:attrName>ppt_w</p:attrName>
                                        </p:attrNameLst>
                                      </p:cBhvr>
                                      <p:tavLst>
                                        <p:tav tm="0">
                                          <p:val>
                                            <p:fltVal val="0"/>
                                          </p:val>
                                        </p:tav>
                                        <p:tav tm="100000">
                                          <p:val>
                                            <p:strVal val="#ppt_w"/>
                                          </p:val>
                                        </p:tav>
                                      </p:tavLst>
                                    </p:anim>
                                    <p:anim calcmode="lin" valueType="num">
                                      <p:cBhvr>
                                        <p:cTn id="10" dur="500" fill="hold"/>
                                        <p:tgtEl>
                                          <p:spTgt spid="522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1251" name="Rectangle 3"/>
          <p:cNvSpPr>
            <a:spLocks noGrp="1" noChangeArrowheads="1"/>
          </p:cNvSpPr>
          <p:nvPr>
            <p:ph type="body" sz="half" idx="1"/>
          </p:nvPr>
        </p:nvSpPr>
        <p:spPr>
          <a:xfrm>
            <a:off x="1500188" y="1524000"/>
            <a:ext cx="7643812" cy="4714875"/>
          </a:xfrm>
          <a:noFill/>
        </p:spPr>
        <p:txBody>
          <a:bodyPr/>
          <a:lstStyle/>
          <a:p>
            <a:pPr>
              <a:lnSpc>
                <a:spcPct val="80000"/>
              </a:lnSpc>
            </a:pPr>
            <a:r>
              <a:rPr lang="en-US" altLang="en-US"/>
              <a:t>Colors</a:t>
            </a:r>
          </a:p>
          <a:p>
            <a:pPr lvl="1">
              <a:lnSpc>
                <a:spcPct val="80000"/>
              </a:lnSpc>
            </a:pPr>
            <a:r>
              <a:rPr lang="en-US" altLang="en-US" sz="1800" b="1"/>
              <a:t>Red</a:t>
            </a:r>
            <a:r>
              <a:rPr lang="en-US" altLang="en-US" sz="1800"/>
              <a:t>: Indicates right-of-way control, prohibition or exclusion.  It is used as the background color for STOP, DO NOT ENTER, WRONG WAY, and interstate route marker signs and as the legend color for YIELD, parking prohibition and prohibitory (circular with slash) signs.</a:t>
            </a:r>
          </a:p>
          <a:p>
            <a:pPr lvl="3">
              <a:lnSpc>
                <a:spcPct val="80000"/>
              </a:lnSpc>
            </a:pPr>
            <a:endParaRPr lang="en-US" altLang="en-US" sz="1400"/>
          </a:p>
          <a:p>
            <a:pPr lvl="2">
              <a:lnSpc>
                <a:spcPct val="80000"/>
              </a:lnSpc>
            </a:pPr>
            <a:r>
              <a:rPr lang="en-US" altLang="en-US" sz="1600" b="1"/>
              <a:t>Background</a:t>
            </a:r>
          </a:p>
          <a:p>
            <a:pPr lvl="3">
              <a:lnSpc>
                <a:spcPct val="80000"/>
              </a:lnSpc>
            </a:pPr>
            <a:endParaRPr lang="en-US" altLang="en-US" sz="1400"/>
          </a:p>
          <a:p>
            <a:pPr lvl="3">
              <a:lnSpc>
                <a:spcPct val="80000"/>
              </a:lnSpc>
            </a:pPr>
            <a:endParaRPr lang="en-US" altLang="en-US" sz="1400"/>
          </a:p>
          <a:p>
            <a:pPr lvl="3">
              <a:lnSpc>
                <a:spcPct val="80000"/>
              </a:lnSpc>
            </a:pPr>
            <a:endParaRPr lang="en-US" altLang="en-US" sz="1400"/>
          </a:p>
          <a:p>
            <a:pPr lvl="3">
              <a:lnSpc>
                <a:spcPct val="80000"/>
              </a:lnSpc>
            </a:pPr>
            <a:endParaRPr lang="en-US" altLang="en-US" sz="1400"/>
          </a:p>
          <a:p>
            <a:pPr lvl="3">
              <a:lnSpc>
                <a:spcPct val="80000"/>
              </a:lnSpc>
            </a:pPr>
            <a:endParaRPr lang="en-US" altLang="en-US" sz="1400"/>
          </a:p>
          <a:p>
            <a:pPr lvl="3">
              <a:lnSpc>
                <a:spcPct val="80000"/>
              </a:lnSpc>
            </a:pPr>
            <a:endParaRPr lang="en-US" altLang="en-US" sz="1400"/>
          </a:p>
          <a:p>
            <a:pPr lvl="2">
              <a:lnSpc>
                <a:spcPct val="80000"/>
              </a:lnSpc>
            </a:pPr>
            <a:endParaRPr lang="en-US" altLang="en-US" sz="1600" b="1"/>
          </a:p>
          <a:p>
            <a:pPr lvl="2">
              <a:lnSpc>
                <a:spcPct val="80000"/>
              </a:lnSpc>
            </a:pPr>
            <a:r>
              <a:rPr lang="en-US" altLang="en-US" sz="1600" b="1"/>
              <a:t>Legend</a:t>
            </a:r>
          </a:p>
          <a:p>
            <a:pPr lvl="3">
              <a:lnSpc>
                <a:spcPct val="80000"/>
              </a:lnSpc>
            </a:pPr>
            <a:endParaRPr lang="en-US" altLang="en-US" sz="1400"/>
          </a:p>
        </p:txBody>
      </p:sp>
      <p:sp>
        <p:nvSpPr>
          <p:cNvPr id="19459" name="Rectangle 7"/>
          <p:cNvSpPr>
            <a:spLocks noGrp="1" noChangeArrowheads="1"/>
          </p:cNvSpPr>
          <p:nvPr>
            <p:ph type="title"/>
          </p:nvPr>
        </p:nvSpPr>
        <p:spPr>
          <a:noFill/>
        </p:spPr>
        <p:txBody>
          <a:bodyPr/>
          <a:lstStyle/>
          <a:p>
            <a:r>
              <a:rPr lang="en-US" dirty="0"/>
              <a:t>Signing Overview</a:t>
            </a:r>
            <a:endParaRPr lang="en-US" altLang="en-US" dirty="0"/>
          </a:p>
        </p:txBody>
      </p:sp>
      <p:pic>
        <p:nvPicPr>
          <p:cNvPr id="19460"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00675" y="5443538"/>
            <a:ext cx="881063" cy="129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24338" y="5618163"/>
            <a:ext cx="989012"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1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97163" y="3671888"/>
            <a:ext cx="1193800"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Picture 1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59213" y="3635375"/>
            <a:ext cx="1325562"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4" name="Picture 1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13350" y="3643313"/>
            <a:ext cx="1154113" cy="115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5" name="Picture 1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34150" y="3792538"/>
            <a:ext cx="1112838" cy="7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6" name="Picture 1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780338" y="3651250"/>
            <a:ext cx="1011237"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7" name="Picture 1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25738" y="5467350"/>
            <a:ext cx="1325562"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2067983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181251"/>
                                        </p:tgtEl>
                                        <p:attrNameLst>
                                          <p:attrName>style.visibility</p:attrName>
                                        </p:attrNameLst>
                                      </p:cBhvr>
                                      <p:to>
                                        <p:strVal val="visible"/>
                                      </p:to>
                                    </p:set>
                                    <p:anim calcmode="lin" valueType="num">
                                      <p:cBhvr>
                                        <p:cTn id="7" dur="500" fill="hold"/>
                                        <p:tgtEl>
                                          <p:spTgt spid="181251"/>
                                        </p:tgtEl>
                                        <p:attrNameLst>
                                          <p:attrName>ppt_x</p:attrName>
                                        </p:attrNameLst>
                                      </p:cBhvr>
                                      <p:tavLst>
                                        <p:tav tm="0">
                                          <p:val>
                                            <p:strVal val="#ppt_x-#ppt_w/2"/>
                                          </p:val>
                                        </p:tav>
                                        <p:tav tm="100000">
                                          <p:val>
                                            <p:strVal val="#ppt_x"/>
                                          </p:val>
                                        </p:tav>
                                      </p:tavLst>
                                    </p:anim>
                                    <p:anim calcmode="lin" valueType="num">
                                      <p:cBhvr>
                                        <p:cTn id="8" dur="500" fill="hold"/>
                                        <p:tgtEl>
                                          <p:spTgt spid="181251"/>
                                        </p:tgtEl>
                                        <p:attrNameLst>
                                          <p:attrName>ppt_y</p:attrName>
                                        </p:attrNameLst>
                                      </p:cBhvr>
                                      <p:tavLst>
                                        <p:tav tm="0">
                                          <p:val>
                                            <p:strVal val="#ppt_y"/>
                                          </p:val>
                                        </p:tav>
                                        <p:tav tm="100000">
                                          <p:val>
                                            <p:strVal val="#ppt_y"/>
                                          </p:val>
                                        </p:tav>
                                      </p:tavLst>
                                    </p:anim>
                                    <p:anim calcmode="lin" valueType="num">
                                      <p:cBhvr>
                                        <p:cTn id="9" dur="500" fill="hold"/>
                                        <p:tgtEl>
                                          <p:spTgt spid="181251"/>
                                        </p:tgtEl>
                                        <p:attrNameLst>
                                          <p:attrName>ppt_w</p:attrName>
                                        </p:attrNameLst>
                                      </p:cBhvr>
                                      <p:tavLst>
                                        <p:tav tm="0">
                                          <p:val>
                                            <p:fltVal val="0"/>
                                          </p:val>
                                        </p:tav>
                                        <p:tav tm="100000">
                                          <p:val>
                                            <p:strVal val="#ppt_w"/>
                                          </p:val>
                                        </p:tav>
                                      </p:tavLst>
                                    </p:anim>
                                    <p:anim calcmode="lin" valueType="num">
                                      <p:cBhvr>
                                        <p:cTn id="10" dur="500" fill="hold"/>
                                        <p:tgtEl>
                                          <p:spTgt spid="18125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1"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5" name="Rectangle 3"/>
          <p:cNvSpPr>
            <a:spLocks noGrp="1" noChangeArrowheads="1"/>
          </p:cNvSpPr>
          <p:nvPr>
            <p:ph type="body" sz="half" idx="1"/>
          </p:nvPr>
        </p:nvSpPr>
        <p:spPr>
          <a:xfrm>
            <a:off x="1500188" y="1524000"/>
            <a:ext cx="7643812" cy="4714875"/>
          </a:xfrm>
          <a:noFill/>
        </p:spPr>
        <p:txBody>
          <a:bodyPr/>
          <a:lstStyle/>
          <a:p>
            <a:pPr>
              <a:lnSpc>
                <a:spcPct val="80000"/>
              </a:lnSpc>
            </a:pPr>
            <a:r>
              <a:rPr lang="en-US" altLang="en-US"/>
              <a:t>Colors</a:t>
            </a:r>
          </a:p>
          <a:p>
            <a:pPr lvl="1">
              <a:lnSpc>
                <a:spcPct val="80000"/>
              </a:lnSpc>
            </a:pPr>
            <a:r>
              <a:rPr lang="en-US" altLang="en-US" sz="1800" b="1"/>
              <a:t>White</a:t>
            </a:r>
            <a:r>
              <a:rPr lang="en-US" altLang="en-US" sz="1800"/>
              <a:t>: White either indicates a law, regulation or legal requirement in effect at or near the sign or provides directional guidance.  It is used as the background color for regulatory signs, route markers and route marker auxiliaries.  It also is used as the legend color for signs with a black, blue, brown, green or red background. </a:t>
            </a:r>
          </a:p>
          <a:p>
            <a:pPr lvl="2">
              <a:lnSpc>
                <a:spcPct val="80000"/>
              </a:lnSpc>
            </a:pPr>
            <a:endParaRPr lang="en-US" altLang="en-US" sz="1600"/>
          </a:p>
          <a:p>
            <a:pPr lvl="2">
              <a:lnSpc>
                <a:spcPct val="80000"/>
              </a:lnSpc>
            </a:pPr>
            <a:r>
              <a:rPr lang="en-US" altLang="en-US" sz="1600" b="1"/>
              <a:t>Background</a:t>
            </a:r>
          </a:p>
          <a:p>
            <a:pPr lvl="3">
              <a:lnSpc>
                <a:spcPct val="80000"/>
              </a:lnSpc>
            </a:pPr>
            <a:endParaRPr lang="en-US" altLang="en-US" sz="1400"/>
          </a:p>
          <a:p>
            <a:pPr lvl="3">
              <a:lnSpc>
                <a:spcPct val="80000"/>
              </a:lnSpc>
            </a:pPr>
            <a:endParaRPr lang="en-US" altLang="en-US" sz="1400"/>
          </a:p>
          <a:p>
            <a:pPr lvl="3">
              <a:lnSpc>
                <a:spcPct val="80000"/>
              </a:lnSpc>
            </a:pPr>
            <a:endParaRPr lang="en-US" altLang="en-US" sz="1400"/>
          </a:p>
          <a:p>
            <a:pPr lvl="2">
              <a:lnSpc>
                <a:spcPct val="80000"/>
              </a:lnSpc>
            </a:pPr>
            <a:endParaRPr lang="en-US" altLang="en-US" sz="1600" b="1"/>
          </a:p>
          <a:p>
            <a:pPr lvl="2">
              <a:lnSpc>
                <a:spcPct val="80000"/>
              </a:lnSpc>
            </a:pPr>
            <a:r>
              <a:rPr lang="en-US" altLang="en-US" sz="1600" b="1"/>
              <a:t>Legend</a:t>
            </a:r>
          </a:p>
        </p:txBody>
      </p:sp>
      <p:sp>
        <p:nvSpPr>
          <p:cNvPr id="20483" name="Rectangle 7"/>
          <p:cNvSpPr>
            <a:spLocks noGrp="1" noChangeArrowheads="1"/>
          </p:cNvSpPr>
          <p:nvPr>
            <p:ph type="title"/>
          </p:nvPr>
        </p:nvSpPr>
        <p:spPr>
          <a:noFill/>
        </p:spPr>
        <p:txBody>
          <a:bodyPr/>
          <a:lstStyle/>
          <a:p>
            <a:r>
              <a:rPr lang="en-US" dirty="0"/>
              <a:t>Signing Overview</a:t>
            </a:r>
            <a:endParaRPr lang="en-US" altLang="en-US" dirty="0"/>
          </a:p>
        </p:txBody>
      </p:sp>
      <p:pic>
        <p:nvPicPr>
          <p:cNvPr id="20484"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62438" y="3270250"/>
            <a:ext cx="1143000"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89600" y="3271838"/>
            <a:ext cx="1149350" cy="137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88188" y="3275013"/>
            <a:ext cx="1319212"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Picture 1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62450" y="5830888"/>
            <a:ext cx="73183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9" name="Picture 1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57488" y="5208588"/>
            <a:ext cx="1455737"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0" name="Picture 15"/>
          <p:cNvPicPr>
            <a:picLocks noGrp="1" noChangeAspect="1" noChangeArrowheads="1"/>
          </p:cNvPicPr>
          <p:nvPr>
            <p:ph sz="half" idx="2"/>
          </p:nvPr>
        </p:nvPicPr>
        <p:blipFill>
          <a:blip r:embed="rId9" cstate="print">
            <a:extLst>
              <a:ext uri="{28A0092B-C50C-407E-A947-70E740481C1C}">
                <a14:useLocalDpi xmlns:a14="http://schemas.microsoft.com/office/drawing/2010/main" val="0"/>
              </a:ext>
            </a:extLst>
          </a:blip>
          <a:srcRect/>
          <a:stretch>
            <a:fillRect/>
          </a:stretch>
        </p:blipFill>
        <p:spPr>
          <a:xfrm>
            <a:off x="4402138" y="4830763"/>
            <a:ext cx="1703387" cy="863600"/>
          </a:xfrm>
          <a:noFill/>
        </p:spPr>
      </p:pic>
      <p:pic>
        <p:nvPicPr>
          <p:cNvPr id="20491" name="Picture 1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372225" y="4941888"/>
            <a:ext cx="1660525" cy="148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2" name="Picture 17"/>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268913" y="5776913"/>
            <a:ext cx="898525"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1554" y="3923430"/>
            <a:ext cx="1267604" cy="677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1917431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182275"/>
                                        </p:tgtEl>
                                        <p:attrNameLst>
                                          <p:attrName>style.visibility</p:attrName>
                                        </p:attrNameLst>
                                      </p:cBhvr>
                                      <p:to>
                                        <p:strVal val="visible"/>
                                      </p:to>
                                    </p:set>
                                    <p:anim calcmode="lin" valueType="num">
                                      <p:cBhvr>
                                        <p:cTn id="7" dur="500" fill="hold"/>
                                        <p:tgtEl>
                                          <p:spTgt spid="182275"/>
                                        </p:tgtEl>
                                        <p:attrNameLst>
                                          <p:attrName>ppt_x</p:attrName>
                                        </p:attrNameLst>
                                      </p:cBhvr>
                                      <p:tavLst>
                                        <p:tav tm="0">
                                          <p:val>
                                            <p:strVal val="#ppt_x-#ppt_w/2"/>
                                          </p:val>
                                        </p:tav>
                                        <p:tav tm="100000">
                                          <p:val>
                                            <p:strVal val="#ppt_x"/>
                                          </p:val>
                                        </p:tav>
                                      </p:tavLst>
                                    </p:anim>
                                    <p:anim calcmode="lin" valueType="num">
                                      <p:cBhvr>
                                        <p:cTn id="8" dur="500" fill="hold"/>
                                        <p:tgtEl>
                                          <p:spTgt spid="182275"/>
                                        </p:tgtEl>
                                        <p:attrNameLst>
                                          <p:attrName>ppt_y</p:attrName>
                                        </p:attrNameLst>
                                      </p:cBhvr>
                                      <p:tavLst>
                                        <p:tav tm="0">
                                          <p:val>
                                            <p:strVal val="#ppt_y"/>
                                          </p:val>
                                        </p:tav>
                                        <p:tav tm="100000">
                                          <p:val>
                                            <p:strVal val="#ppt_y"/>
                                          </p:val>
                                        </p:tav>
                                      </p:tavLst>
                                    </p:anim>
                                    <p:anim calcmode="lin" valueType="num">
                                      <p:cBhvr>
                                        <p:cTn id="9" dur="500" fill="hold"/>
                                        <p:tgtEl>
                                          <p:spTgt spid="182275"/>
                                        </p:tgtEl>
                                        <p:attrNameLst>
                                          <p:attrName>ppt_w</p:attrName>
                                        </p:attrNameLst>
                                      </p:cBhvr>
                                      <p:tavLst>
                                        <p:tav tm="0">
                                          <p:val>
                                            <p:fltVal val="0"/>
                                          </p:val>
                                        </p:tav>
                                        <p:tav tm="100000">
                                          <p:val>
                                            <p:strVal val="#ppt_w"/>
                                          </p:val>
                                        </p:tav>
                                      </p:tavLst>
                                    </p:anim>
                                    <p:anim calcmode="lin" valueType="num">
                                      <p:cBhvr>
                                        <p:cTn id="10" dur="500" fill="hold"/>
                                        <p:tgtEl>
                                          <p:spTgt spid="18227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5"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3299" name="Rectangle 3"/>
          <p:cNvSpPr>
            <a:spLocks noGrp="1" noChangeArrowheads="1"/>
          </p:cNvSpPr>
          <p:nvPr>
            <p:ph type="body" sz="half" idx="1"/>
          </p:nvPr>
        </p:nvSpPr>
        <p:spPr>
          <a:xfrm>
            <a:off x="1500188" y="1524000"/>
            <a:ext cx="7643812" cy="4714875"/>
          </a:xfrm>
          <a:noFill/>
        </p:spPr>
        <p:txBody>
          <a:bodyPr/>
          <a:lstStyle/>
          <a:p>
            <a:pPr>
              <a:lnSpc>
                <a:spcPct val="80000"/>
              </a:lnSpc>
            </a:pPr>
            <a:r>
              <a:rPr lang="en-US" altLang="en-US"/>
              <a:t>Colors</a:t>
            </a:r>
          </a:p>
          <a:p>
            <a:pPr lvl="1">
              <a:lnSpc>
                <a:spcPct val="80000"/>
              </a:lnSpc>
            </a:pPr>
            <a:r>
              <a:rPr lang="en-US" altLang="en-US" sz="1800" b="1"/>
              <a:t>Yellow</a:t>
            </a:r>
            <a:r>
              <a:rPr lang="en-US" altLang="en-US" sz="1800"/>
              <a:t>: Warns of a potential hazard.  It is used as the background color for warning signs and as the legend color for county route marker signs. </a:t>
            </a:r>
          </a:p>
          <a:p>
            <a:pPr lvl="3">
              <a:lnSpc>
                <a:spcPct val="80000"/>
              </a:lnSpc>
            </a:pPr>
            <a:endParaRPr lang="en-US" altLang="en-US" sz="1400"/>
          </a:p>
          <a:p>
            <a:pPr lvl="2">
              <a:lnSpc>
                <a:spcPct val="80000"/>
              </a:lnSpc>
            </a:pPr>
            <a:r>
              <a:rPr lang="en-US" altLang="en-US" sz="1600" b="1"/>
              <a:t>Background</a:t>
            </a:r>
            <a:r>
              <a:rPr lang="en-US" altLang="en-US" sz="1600"/>
              <a:t/>
            </a:r>
            <a:br>
              <a:rPr lang="en-US" altLang="en-US" sz="1600"/>
            </a:br>
            <a:endParaRPr lang="en-US" altLang="en-US" sz="1600"/>
          </a:p>
          <a:p>
            <a:pPr lvl="2">
              <a:lnSpc>
                <a:spcPct val="80000"/>
              </a:lnSpc>
            </a:pPr>
            <a:endParaRPr lang="en-US" altLang="en-US" sz="1600"/>
          </a:p>
          <a:p>
            <a:pPr lvl="2">
              <a:lnSpc>
                <a:spcPct val="80000"/>
              </a:lnSpc>
            </a:pPr>
            <a:endParaRPr lang="en-US" altLang="en-US" sz="1600"/>
          </a:p>
          <a:p>
            <a:pPr lvl="2">
              <a:lnSpc>
                <a:spcPct val="80000"/>
              </a:lnSpc>
            </a:pPr>
            <a:endParaRPr lang="en-US" altLang="en-US" sz="1600"/>
          </a:p>
          <a:p>
            <a:pPr lvl="2">
              <a:lnSpc>
                <a:spcPct val="80000"/>
              </a:lnSpc>
            </a:pPr>
            <a:endParaRPr lang="en-US" altLang="en-US" sz="1600"/>
          </a:p>
          <a:p>
            <a:pPr lvl="2">
              <a:lnSpc>
                <a:spcPct val="80000"/>
              </a:lnSpc>
            </a:pPr>
            <a:endParaRPr lang="en-US" altLang="en-US" sz="1600"/>
          </a:p>
          <a:p>
            <a:pPr lvl="2">
              <a:lnSpc>
                <a:spcPct val="80000"/>
              </a:lnSpc>
            </a:pPr>
            <a:endParaRPr lang="en-US" altLang="en-US" sz="1600"/>
          </a:p>
          <a:p>
            <a:pPr lvl="2">
              <a:lnSpc>
                <a:spcPct val="80000"/>
              </a:lnSpc>
            </a:pPr>
            <a:endParaRPr lang="en-US" altLang="en-US" sz="1600" b="1"/>
          </a:p>
          <a:p>
            <a:pPr lvl="2">
              <a:lnSpc>
                <a:spcPct val="80000"/>
              </a:lnSpc>
            </a:pPr>
            <a:endParaRPr lang="en-US" altLang="en-US" sz="1600" b="1"/>
          </a:p>
          <a:p>
            <a:pPr lvl="2">
              <a:lnSpc>
                <a:spcPct val="80000"/>
              </a:lnSpc>
            </a:pPr>
            <a:r>
              <a:rPr lang="en-US" altLang="en-US" sz="1600" b="1"/>
              <a:t>Legend</a:t>
            </a:r>
          </a:p>
          <a:p>
            <a:pPr lvl="2">
              <a:lnSpc>
                <a:spcPct val="80000"/>
              </a:lnSpc>
            </a:pPr>
            <a:endParaRPr lang="en-US" altLang="en-US" sz="1600" b="1"/>
          </a:p>
          <a:p>
            <a:pPr lvl="3">
              <a:lnSpc>
                <a:spcPct val="80000"/>
              </a:lnSpc>
              <a:buFontTx/>
              <a:buNone/>
            </a:pPr>
            <a:endParaRPr lang="en-US" altLang="en-US" sz="1400"/>
          </a:p>
        </p:txBody>
      </p:sp>
      <p:pic>
        <p:nvPicPr>
          <p:cNvPr id="21507" name="Picture 4"/>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094163" y="2790825"/>
            <a:ext cx="1924050" cy="1924050"/>
          </a:xfrm>
          <a:noFill/>
        </p:spPr>
      </p:pic>
      <p:sp>
        <p:nvSpPr>
          <p:cNvPr id="21508" name="Rectangle 7"/>
          <p:cNvSpPr>
            <a:spLocks noGrp="1" noChangeArrowheads="1"/>
          </p:cNvSpPr>
          <p:nvPr>
            <p:ph type="title"/>
          </p:nvPr>
        </p:nvSpPr>
        <p:spPr>
          <a:noFill/>
        </p:spPr>
        <p:txBody>
          <a:bodyPr/>
          <a:lstStyle/>
          <a:p>
            <a:r>
              <a:rPr lang="en-US" dirty="0"/>
              <a:t>Signing Overview</a:t>
            </a:r>
            <a:endParaRPr lang="en-US" altLang="en-US" dirty="0"/>
          </a:p>
        </p:txBody>
      </p:sp>
      <p:pic>
        <p:nvPicPr>
          <p:cNvPr id="21509"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l="28098" t="21286" r="26820" b="18561"/>
          <a:stretch>
            <a:fillRect/>
          </a:stretch>
        </p:blipFill>
        <p:spPr bwMode="auto">
          <a:xfrm>
            <a:off x="4060825" y="4887913"/>
            <a:ext cx="1968500" cy="197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8045536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183299"/>
                                        </p:tgtEl>
                                        <p:attrNameLst>
                                          <p:attrName>style.visibility</p:attrName>
                                        </p:attrNameLst>
                                      </p:cBhvr>
                                      <p:to>
                                        <p:strVal val="visible"/>
                                      </p:to>
                                    </p:set>
                                    <p:anim calcmode="lin" valueType="num">
                                      <p:cBhvr>
                                        <p:cTn id="7" dur="500" fill="hold"/>
                                        <p:tgtEl>
                                          <p:spTgt spid="183299"/>
                                        </p:tgtEl>
                                        <p:attrNameLst>
                                          <p:attrName>ppt_x</p:attrName>
                                        </p:attrNameLst>
                                      </p:cBhvr>
                                      <p:tavLst>
                                        <p:tav tm="0">
                                          <p:val>
                                            <p:strVal val="#ppt_x-#ppt_w/2"/>
                                          </p:val>
                                        </p:tav>
                                        <p:tav tm="100000">
                                          <p:val>
                                            <p:strVal val="#ppt_x"/>
                                          </p:val>
                                        </p:tav>
                                      </p:tavLst>
                                    </p:anim>
                                    <p:anim calcmode="lin" valueType="num">
                                      <p:cBhvr>
                                        <p:cTn id="8" dur="500" fill="hold"/>
                                        <p:tgtEl>
                                          <p:spTgt spid="183299"/>
                                        </p:tgtEl>
                                        <p:attrNameLst>
                                          <p:attrName>ppt_y</p:attrName>
                                        </p:attrNameLst>
                                      </p:cBhvr>
                                      <p:tavLst>
                                        <p:tav tm="0">
                                          <p:val>
                                            <p:strVal val="#ppt_y"/>
                                          </p:val>
                                        </p:tav>
                                        <p:tav tm="100000">
                                          <p:val>
                                            <p:strVal val="#ppt_y"/>
                                          </p:val>
                                        </p:tav>
                                      </p:tavLst>
                                    </p:anim>
                                    <p:anim calcmode="lin" valueType="num">
                                      <p:cBhvr>
                                        <p:cTn id="9" dur="500" fill="hold"/>
                                        <p:tgtEl>
                                          <p:spTgt spid="183299"/>
                                        </p:tgtEl>
                                        <p:attrNameLst>
                                          <p:attrName>ppt_w</p:attrName>
                                        </p:attrNameLst>
                                      </p:cBhvr>
                                      <p:tavLst>
                                        <p:tav tm="0">
                                          <p:val>
                                            <p:fltVal val="0"/>
                                          </p:val>
                                        </p:tav>
                                        <p:tav tm="100000">
                                          <p:val>
                                            <p:strVal val="#ppt_w"/>
                                          </p:val>
                                        </p:tav>
                                      </p:tavLst>
                                    </p:anim>
                                    <p:anim calcmode="lin" valueType="num">
                                      <p:cBhvr>
                                        <p:cTn id="10" dur="500" fill="hold"/>
                                        <p:tgtEl>
                                          <p:spTgt spid="18329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299"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23" name="Rectangle 3"/>
          <p:cNvSpPr>
            <a:spLocks noGrp="1" noChangeArrowheads="1"/>
          </p:cNvSpPr>
          <p:nvPr>
            <p:ph type="body" sz="half" idx="1"/>
          </p:nvPr>
        </p:nvSpPr>
        <p:spPr>
          <a:xfrm>
            <a:off x="1500188" y="1524000"/>
            <a:ext cx="7643812" cy="4714875"/>
          </a:xfrm>
          <a:noFill/>
        </p:spPr>
        <p:txBody>
          <a:bodyPr/>
          <a:lstStyle/>
          <a:p>
            <a:pPr>
              <a:lnSpc>
                <a:spcPct val="80000"/>
              </a:lnSpc>
            </a:pPr>
            <a:r>
              <a:rPr lang="en-US" altLang="en-US"/>
              <a:t>Colors</a:t>
            </a:r>
            <a:endParaRPr lang="en-US" altLang="en-US" sz="1800"/>
          </a:p>
          <a:p>
            <a:pPr lvl="1">
              <a:lnSpc>
                <a:spcPct val="80000"/>
              </a:lnSpc>
            </a:pPr>
            <a:r>
              <a:rPr lang="en-US" altLang="en-US" sz="1800" b="1"/>
              <a:t>Fluorescent Yellow-Green</a:t>
            </a:r>
            <a:r>
              <a:rPr lang="en-US" altLang="en-US" sz="1800"/>
              <a:t>: Designated for use as background color for warning signs and their supplemental plaques associated with pedestrians, bicyclists, playgrounds and schools. SCHOOL plaque is also included.</a:t>
            </a:r>
          </a:p>
        </p:txBody>
      </p:sp>
      <p:pic>
        <p:nvPicPr>
          <p:cNvPr id="22531" name="Picture 4"/>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3600450" y="3122613"/>
            <a:ext cx="2705100" cy="2640012"/>
          </a:xfrm>
          <a:noFill/>
        </p:spPr>
      </p:pic>
      <p:sp>
        <p:nvSpPr>
          <p:cNvPr id="22532" name="Rectangle 7"/>
          <p:cNvSpPr>
            <a:spLocks noGrp="1" noChangeArrowheads="1"/>
          </p:cNvSpPr>
          <p:nvPr>
            <p:ph type="title"/>
          </p:nvPr>
        </p:nvSpPr>
        <p:spPr>
          <a:noFill/>
        </p:spPr>
        <p:txBody>
          <a:bodyPr/>
          <a:lstStyle/>
          <a:p>
            <a:r>
              <a:rPr lang="en-US" dirty="0"/>
              <a:t>Signing Overview</a:t>
            </a:r>
            <a:endParaRPr lang="en-US" altLang="en-US" dirty="0"/>
          </a:p>
        </p:txBody>
      </p:sp>
    </p:spTree>
    <p:custDataLst>
      <p:tags r:id="rId1"/>
    </p:custDataLst>
    <p:extLst>
      <p:ext uri="{BB962C8B-B14F-4D97-AF65-F5344CB8AC3E}">
        <p14:creationId xmlns:p14="http://schemas.microsoft.com/office/powerpoint/2010/main" val="20788239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184323"/>
                                        </p:tgtEl>
                                        <p:attrNameLst>
                                          <p:attrName>style.visibility</p:attrName>
                                        </p:attrNameLst>
                                      </p:cBhvr>
                                      <p:to>
                                        <p:strVal val="visible"/>
                                      </p:to>
                                    </p:set>
                                    <p:anim calcmode="lin" valueType="num">
                                      <p:cBhvr>
                                        <p:cTn id="7" dur="500" fill="hold"/>
                                        <p:tgtEl>
                                          <p:spTgt spid="184323"/>
                                        </p:tgtEl>
                                        <p:attrNameLst>
                                          <p:attrName>ppt_x</p:attrName>
                                        </p:attrNameLst>
                                      </p:cBhvr>
                                      <p:tavLst>
                                        <p:tav tm="0">
                                          <p:val>
                                            <p:strVal val="#ppt_x-#ppt_w/2"/>
                                          </p:val>
                                        </p:tav>
                                        <p:tav tm="100000">
                                          <p:val>
                                            <p:strVal val="#ppt_x"/>
                                          </p:val>
                                        </p:tav>
                                      </p:tavLst>
                                    </p:anim>
                                    <p:anim calcmode="lin" valueType="num">
                                      <p:cBhvr>
                                        <p:cTn id="8" dur="500" fill="hold"/>
                                        <p:tgtEl>
                                          <p:spTgt spid="184323"/>
                                        </p:tgtEl>
                                        <p:attrNameLst>
                                          <p:attrName>ppt_y</p:attrName>
                                        </p:attrNameLst>
                                      </p:cBhvr>
                                      <p:tavLst>
                                        <p:tav tm="0">
                                          <p:val>
                                            <p:strVal val="#ppt_y"/>
                                          </p:val>
                                        </p:tav>
                                        <p:tav tm="100000">
                                          <p:val>
                                            <p:strVal val="#ppt_y"/>
                                          </p:val>
                                        </p:tav>
                                      </p:tavLst>
                                    </p:anim>
                                    <p:anim calcmode="lin" valueType="num">
                                      <p:cBhvr>
                                        <p:cTn id="9" dur="500" fill="hold"/>
                                        <p:tgtEl>
                                          <p:spTgt spid="184323"/>
                                        </p:tgtEl>
                                        <p:attrNameLst>
                                          <p:attrName>ppt_w</p:attrName>
                                        </p:attrNameLst>
                                      </p:cBhvr>
                                      <p:tavLst>
                                        <p:tav tm="0">
                                          <p:val>
                                            <p:fltVal val="0"/>
                                          </p:val>
                                        </p:tav>
                                        <p:tav tm="100000">
                                          <p:val>
                                            <p:strVal val="#ppt_w"/>
                                          </p:val>
                                        </p:tav>
                                      </p:tavLst>
                                    </p:anim>
                                    <p:anim calcmode="lin" valueType="num">
                                      <p:cBhvr>
                                        <p:cTn id="10" dur="500" fill="hold"/>
                                        <p:tgtEl>
                                          <p:spTgt spid="18432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23"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23" name="Rectangle 3"/>
          <p:cNvSpPr>
            <a:spLocks noGrp="1" noChangeArrowheads="1"/>
          </p:cNvSpPr>
          <p:nvPr>
            <p:ph type="body" sz="half" idx="1"/>
          </p:nvPr>
        </p:nvSpPr>
        <p:spPr>
          <a:xfrm>
            <a:off x="1500188" y="1524000"/>
            <a:ext cx="7643812" cy="4714875"/>
          </a:xfrm>
          <a:noFill/>
        </p:spPr>
        <p:txBody>
          <a:bodyPr/>
          <a:lstStyle/>
          <a:p>
            <a:pPr>
              <a:lnSpc>
                <a:spcPct val="80000"/>
              </a:lnSpc>
            </a:pPr>
            <a:r>
              <a:rPr lang="en-US" altLang="en-US"/>
              <a:t>Colors</a:t>
            </a:r>
            <a:endParaRPr lang="en-US" altLang="en-US" sz="1800"/>
          </a:p>
          <a:p>
            <a:pPr lvl="1">
              <a:lnSpc>
                <a:spcPct val="80000"/>
              </a:lnSpc>
            </a:pPr>
            <a:r>
              <a:rPr lang="en-US" altLang="en-US" sz="1800" b="1"/>
              <a:t>Fluorescent Pink</a:t>
            </a:r>
            <a:r>
              <a:rPr lang="en-US" altLang="en-US" sz="1800"/>
              <a:t>: Incident Management</a:t>
            </a:r>
            <a:br>
              <a:rPr lang="en-US" altLang="en-US" sz="1800"/>
            </a:br>
            <a:endParaRPr lang="en-US" altLang="en-US" sz="1800"/>
          </a:p>
          <a:p>
            <a:pPr lvl="1">
              <a:lnSpc>
                <a:spcPct val="80000"/>
              </a:lnSpc>
            </a:pPr>
            <a:endParaRPr lang="en-US" altLang="en-US" sz="1800" b="1"/>
          </a:p>
          <a:p>
            <a:pPr lvl="1">
              <a:lnSpc>
                <a:spcPct val="80000"/>
              </a:lnSpc>
            </a:pPr>
            <a:endParaRPr lang="en-US" altLang="en-US" sz="1800" b="1"/>
          </a:p>
          <a:p>
            <a:pPr lvl="1">
              <a:lnSpc>
                <a:spcPct val="80000"/>
              </a:lnSpc>
            </a:pPr>
            <a:endParaRPr lang="en-US" altLang="en-US" sz="1800" b="1"/>
          </a:p>
          <a:p>
            <a:pPr lvl="1">
              <a:lnSpc>
                <a:spcPct val="80000"/>
              </a:lnSpc>
            </a:pPr>
            <a:endParaRPr lang="en-US" altLang="en-US" sz="1800" b="1"/>
          </a:p>
          <a:p>
            <a:pPr lvl="1">
              <a:lnSpc>
                <a:spcPct val="80000"/>
              </a:lnSpc>
            </a:pPr>
            <a:endParaRPr lang="en-US" altLang="en-US" sz="1800" b="1"/>
          </a:p>
          <a:p>
            <a:pPr lvl="1">
              <a:lnSpc>
                <a:spcPct val="80000"/>
              </a:lnSpc>
            </a:pPr>
            <a:r>
              <a:rPr lang="en-US" altLang="en-US" sz="1800" b="1"/>
              <a:t>Purple</a:t>
            </a:r>
            <a:r>
              <a:rPr lang="en-US" altLang="en-US" sz="1800"/>
              <a:t>: Electronic Toll Accounts (ETC) such as Minnesota’s MnPASS lanes.</a:t>
            </a:r>
          </a:p>
        </p:txBody>
      </p:sp>
      <p:sp>
        <p:nvSpPr>
          <p:cNvPr id="23555" name="Rectangle 7"/>
          <p:cNvSpPr>
            <a:spLocks noGrp="1" noChangeArrowheads="1"/>
          </p:cNvSpPr>
          <p:nvPr>
            <p:ph type="title"/>
          </p:nvPr>
        </p:nvSpPr>
        <p:spPr>
          <a:noFill/>
        </p:spPr>
        <p:txBody>
          <a:bodyPr/>
          <a:lstStyle/>
          <a:p>
            <a:r>
              <a:rPr lang="en-US" dirty="0"/>
              <a:t>Signing Overview</a:t>
            </a:r>
            <a:endParaRPr lang="en-US" altLang="en-US" dirty="0"/>
          </a:p>
        </p:txBody>
      </p:sp>
      <p:pic>
        <p:nvPicPr>
          <p:cNvPr id="2355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0838" y="4519613"/>
            <a:ext cx="7016750" cy="1881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7" name="Picture 4" descr="http://www.plasticade.com/images/uploads/traffic-safety/Pink_Accident_Ahead1.jpg"/>
          <p:cNvPicPr>
            <a:picLocks noChangeAspect="1" noChangeArrowheads="1"/>
          </p:cNvPicPr>
          <p:nvPr/>
        </p:nvPicPr>
        <p:blipFill>
          <a:blip r:embed="rId5">
            <a:extLst>
              <a:ext uri="{28A0092B-C50C-407E-A947-70E740481C1C}">
                <a14:useLocalDpi xmlns:a14="http://schemas.microsoft.com/office/drawing/2010/main" val="0"/>
              </a:ext>
            </a:extLst>
          </a:blip>
          <a:srcRect t="11818" b="12909"/>
          <a:stretch>
            <a:fillRect/>
          </a:stretch>
        </p:blipFill>
        <p:spPr bwMode="auto">
          <a:xfrm>
            <a:off x="7004050" y="1512888"/>
            <a:ext cx="1874838" cy="193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9875934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184323"/>
                                        </p:tgtEl>
                                        <p:attrNameLst>
                                          <p:attrName>style.visibility</p:attrName>
                                        </p:attrNameLst>
                                      </p:cBhvr>
                                      <p:to>
                                        <p:strVal val="visible"/>
                                      </p:to>
                                    </p:set>
                                    <p:anim calcmode="lin" valueType="num">
                                      <p:cBhvr>
                                        <p:cTn id="7" dur="500" fill="hold"/>
                                        <p:tgtEl>
                                          <p:spTgt spid="184323"/>
                                        </p:tgtEl>
                                        <p:attrNameLst>
                                          <p:attrName>ppt_x</p:attrName>
                                        </p:attrNameLst>
                                      </p:cBhvr>
                                      <p:tavLst>
                                        <p:tav tm="0">
                                          <p:val>
                                            <p:strVal val="#ppt_x-#ppt_w/2"/>
                                          </p:val>
                                        </p:tav>
                                        <p:tav tm="100000">
                                          <p:val>
                                            <p:strVal val="#ppt_x"/>
                                          </p:val>
                                        </p:tav>
                                      </p:tavLst>
                                    </p:anim>
                                    <p:anim calcmode="lin" valueType="num">
                                      <p:cBhvr>
                                        <p:cTn id="8" dur="500" fill="hold"/>
                                        <p:tgtEl>
                                          <p:spTgt spid="184323"/>
                                        </p:tgtEl>
                                        <p:attrNameLst>
                                          <p:attrName>ppt_y</p:attrName>
                                        </p:attrNameLst>
                                      </p:cBhvr>
                                      <p:tavLst>
                                        <p:tav tm="0">
                                          <p:val>
                                            <p:strVal val="#ppt_y"/>
                                          </p:val>
                                        </p:tav>
                                        <p:tav tm="100000">
                                          <p:val>
                                            <p:strVal val="#ppt_y"/>
                                          </p:val>
                                        </p:tav>
                                      </p:tavLst>
                                    </p:anim>
                                    <p:anim calcmode="lin" valueType="num">
                                      <p:cBhvr>
                                        <p:cTn id="9" dur="500" fill="hold"/>
                                        <p:tgtEl>
                                          <p:spTgt spid="184323"/>
                                        </p:tgtEl>
                                        <p:attrNameLst>
                                          <p:attrName>ppt_w</p:attrName>
                                        </p:attrNameLst>
                                      </p:cBhvr>
                                      <p:tavLst>
                                        <p:tav tm="0">
                                          <p:val>
                                            <p:fltVal val="0"/>
                                          </p:val>
                                        </p:tav>
                                        <p:tav tm="100000">
                                          <p:val>
                                            <p:strVal val="#ppt_w"/>
                                          </p:val>
                                        </p:tav>
                                      </p:tavLst>
                                    </p:anim>
                                    <p:anim calcmode="lin" valueType="num">
                                      <p:cBhvr>
                                        <p:cTn id="10" dur="500" fill="hold"/>
                                        <p:tgtEl>
                                          <p:spTgt spid="18432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23"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 name="Slide Number Placeholder 3"/>
          <p:cNvSpPr>
            <a:spLocks noGrp="1"/>
          </p:cNvSpPr>
          <p:nvPr>
            <p:ph type="sldNum" sz="quarter" idx="10"/>
          </p:nvPr>
        </p:nvSpPr>
        <p:spPr/>
        <p:txBody>
          <a:bodyPr/>
          <a:lstStyle/>
          <a:p>
            <a:pPr>
              <a:defRPr/>
            </a:pPr>
            <a:fld id="{559B36FB-8B1B-43FC-9E17-B93D00D03F50}" type="slidenum">
              <a:rPr lang="en-US"/>
              <a:pPr>
                <a:defRPr/>
              </a:pPr>
              <a:t>35</a:t>
            </a:fld>
            <a:endParaRPr lang="en-US"/>
          </a:p>
        </p:txBody>
      </p:sp>
      <p:sp>
        <p:nvSpPr>
          <p:cNvPr id="13315" name="Rectangle 2"/>
          <p:cNvSpPr>
            <a:spLocks noGrp="1" noChangeArrowheads="1"/>
          </p:cNvSpPr>
          <p:nvPr>
            <p:ph type="title"/>
          </p:nvPr>
        </p:nvSpPr>
        <p:spPr>
          <a:xfrm>
            <a:off x="1393825" y="165100"/>
            <a:ext cx="7750175" cy="1143000"/>
          </a:xfrm>
          <a:noFill/>
        </p:spPr>
        <p:txBody>
          <a:bodyPr/>
          <a:lstStyle/>
          <a:p>
            <a:r>
              <a:rPr lang="en-US" sz="3600"/>
              <a:t>Basic Information/Background</a:t>
            </a:r>
          </a:p>
        </p:txBody>
      </p:sp>
      <p:grpSp>
        <p:nvGrpSpPr>
          <p:cNvPr id="13316" name="Group 28"/>
          <p:cNvGrpSpPr>
            <a:grpSpLocks/>
          </p:cNvGrpSpPr>
          <p:nvPr/>
        </p:nvGrpSpPr>
        <p:grpSpPr bwMode="auto">
          <a:xfrm>
            <a:off x="1820863" y="2112963"/>
            <a:ext cx="6945312" cy="4014787"/>
            <a:chOff x="288" y="480"/>
            <a:chExt cx="5088" cy="3408"/>
          </a:xfrm>
        </p:grpSpPr>
        <p:sp>
          <p:nvSpPr>
            <p:cNvPr id="13318" name="Rectangle 29"/>
            <p:cNvSpPr>
              <a:spLocks noChangeArrowheads="1"/>
            </p:cNvSpPr>
            <p:nvPr/>
          </p:nvSpPr>
          <p:spPr bwMode="auto">
            <a:xfrm>
              <a:off x="288" y="480"/>
              <a:ext cx="5088" cy="3408"/>
            </a:xfrm>
            <a:prstGeom prst="rect">
              <a:avLst/>
            </a:prstGeom>
            <a:solidFill>
              <a:schemeClr val="bg1"/>
            </a:solidFill>
            <a:ln w="28575">
              <a:solidFill>
                <a:schemeClr val="tx1"/>
              </a:solidFill>
              <a:miter lim="800000"/>
              <a:headEnd/>
              <a:tailEnd/>
            </a:ln>
          </p:spPr>
          <p:txBody>
            <a:bodyPr wrap="none" anchor="ctr"/>
            <a:lstStyle/>
            <a:p>
              <a:endParaRPr lang="en-US"/>
            </a:p>
          </p:txBody>
        </p:sp>
        <p:sp>
          <p:nvSpPr>
            <p:cNvPr id="13319" name="Text Box 30"/>
            <p:cNvSpPr txBox="1">
              <a:spLocks noChangeArrowheads="1"/>
            </p:cNvSpPr>
            <p:nvPr/>
          </p:nvSpPr>
          <p:spPr bwMode="auto">
            <a:xfrm>
              <a:off x="600" y="888"/>
              <a:ext cx="1584" cy="4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defRPr>
              </a:lvl1pPr>
              <a:lvl2pPr marL="742950" indent="-285750">
                <a:defRPr kumimoji="1" sz="2400">
                  <a:solidFill>
                    <a:schemeClr val="tx1"/>
                  </a:solidFill>
                  <a:latin typeface="Arial" charset="0"/>
                </a:defRPr>
              </a:lvl2pPr>
              <a:lvl3pPr marL="1143000" indent="-228600">
                <a:defRPr kumimoji="1" sz="2400">
                  <a:solidFill>
                    <a:schemeClr val="tx1"/>
                  </a:solidFill>
                  <a:latin typeface="Arial" charset="0"/>
                </a:defRPr>
              </a:lvl3pPr>
              <a:lvl4pPr marL="1600200" indent="-228600">
                <a:defRPr kumimoji="1" sz="2400">
                  <a:solidFill>
                    <a:schemeClr val="tx1"/>
                  </a:solidFill>
                  <a:latin typeface="Arial" charset="0"/>
                </a:defRPr>
              </a:lvl4pPr>
              <a:lvl5pPr marL="2057400" indent="-228600">
                <a:defRPr kumimoji="1" sz="2400">
                  <a:solidFill>
                    <a:schemeClr val="tx1"/>
                  </a:solidFill>
                  <a:latin typeface="Arial" charset="0"/>
                </a:defRPr>
              </a:lvl5pPr>
              <a:lvl6pPr marL="2514600" indent="-228600" eaLnBrk="0" fontAlgn="base" hangingPunct="0">
                <a:spcBef>
                  <a:spcPct val="20000"/>
                </a:spcBef>
                <a:spcAft>
                  <a:spcPct val="0"/>
                </a:spcAft>
                <a:buClr>
                  <a:srgbClr val="FF9933"/>
                </a:buClr>
                <a:buChar char="•"/>
                <a:defRPr kumimoji="1" sz="2400">
                  <a:solidFill>
                    <a:schemeClr val="tx1"/>
                  </a:solidFill>
                  <a:latin typeface="Arial" charset="0"/>
                </a:defRPr>
              </a:lvl6pPr>
              <a:lvl7pPr marL="2971800" indent="-228600" eaLnBrk="0" fontAlgn="base" hangingPunct="0">
                <a:spcBef>
                  <a:spcPct val="20000"/>
                </a:spcBef>
                <a:spcAft>
                  <a:spcPct val="0"/>
                </a:spcAft>
                <a:buClr>
                  <a:srgbClr val="FF9933"/>
                </a:buClr>
                <a:buChar char="•"/>
                <a:defRPr kumimoji="1" sz="2400">
                  <a:solidFill>
                    <a:schemeClr val="tx1"/>
                  </a:solidFill>
                  <a:latin typeface="Arial" charset="0"/>
                </a:defRPr>
              </a:lvl7pPr>
              <a:lvl8pPr marL="3429000" indent="-228600" eaLnBrk="0" fontAlgn="base" hangingPunct="0">
                <a:spcBef>
                  <a:spcPct val="20000"/>
                </a:spcBef>
                <a:spcAft>
                  <a:spcPct val="0"/>
                </a:spcAft>
                <a:buClr>
                  <a:srgbClr val="FF9933"/>
                </a:buClr>
                <a:buChar char="•"/>
                <a:defRPr kumimoji="1" sz="2400">
                  <a:solidFill>
                    <a:schemeClr val="tx1"/>
                  </a:solidFill>
                  <a:latin typeface="Arial" charset="0"/>
                </a:defRPr>
              </a:lvl8pPr>
              <a:lvl9pPr marL="3886200" indent="-228600" eaLnBrk="0" fontAlgn="base" hangingPunct="0">
                <a:spcBef>
                  <a:spcPct val="20000"/>
                </a:spcBef>
                <a:spcAft>
                  <a:spcPct val="0"/>
                </a:spcAft>
                <a:buClr>
                  <a:srgbClr val="FF9933"/>
                </a:buClr>
                <a:buChar char="•"/>
                <a:defRPr kumimoji="1" sz="2400">
                  <a:solidFill>
                    <a:schemeClr val="tx1"/>
                  </a:solidFill>
                  <a:latin typeface="Arial" charset="0"/>
                </a:defRPr>
              </a:lvl9pPr>
            </a:lstStyle>
            <a:p>
              <a:pPr algn="ctr" eaLnBrk="1" hangingPunct="1">
                <a:spcBef>
                  <a:spcPct val="50000"/>
                </a:spcBef>
                <a:buClrTx/>
                <a:buFontTx/>
                <a:buNone/>
              </a:pPr>
              <a:r>
                <a:rPr kumimoji="0" lang="en-US" sz="3200" b="1">
                  <a:solidFill>
                    <a:srgbClr val="FFFF00"/>
                  </a:solidFill>
                  <a:latin typeface="Arial Black" pitchFamily="34" charset="0"/>
                  <a:cs typeface="Arial" charset="0"/>
                </a:rPr>
                <a:t>Yellow</a:t>
              </a:r>
            </a:p>
          </p:txBody>
        </p:sp>
        <p:sp>
          <p:nvSpPr>
            <p:cNvPr id="13320" name="Text Box 31"/>
            <p:cNvSpPr txBox="1">
              <a:spLocks noChangeArrowheads="1"/>
            </p:cNvSpPr>
            <p:nvPr/>
          </p:nvSpPr>
          <p:spPr bwMode="auto">
            <a:xfrm>
              <a:off x="2136" y="888"/>
              <a:ext cx="1584" cy="4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defRPr>
              </a:lvl1pPr>
              <a:lvl2pPr marL="742950" indent="-285750">
                <a:defRPr kumimoji="1" sz="2400">
                  <a:solidFill>
                    <a:schemeClr val="tx1"/>
                  </a:solidFill>
                  <a:latin typeface="Arial" charset="0"/>
                </a:defRPr>
              </a:lvl2pPr>
              <a:lvl3pPr marL="1143000" indent="-228600">
                <a:defRPr kumimoji="1" sz="2400">
                  <a:solidFill>
                    <a:schemeClr val="tx1"/>
                  </a:solidFill>
                  <a:latin typeface="Arial" charset="0"/>
                </a:defRPr>
              </a:lvl3pPr>
              <a:lvl4pPr marL="1600200" indent="-228600">
                <a:defRPr kumimoji="1" sz="2400">
                  <a:solidFill>
                    <a:schemeClr val="tx1"/>
                  </a:solidFill>
                  <a:latin typeface="Arial" charset="0"/>
                </a:defRPr>
              </a:lvl4pPr>
              <a:lvl5pPr marL="2057400" indent="-228600">
                <a:defRPr kumimoji="1" sz="2400">
                  <a:solidFill>
                    <a:schemeClr val="tx1"/>
                  </a:solidFill>
                  <a:latin typeface="Arial" charset="0"/>
                </a:defRPr>
              </a:lvl5pPr>
              <a:lvl6pPr marL="2514600" indent="-228600" eaLnBrk="0" fontAlgn="base" hangingPunct="0">
                <a:spcBef>
                  <a:spcPct val="20000"/>
                </a:spcBef>
                <a:spcAft>
                  <a:spcPct val="0"/>
                </a:spcAft>
                <a:buClr>
                  <a:srgbClr val="FF9933"/>
                </a:buClr>
                <a:buChar char="•"/>
                <a:defRPr kumimoji="1" sz="2400">
                  <a:solidFill>
                    <a:schemeClr val="tx1"/>
                  </a:solidFill>
                  <a:latin typeface="Arial" charset="0"/>
                </a:defRPr>
              </a:lvl6pPr>
              <a:lvl7pPr marL="2971800" indent="-228600" eaLnBrk="0" fontAlgn="base" hangingPunct="0">
                <a:spcBef>
                  <a:spcPct val="20000"/>
                </a:spcBef>
                <a:spcAft>
                  <a:spcPct val="0"/>
                </a:spcAft>
                <a:buClr>
                  <a:srgbClr val="FF9933"/>
                </a:buClr>
                <a:buChar char="•"/>
                <a:defRPr kumimoji="1" sz="2400">
                  <a:solidFill>
                    <a:schemeClr val="tx1"/>
                  </a:solidFill>
                  <a:latin typeface="Arial" charset="0"/>
                </a:defRPr>
              </a:lvl7pPr>
              <a:lvl8pPr marL="3429000" indent="-228600" eaLnBrk="0" fontAlgn="base" hangingPunct="0">
                <a:spcBef>
                  <a:spcPct val="20000"/>
                </a:spcBef>
                <a:spcAft>
                  <a:spcPct val="0"/>
                </a:spcAft>
                <a:buClr>
                  <a:srgbClr val="FF9933"/>
                </a:buClr>
                <a:buChar char="•"/>
                <a:defRPr kumimoji="1" sz="2400">
                  <a:solidFill>
                    <a:schemeClr val="tx1"/>
                  </a:solidFill>
                  <a:latin typeface="Arial" charset="0"/>
                </a:defRPr>
              </a:lvl8pPr>
              <a:lvl9pPr marL="3886200" indent="-228600" eaLnBrk="0" fontAlgn="base" hangingPunct="0">
                <a:spcBef>
                  <a:spcPct val="20000"/>
                </a:spcBef>
                <a:spcAft>
                  <a:spcPct val="0"/>
                </a:spcAft>
                <a:buClr>
                  <a:srgbClr val="FF9933"/>
                </a:buClr>
                <a:buChar char="•"/>
                <a:defRPr kumimoji="1" sz="2400">
                  <a:solidFill>
                    <a:schemeClr val="tx1"/>
                  </a:solidFill>
                  <a:latin typeface="Arial" charset="0"/>
                </a:defRPr>
              </a:lvl9pPr>
            </a:lstStyle>
            <a:p>
              <a:pPr algn="ctr" eaLnBrk="1" hangingPunct="1">
                <a:spcBef>
                  <a:spcPct val="50000"/>
                </a:spcBef>
                <a:buClrTx/>
                <a:buFontTx/>
                <a:buNone/>
              </a:pPr>
              <a:r>
                <a:rPr kumimoji="0" lang="en-US" sz="3200" b="1">
                  <a:solidFill>
                    <a:srgbClr val="FF0000"/>
                  </a:solidFill>
                  <a:latin typeface="Arial Black" pitchFamily="34" charset="0"/>
                  <a:cs typeface="Arial" charset="0"/>
                </a:rPr>
                <a:t>Red</a:t>
              </a:r>
            </a:p>
          </p:txBody>
        </p:sp>
        <p:sp>
          <p:nvSpPr>
            <p:cNvPr id="13321" name="Text Box 32"/>
            <p:cNvSpPr txBox="1">
              <a:spLocks noChangeArrowheads="1"/>
            </p:cNvSpPr>
            <p:nvPr/>
          </p:nvSpPr>
          <p:spPr bwMode="auto">
            <a:xfrm>
              <a:off x="3552" y="888"/>
              <a:ext cx="1584" cy="4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defRPr>
              </a:lvl1pPr>
              <a:lvl2pPr marL="742950" indent="-285750">
                <a:defRPr kumimoji="1" sz="2400">
                  <a:solidFill>
                    <a:schemeClr val="tx1"/>
                  </a:solidFill>
                  <a:latin typeface="Arial" charset="0"/>
                </a:defRPr>
              </a:lvl2pPr>
              <a:lvl3pPr marL="1143000" indent="-228600">
                <a:defRPr kumimoji="1" sz="2400">
                  <a:solidFill>
                    <a:schemeClr val="tx1"/>
                  </a:solidFill>
                  <a:latin typeface="Arial" charset="0"/>
                </a:defRPr>
              </a:lvl3pPr>
              <a:lvl4pPr marL="1600200" indent="-228600">
                <a:defRPr kumimoji="1" sz="2400">
                  <a:solidFill>
                    <a:schemeClr val="tx1"/>
                  </a:solidFill>
                  <a:latin typeface="Arial" charset="0"/>
                </a:defRPr>
              </a:lvl4pPr>
              <a:lvl5pPr marL="2057400" indent="-228600">
                <a:defRPr kumimoji="1" sz="2400">
                  <a:solidFill>
                    <a:schemeClr val="tx1"/>
                  </a:solidFill>
                  <a:latin typeface="Arial" charset="0"/>
                </a:defRPr>
              </a:lvl5pPr>
              <a:lvl6pPr marL="2514600" indent="-228600" eaLnBrk="0" fontAlgn="base" hangingPunct="0">
                <a:spcBef>
                  <a:spcPct val="20000"/>
                </a:spcBef>
                <a:spcAft>
                  <a:spcPct val="0"/>
                </a:spcAft>
                <a:buClr>
                  <a:srgbClr val="FF9933"/>
                </a:buClr>
                <a:buChar char="•"/>
                <a:defRPr kumimoji="1" sz="2400">
                  <a:solidFill>
                    <a:schemeClr val="tx1"/>
                  </a:solidFill>
                  <a:latin typeface="Arial" charset="0"/>
                </a:defRPr>
              </a:lvl6pPr>
              <a:lvl7pPr marL="2971800" indent="-228600" eaLnBrk="0" fontAlgn="base" hangingPunct="0">
                <a:spcBef>
                  <a:spcPct val="20000"/>
                </a:spcBef>
                <a:spcAft>
                  <a:spcPct val="0"/>
                </a:spcAft>
                <a:buClr>
                  <a:srgbClr val="FF9933"/>
                </a:buClr>
                <a:buChar char="•"/>
                <a:defRPr kumimoji="1" sz="2400">
                  <a:solidFill>
                    <a:schemeClr val="tx1"/>
                  </a:solidFill>
                  <a:latin typeface="Arial" charset="0"/>
                </a:defRPr>
              </a:lvl7pPr>
              <a:lvl8pPr marL="3429000" indent="-228600" eaLnBrk="0" fontAlgn="base" hangingPunct="0">
                <a:spcBef>
                  <a:spcPct val="20000"/>
                </a:spcBef>
                <a:spcAft>
                  <a:spcPct val="0"/>
                </a:spcAft>
                <a:buClr>
                  <a:srgbClr val="FF9933"/>
                </a:buClr>
                <a:buChar char="•"/>
                <a:defRPr kumimoji="1" sz="2400">
                  <a:solidFill>
                    <a:schemeClr val="tx1"/>
                  </a:solidFill>
                  <a:latin typeface="Arial" charset="0"/>
                </a:defRPr>
              </a:lvl8pPr>
              <a:lvl9pPr marL="3886200" indent="-228600" eaLnBrk="0" fontAlgn="base" hangingPunct="0">
                <a:spcBef>
                  <a:spcPct val="20000"/>
                </a:spcBef>
                <a:spcAft>
                  <a:spcPct val="0"/>
                </a:spcAft>
                <a:buClr>
                  <a:srgbClr val="FF9933"/>
                </a:buClr>
                <a:buChar char="•"/>
                <a:defRPr kumimoji="1" sz="2400">
                  <a:solidFill>
                    <a:schemeClr val="tx1"/>
                  </a:solidFill>
                  <a:latin typeface="Arial" charset="0"/>
                </a:defRPr>
              </a:lvl9pPr>
            </a:lstStyle>
            <a:p>
              <a:pPr algn="ctr" eaLnBrk="1" hangingPunct="1">
                <a:spcBef>
                  <a:spcPct val="50000"/>
                </a:spcBef>
                <a:buClrTx/>
                <a:buFontTx/>
                <a:buNone/>
              </a:pPr>
              <a:r>
                <a:rPr kumimoji="0" lang="en-US" sz="3200" b="1">
                  <a:solidFill>
                    <a:srgbClr val="0033CC"/>
                  </a:solidFill>
                  <a:latin typeface="Arial Black" pitchFamily="34" charset="0"/>
                  <a:cs typeface="Arial" charset="0"/>
                </a:rPr>
                <a:t>Blue</a:t>
              </a:r>
            </a:p>
          </p:txBody>
        </p:sp>
        <p:sp>
          <p:nvSpPr>
            <p:cNvPr id="13322" name="Text Box 33"/>
            <p:cNvSpPr txBox="1">
              <a:spLocks noChangeArrowheads="1"/>
            </p:cNvSpPr>
            <p:nvPr/>
          </p:nvSpPr>
          <p:spPr bwMode="auto">
            <a:xfrm>
              <a:off x="600" y="2063"/>
              <a:ext cx="1584" cy="4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defRPr>
              </a:lvl1pPr>
              <a:lvl2pPr marL="742950" indent="-285750">
                <a:defRPr kumimoji="1" sz="2400">
                  <a:solidFill>
                    <a:schemeClr val="tx1"/>
                  </a:solidFill>
                  <a:latin typeface="Arial" charset="0"/>
                </a:defRPr>
              </a:lvl2pPr>
              <a:lvl3pPr marL="1143000" indent="-228600">
                <a:defRPr kumimoji="1" sz="2400">
                  <a:solidFill>
                    <a:schemeClr val="tx1"/>
                  </a:solidFill>
                  <a:latin typeface="Arial" charset="0"/>
                </a:defRPr>
              </a:lvl3pPr>
              <a:lvl4pPr marL="1600200" indent="-228600">
                <a:defRPr kumimoji="1" sz="2400">
                  <a:solidFill>
                    <a:schemeClr val="tx1"/>
                  </a:solidFill>
                  <a:latin typeface="Arial" charset="0"/>
                </a:defRPr>
              </a:lvl4pPr>
              <a:lvl5pPr marL="2057400" indent="-228600">
                <a:defRPr kumimoji="1" sz="2400">
                  <a:solidFill>
                    <a:schemeClr val="tx1"/>
                  </a:solidFill>
                  <a:latin typeface="Arial" charset="0"/>
                </a:defRPr>
              </a:lvl5pPr>
              <a:lvl6pPr marL="2514600" indent="-228600" eaLnBrk="0" fontAlgn="base" hangingPunct="0">
                <a:spcBef>
                  <a:spcPct val="20000"/>
                </a:spcBef>
                <a:spcAft>
                  <a:spcPct val="0"/>
                </a:spcAft>
                <a:buClr>
                  <a:srgbClr val="FF9933"/>
                </a:buClr>
                <a:buChar char="•"/>
                <a:defRPr kumimoji="1" sz="2400">
                  <a:solidFill>
                    <a:schemeClr val="tx1"/>
                  </a:solidFill>
                  <a:latin typeface="Arial" charset="0"/>
                </a:defRPr>
              </a:lvl6pPr>
              <a:lvl7pPr marL="2971800" indent="-228600" eaLnBrk="0" fontAlgn="base" hangingPunct="0">
                <a:spcBef>
                  <a:spcPct val="20000"/>
                </a:spcBef>
                <a:spcAft>
                  <a:spcPct val="0"/>
                </a:spcAft>
                <a:buClr>
                  <a:srgbClr val="FF9933"/>
                </a:buClr>
                <a:buChar char="•"/>
                <a:defRPr kumimoji="1" sz="2400">
                  <a:solidFill>
                    <a:schemeClr val="tx1"/>
                  </a:solidFill>
                  <a:latin typeface="Arial" charset="0"/>
                </a:defRPr>
              </a:lvl7pPr>
              <a:lvl8pPr marL="3429000" indent="-228600" eaLnBrk="0" fontAlgn="base" hangingPunct="0">
                <a:spcBef>
                  <a:spcPct val="20000"/>
                </a:spcBef>
                <a:spcAft>
                  <a:spcPct val="0"/>
                </a:spcAft>
                <a:buClr>
                  <a:srgbClr val="FF9933"/>
                </a:buClr>
                <a:buChar char="•"/>
                <a:defRPr kumimoji="1" sz="2400">
                  <a:solidFill>
                    <a:schemeClr val="tx1"/>
                  </a:solidFill>
                  <a:latin typeface="Arial" charset="0"/>
                </a:defRPr>
              </a:lvl8pPr>
              <a:lvl9pPr marL="3886200" indent="-228600" eaLnBrk="0" fontAlgn="base" hangingPunct="0">
                <a:spcBef>
                  <a:spcPct val="20000"/>
                </a:spcBef>
                <a:spcAft>
                  <a:spcPct val="0"/>
                </a:spcAft>
                <a:buClr>
                  <a:srgbClr val="FF9933"/>
                </a:buClr>
                <a:buChar char="•"/>
                <a:defRPr kumimoji="1" sz="2400">
                  <a:solidFill>
                    <a:schemeClr val="tx1"/>
                  </a:solidFill>
                  <a:latin typeface="Arial" charset="0"/>
                </a:defRPr>
              </a:lvl9pPr>
            </a:lstStyle>
            <a:p>
              <a:pPr algn="ctr" eaLnBrk="1" hangingPunct="1">
                <a:spcBef>
                  <a:spcPct val="50000"/>
                </a:spcBef>
                <a:buClrTx/>
                <a:buFontTx/>
                <a:buNone/>
              </a:pPr>
              <a:r>
                <a:rPr kumimoji="0" lang="en-US" sz="3200" b="1">
                  <a:solidFill>
                    <a:srgbClr val="FF6600"/>
                  </a:solidFill>
                  <a:latin typeface="Arial Black" pitchFamily="34" charset="0"/>
                  <a:cs typeface="Arial" charset="0"/>
                </a:rPr>
                <a:t>Orange</a:t>
              </a:r>
            </a:p>
          </p:txBody>
        </p:sp>
        <p:sp>
          <p:nvSpPr>
            <p:cNvPr id="13323" name="Text Box 34"/>
            <p:cNvSpPr txBox="1">
              <a:spLocks noChangeArrowheads="1"/>
            </p:cNvSpPr>
            <p:nvPr/>
          </p:nvSpPr>
          <p:spPr bwMode="auto">
            <a:xfrm>
              <a:off x="2136" y="2063"/>
              <a:ext cx="1584" cy="4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defRPr>
              </a:lvl1pPr>
              <a:lvl2pPr marL="742950" indent="-285750">
                <a:defRPr kumimoji="1" sz="2400">
                  <a:solidFill>
                    <a:schemeClr val="tx1"/>
                  </a:solidFill>
                  <a:latin typeface="Arial" charset="0"/>
                </a:defRPr>
              </a:lvl2pPr>
              <a:lvl3pPr marL="1143000" indent="-228600">
                <a:defRPr kumimoji="1" sz="2400">
                  <a:solidFill>
                    <a:schemeClr val="tx1"/>
                  </a:solidFill>
                  <a:latin typeface="Arial" charset="0"/>
                </a:defRPr>
              </a:lvl3pPr>
              <a:lvl4pPr marL="1600200" indent="-228600">
                <a:defRPr kumimoji="1" sz="2400">
                  <a:solidFill>
                    <a:schemeClr val="tx1"/>
                  </a:solidFill>
                  <a:latin typeface="Arial" charset="0"/>
                </a:defRPr>
              </a:lvl4pPr>
              <a:lvl5pPr marL="2057400" indent="-228600">
                <a:defRPr kumimoji="1" sz="2400">
                  <a:solidFill>
                    <a:schemeClr val="tx1"/>
                  </a:solidFill>
                  <a:latin typeface="Arial" charset="0"/>
                </a:defRPr>
              </a:lvl5pPr>
              <a:lvl6pPr marL="2514600" indent="-228600" eaLnBrk="0" fontAlgn="base" hangingPunct="0">
                <a:spcBef>
                  <a:spcPct val="20000"/>
                </a:spcBef>
                <a:spcAft>
                  <a:spcPct val="0"/>
                </a:spcAft>
                <a:buClr>
                  <a:srgbClr val="FF9933"/>
                </a:buClr>
                <a:buChar char="•"/>
                <a:defRPr kumimoji="1" sz="2400">
                  <a:solidFill>
                    <a:schemeClr val="tx1"/>
                  </a:solidFill>
                  <a:latin typeface="Arial" charset="0"/>
                </a:defRPr>
              </a:lvl6pPr>
              <a:lvl7pPr marL="2971800" indent="-228600" eaLnBrk="0" fontAlgn="base" hangingPunct="0">
                <a:spcBef>
                  <a:spcPct val="20000"/>
                </a:spcBef>
                <a:spcAft>
                  <a:spcPct val="0"/>
                </a:spcAft>
                <a:buClr>
                  <a:srgbClr val="FF9933"/>
                </a:buClr>
                <a:buChar char="•"/>
                <a:defRPr kumimoji="1" sz="2400">
                  <a:solidFill>
                    <a:schemeClr val="tx1"/>
                  </a:solidFill>
                  <a:latin typeface="Arial" charset="0"/>
                </a:defRPr>
              </a:lvl7pPr>
              <a:lvl8pPr marL="3429000" indent="-228600" eaLnBrk="0" fontAlgn="base" hangingPunct="0">
                <a:spcBef>
                  <a:spcPct val="20000"/>
                </a:spcBef>
                <a:spcAft>
                  <a:spcPct val="0"/>
                </a:spcAft>
                <a:buClr>
                  <a:srgbClr val="FF9933"/>
                </a:buClr>
                <a:buChar char="•"/>
                <a:defRPr kumimoji="1" sz="2400">
                  <a:solidFill>
                    <a:schemeClr val="tx1"/>
                  </a:solidFill>
                  <a:latin typeface="Arial" charset="0"/>
                </a:defRPr>
              </a:lvl8pPr>
              <a:lvl9pPr marL="3886200" indent="-228600" eaLnBrk="0" fontAlgn="base" hangingPunct="0">
                <a:spcBef>
                  <a:spcPct val="20000"/>
                </a:spcBef>
                <a:spcAft>
                  <a:spcPct val="0"/>
                </a:spcAft>
                <a:buClr>
                  <a:srgbClr val="FF9933"/>
                </a:buClr>
                <a:buChar char="•"/>
                <a:defRPr kumimoji="1" sz="2400">
                  <a:solidFill>
                    <a:schemeClr val="tx1"/>
                  </a:solidFill>
                  <a:latin typeface="Arial" charset="0"/>
                </a:defRPr>
              </a:lvl9pPr>
            </a:lstStyle>
            <a:p>
              <a:pPr algn="ctr" eaLnBrk="1" hangingPunct="1">
                <a:spcBef>
                  <a:spcPct val="50000"/>
                </a:spcBef>
                <a:buClrTx/>
                <a:buFontTx/>
                <a:buNone/>
              </a:pPr>
              <a:r>
                <a:rPr kumimoji="0" lang="en-US" sz="3200" b="1">
                  <a:solidFill>
                    <a:srgbClr val="008000"/>
                  </a:solidFill>
                  <a:latin typeface="Arial Black" pitchFamily="34" charset="0"/>
                  <a:cs typeface="Arial" charset="0"/>
                </a:rPr>
                <a:t>Green</a:t>
              </a:r>
            </a:p>
          </p:txBody>
        </p:sp>
        <p:sp>
          <p:nvSpPr>
            <p:cNvPr id="13324" name="Text Box 35"/>
            <p:cNvSpPr txBox="1">
              <a:spLocks noChangeArrowheads="1"/>
            </p:cNvSpPr>
            <p:nvPr/>
          </p:nvSpPr>
          <p:spPr bwMode="auto">
            <a:xfrm>
              <a:off x="3552" y="2063"/>
              <a:ext cx="1584" cy="4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defRPr>
              </a:lvl1pPr>
              <a:lvl2pPr marL="742950" indent="-285750">
                <a:defRPr kumimoji="1" sz="2400">
                  <a:solidFill>
                    <a:schemeClr val="tx1"/>
                  </a:solidFill>
                  <a:latin typeface="Arial" charset="0"/>
                </a:defRPr>
              </a:lvl2pPr>
              <a:lvl3pPr marL="1143000" indent="-228600">
                <a:defRPr kumimoji="1" sz="2400">
                  <a:solidFill>
                    <a:schemeClr val="tx1"/>
                  </a:solidFill>
                  <a:latin typeface="Arial" charset="0"/>
                </a:defRPr>
              </a:lvl3pPr>
              <a:lvl4pPr marL="1600200" indent="-228600">
                <a:defRPr kumimoji="1" sz="2400">
                  <a:solidFill>
                    <a:schemeClr val="tx1"/>
                  </a:solidFill>
                  <a:latin typeface="Arial" charset="0"/>
                </a:defRPr>
              </a:lvl4pPr>
              <a:lvl5pPr marL="2057400" indent="-228600">
                <a:defRPr kumimoji="1" sz="2400">
                  <a:solidFill>
                    <a:schemeClr val="tx1"/>
                  </a:solidFill>
                  <a:latin typeface="Arial" charset="0"/>
                </a:defRPr>
              </a:lvl5pPr>
              <a:lvl6pPr marL="2514600" indent="-228600" eaLnBrk="0" fontAlgn="base" hangingPunct="0">
                <a:spcBef>
                  <a:spcPct val="20000"/>
                </a:spcBef>
                <a:spcAft>
                  <a:spcPct val="0"/>
                </a:spcAft>
                <a:buClr>
                  <a:srgbClr val="FF9933"/>
                </a:buClr>
                <a:buChar char="•"/>
                <a:defRPr kumimoji="1" sz="2400">
                  <a:solidFill>
                    <a:schemeClr val="tx1"/>
                  </a:solidFill>
                  <a:latin typeface="Arial" charset="0"/>
                </a:defRPr>
              </a:lvl6pPr>
              <a:lvl7pPr marL="2971800" indent="-228600" eaLnBrk="0" fontAlgn="base" hangingPunct="0">
                <a:spcBef>
                  <a:spcPct val="20000"/>
                </a:spcBef>
                <a:spcAft>
                  <a:spcPct val="0"/>
                </a:spcAft>
                <a:buClr>
                  <a:srgbClr val="FF9933"/>
                </a:buClr>
                <a:buChar char="•"/>
                <a:defRPr kumimoji="1" sz="2400">
                  <a:solidFill>
                    <a:schemeClr val="tx1"/>
                  </a:solidFill>
                  <a:latin typeface="Arial" charset="0"/>
                </a:defRPr>
              </a:lvl7pPr>
              <a:lvl8pPr marL="3429000" indent="-228600" eaLnBrk="0" fontAlgn="base" hangingPunct="0">
                <a:spcBef>
                  <a:spcPct val="20000"/>
                </a:spcBef>
                <a:spcAft>
                  <a:spcPct val="0"/>
                </a:spcAft>
                <a:buClr>
                  <a:srgbClr val="FF9933"/>
                </a:buClr>
                <a:buChar char="•"/>
                <a:defRPr kumimoji="1" sz="2400">
                  <a:solidFill>
                    <a:schemeClr val="tx1"/>
                  </a:solidFill>
                  <a:latin typeface="Arial" charset="0"/>
                </a:defRPr>
              </a:lvl8pPr>
              <a:lvl9pPr marL="3886200" indent="-228600" eaLnBrk="0" fontAlgn="base" hangingPunct="0">
                <a:spcBef>
                  <a:spcPct val="20000"/>
                </a:spcBef>
                <a:spcAft>
                  <a:spcPct val="0"/>
                </a:spcAft>
                <a:buClr>
                  <a:srgbClr val="FF9933"/>
                </a:buClr>
                <a:buChar char="•"/>
                <a:defRPr kumimoji="1" sz="2400">
                  <a:solidFill>
                    <a:schemeClr val="tx1"/>
                  </a:solidFill>
                  <a:latin typeface="Arial" charset="0"/>
                </a:defRPr>
              </a:lvl9pPr>
            </a:lstStyle>
            <a:p>
              <a:pPr algn="ctr" eaLnBrk="1" hangingPunct="1">
                <a:spcBef>
                  <a:spcPct val="50000"/>
                </a:spcBef>
                <a:buClrTx/>
                <a:buFontTx/>
                <a:buNone/>
              </a:pPr>
              <a:r>
                <a:rPr kumimoji="0" lang="en-US" sz="3200" b="1">
                  <a:solidFill>
                    <a:schemeClr val="bg2"/>
                  </a:solidFill>
                  <a:latin typeface="Arial Black" pitchFamily="34" charset="0"/>
                  <a:cs typeface="Arial" charset="0"/>
                </a:rPr>
                <a:t>Grey</a:t>
              </a:r>
            </a:p>
          </p:txBody>
        </p:sp>
        <p:sp>
          <p:nvSpPr>
            <p:cNvPr id="13325" name="Text Box 36"/>
            <p:cNvSpPr txBox="1">
              <a:spLocks noChangeArrowheads="1"/>
            </p:cNvSpPr>
            <p:nvPr/>
          </p:nvSpPr>
          <p:spPr bwMode="auto">
            <a:xfrm>
              <a:off x="3552" y="3096"/>
              <a:ext cx="1584" cy="49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defRPr>
              </a:lvl1pPr>
              <a:lvl2pPr marL="742950" indent="-285750">
                <a:defRPr kumimoji="1" sz="2400">
                  <a:solidFill>
                    <a:schemeClr val="tx1"/>
                  </a:solidFill>
                  <a:latin typeface="Arial" charset="0"/>
                </a:defRPr>
              </a:lvl2pPr>
              <a:lvl3pPr marL="1143000" indent="-228600">
                <a:defRPr kumimoji="1" sz="2400">
                  <a:solidFill>
                    <a:schemeClr val="tx1"/>
                  </a:solidFill>
                  <a:latin typeface="Arial" charset="0"/>
                </a:defRPr>
              </a:lvl3pPr>
              <a:lvl4pPr marL="1600200" indent="-228600">
                <a:defRPr kumimoji="1" sz="2400">
                  <a:solidFill>
                    <a:schemeClr val="tx1"/>
                  </a:solidFill>
                  <a:latin typeface="Arial" charset="0"/>
                </a:defRPr>
              </a:lvl4pPr>
              <a:lvl5pPr marL="2057400" indent="-228600">
                <a:defRPr kumimoji="1" sz="2400">
                  <a:solidFill>
                    <a:schemeClr val="tx1"/>
                  </a:solidFill>
                  <a:latin typeface="Arial" charset="0"/>
                </a:defRPr>
              </a:lvl5pPr>
              <a:lvl6pPr marL="2514600" indent="-228600" eaLnBrk="0" fontAlgn="base" hangingPunct="0">
                <a:spcBef>
                  <a:spcPct val="20000"/>
                </a:spcBef>
                <a:spcAft>
                  <a:spcPct val="0"/>
                </a:spcAft>
                <a:buClr>
                  <a:srgbClr val="FF9933"/>
                </a:buClr>
                <a:buChar char="•"/>
                <a:defRPr kumimoji="1" sz="2400">
                  <a:solidFill>
                    <a:schemeClr val="tx1"/>
                  </a:solidFill>
                  <a:latin typeface="Arial" charset="0"/>
                </a:defRPr>
              </a:lvl6pPr>
              <a:lvl7pPr marL="2971800" indent="-228600" eaLnBrk="0" fontAlgn="base" hangingPunct="0">
                <a:spcBef>
                  <a:spcPct val="20000"/>
                </a:spcBef>
                <a:spcAft>
                  <a:spcPct val="0"/>
                </a:spcAft>
                <a:buClr>
                  <a:srgbClr val="FF9933"/>
                </a:buClr>
                <a:buChar char="•"/>
                <a:defRPr kumimoji="1" sz="2400">
                  <a:solidFill>
                    <a:schemeClr val="tx1"/>
                  </a:solidFill>
                  <a:latin typeface="Arial" charset="0"/>
                </a:defRPr>
              </a:lvl7pPr>
              <a:lvl8pPr marL="3429000" indent="-228600" eaLnBrk="0" fontAlgn="base" hangingPunct="0">
                <a:spcBef>
                  <a:spcPct val="20000"/>
                </a:spcBef>
                <a:spcAft>
                  <a:spcPct val="0"/>
                </a:spcAft>
                <a:buClr>
                  <a:srgbClr val="FF9933"/>
                </a:buClr>
                <a:buChar char="•"/>
                <a:defRPr kumimoji="1" sz="2400">
                  <a:solidFill>
                    <a:schemeClr val="tx1"/>
                  </a:solidFill>
                  <a:latin typeface="Arial" charset="0"/>
                </a:defRPr>
              </a:lvl8pPr>
              <a:lvl9pPr marL="3886200" indent="-228600" eaLnBrk="0" fontAlgn="base" hangingPunct="0">
                <a:spcBef>
                  <a:spcPct val="20000"/>
                </a:spcBef>
                <a:spcAft>
                  <a:spcPct val="0"/>
                </a:spcAft>
                <a:buClr>
                  <a:srgbClr val="FF9933"/>
                </a:buClr>
                <a:buChar char="•"/>
                <a:defRPr kumimoji="1" sz="2400">
                  <a:solidFill>
                    <a:schemeClr val="tx1"/>
                  </a:solidFill>
                  <a:latin typeface="Arial" charset="0"/>
                </a:defRPr>
              </a:lvl9pPr>
            </a:lstStyle>
            <a:p>
              <a:pPr algn="ctr" eaLnBrk="1" hangingPunct="1">
                <a:spcBef>
                  <a:spcPct val="50000"/>
                </a:spcBef>
                <a:buClrTx/>
                <a:buFontTx/>
                <a:buNone/>
              </a:pPr>
              <a:r>
                <a:rPr kumimoji="0" lang="en-US" sz="3200" b="1">
                  <a:solidFill>
                    <a:srgbClr val="996600"/>
                  </a:solidFill>
                  <a:latin typeface="Arial Black" pitchFamily="34" charset="0"/>
                  <a:cs typeface="Arial" charset="0"/>
                </a:rPr>
                <a:t>Brown</a:t>
              </a:r>
            </a:p>
          </p:txBody>
        </p:sp>
        <p:sp>
          <p:nvSpPr>
            <p:cNvPr id="13326" name="Text Box 37"/>
            <p:cNvSpPr txBox="1">
              <a:spLocks noChangeArrowheads="1"/>
            </p:cNvSpPr>
            <p:nvPr/>
          </p:nvSpPr>
          <p:spPr bwMode="auto">
            <a:xfrm>
              <a:off x="2136" y="3096"/>
              <a:ext cx="1584" cy="49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defRPr>
              </a:lvl1pPr>
              <a:lvl2pPr marL="742950" indent="-285750">
                <a:defRPr kumimoji="1" sz="2400">
                  <a:solidFill>
                    <a:schemeClr val="tx1"/>
                  </a:solidFill>
                  <a:latin typeface="Arial" charset="0"/>
                </a:defRPr>
              </a:lvl2pPr>
              <a:lvl3pPr marL="1143000" indent="-228600">
                <a:defRPr kumimoji="1" sz="2400">
                  <a:solidFill>
                    <a:schemeClr val="tx1"/>
                  </a:solidFill>
                  <a:latin typeface="Arial" charset="0"/>
                </a:defRPr>
              </a:lvl3pPr>
              <a:lvl4pPr marL="1600200" indent="-228600">
                <a:defRPr kumimoji="1" sz="2400">
                  <a:solidFill>
                    <a:schemeClr val="tx1"/>
                  </a:solidFill>
                  <a:latin typeface="Arial" charset="0"/>
                </a:defRPr>
              </a:lvl4pPr>
              <a:lvl5pPr marL="2057400" indent="-228600">
                <a:defRPr kumimoji="1" sz="2400">
                  <a:solidFill>
                    <a:schemeClr val="tx1"/>
                  </a:solidFill>
                  <a:latin typeface="Arial" charset="0"/>
                </a:defRPr>
              </a:lvl5pPr>
              <a:lvl6pPr marL="2514600" indent="-228600" eaLnBrk="0" fontAlgn="base" hangingPunct="0">
                <a:spcBef>
                  <a:spcPct val="20000"/>
                </a:spcBef>
                <a:spcAft>
                  <a:spcPct val="0"/>
                </a:spcAft>
                <a:buClr>
                  <a:srgbClr val="FF9933"/>
                </a:buClr>
                <a:buChar char="•"/>
                <a:defRPr kumimoji="1" sz="2400">
                  <a:solidFill>
                    <a:schemeClr val="tx1"/>
                  </a:solidFill>
                  <a:latin typeface="Arial" charset="0"/>
                </a:defRPr>
              </a:lvl6pPr>
              <a:lvl7pPr marL="2971800" indent="-228600" eaLnBrk="0" fontAlgn="base" hangingPunct="0">
                <a:spcBef>
                  <a:spcPct val="20000"/>
                </a:spcBef>
                <a:spcAft>
                  <a:spcPct val="0"/>
                </a:spcAft>
                <a:buClr>
                  <a:srgbClr val="FF9933"/>
                </a:buClr>
                <a:buChar char="•"/>
                <a:defRPr kumimoji="1" sz="2400">
                  <a:solidFill>
                    <a:schemeClr val="tx1"/>
                  </a:solidFill>
                  <a:latin typeface="Arial" charset="0"/>
                </a:defRPr>
              </a:lvl7pPr>
              <a:lvl8pPr marL="3429000" indent="-228600" eaLnBrk="0" fontAlgn="base" hangingPunct="0">
                <a:spcBef>
                  <a:spcPct val="20000"/>
                </a:spcBef>
                <a:spcAft>
                  <a:spcPct val="0"/>
                </a:spcAft>
                <a:buClr>
                  <a:srgbClr val="FF9933"/>
                </a:buClr>
                <a:buChar char="•"/>
                <a:defRPr kumimoji="1" sz="2400">
                  <a:solidFill>
                    <a:schemeClr val="tx1"/>
                  </a:solidFill>
                  <a:latin typeface="Arial" charset="0"/>
                </a:defRPr>
              </a:lvl8pPr>
              <a:lvl9pPr marL="3886200" indent="-228600" eaLnBrk="0" fontAlgn="base" hangingPunct="0">
                <a:spcBef>
                  <a:spcPct val="20000"/>
                </a:spcBef>
                <a:spcAft>
                  <a:spcPct val="0"/>
                </a:spcAft>
                <a:buClr>
                  <a:srgbClr val="FF9933"/>
                </a:buClr>
                <a:buChar char="•"/>
                <a:defRPr kumimoji="1" sz="2400">
                  <a:solidFill>
                    <a:schemeClr val="tx1"/>
                  </a:solidFill>
                  <a:latin typeface="Arial" charset="0"/>
                </a:defRPr>
              </a:lvl9pPr>
            </a:lstStyle>
            <a:p>
              <a:pPr algn="ctr" eaLnBrk="1" hangingPunct="1">
                <a:spcBef>
                  <a:spcPct val="50000"/>
                </a:spcBef>
                <a:buClrTx/>
                <a:buFontTx/>
                <a:buNone/>
              </a:pPr>
              <a:r>
                <a:rPr kumimoji="0" lang="en-US" sz="3200" b="1">
                  <a:solidFill>
                    <a:schemeClr val="tx2"/>
                  </a:solidFill>
                  <a:latin typeface="Arial Black" pitchFamily="34" charset="0"/>
                  <a:cs typeface="Arial" charset="0"/>
                </a:rPr>
                <a:t>Black</a:t>
              </a:r>
            </a:p>
          </p:txBody>
        </p:sp>
        <p:sp>
          <p:nvSpPr>
            <p:cNvPr id="13327" name="Text Box 38"/>
            <p:cNvSpPr txBox="1">
              <a:spLocks noChangeArrowheads="1"/>
            </p:cNvSpPr>
            <p:nvPr/>
          </p:nvSpPr>
          <p:spPr bwMode="auto">
            <a:xfrm>
              <a:off x="600" y="3096"/>
              <a:ext cx="1584" cy="49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defRPr>
              </a:lvl1pPr>
              <a:lvl2pPr marL="742950" indent="-285750">
                <a:defRPr kumimoji="1" sz="2400">
                  <a:solidFill>
                    <a:schemeClr val="tx1"/>
                  </a:solidFill>
                  <a:latin typeface="Arial" charset="0"/>
                </a:defRPr>
              </a:lvl2pPr>
              <a:lvl3pPr marL="1143000" indent="-228600">
                <a:defRPr kumimoji="1" sz="2400">
                  <a:solidFill>
                    <a:schemeClr val="tx1"/>
                  </a:solidFill>
                  <a:latin typeface="Arial" charset="0"/>
                </a:defRPr>
              </a:lvl3pPr>
              <a:lvl4pPr marL="1600200" indent="-228600">
                <a:defRPr kumimoji="1" sz="2400">
                  <a:solidFill>
                    <a:schemeClr val="tx1"/>
                  </a:solidFill>
                  <a:latin typeface="Arial" charset="0"/>
                </a:defRPr>
              </a:lvl4pPr>
              <a:lvl5pPr marL="2057400" indent="-228600">
                <a:defRPr kumimoji="1" sz="2400">
                  <a:solidFill>
                    <a:schemeClr val="tx1"/>
                  </a:solidFill>
                  <a:latin typeface="Arial" charset="0"/>
                </a:defRPr>
              </a:lvl5pPr>
              <a:lvl6pPr marL="2514600" indent="-228600" eaLnBrk="0" fontAlgn="base" hangingPunct="0">
                <a:spcBef>
                  <a:spcPct val="20000"/>
                </a:spcBef>
                <a:spcAft>
                  <a:spcPct val="0"/>
                </a:spcAft>
                <a:buClr>
                  <a:srgbClr val="FF9933"/>
                </a:buClr>
                <a:buChar char="•"/>
                <a:defRPr kumimoji="1" sz="2400">
                  <a:solidFill>
                    <a:schemeClr val="tx1"/>
                  </a:solidFill>
                  <a:latin typeface="Arial" charset="0"/>
                </a:defRPr>
              </a:lvl6pPr>
              <a:lvl7pPr marL="2971800" indent="-228600" eaLnBrk="0" fontAlgn="base" hangingPunct="0">
                <a:spcBef>
                  <a:spcPct val="20000"/>
                </a:spcBef>
                <a:spcAft>
                  <a:spcPct val="0"/>
                </a:spcAft>
                <a:buClr>
                  <a:srgbClr val="FF9933"/>
                </a:buClr>
                <a:buChar char="•"/>
                <a:defRPr kumimoji="1" sz="2400">
                  <a:solidFill>
                    <a:schemeClr val="tx1"/>
                  </a:solidFill>
                  <a:latin typeface="Arial" charset="0"/>
                </a:defRPr>
              </a:lvl7pPr>
              <a:lvl8pPr marL="3429000" indent="-228600" eaLnBrk="0" fontAlgn="base" hangingPunct="0">
                <a:spcBef>
                  <a:spcPct val="20000"/>
                </a:spcBef>
                <a:spcAft>
                  <a:spcPct val="0"/>
                </a:spcAft>
                <a:buClr>
                  <a:srgbClr val="FF9933"/>
                </a:buClr>
                <a:buChar char="•"/>
                <a:defRPr kumimoji="1" sz="2400">
                  <a:solidFill>
                    <a:schemeClr val="tx1"/>
                  </a:solidFill>
                  <a:latin typeface="Arial" charset="0"/>
                </a:defRPr>
              </a:lvl8pPr>
              <a:lvl9pPr marL="3886200" indent="-228600" eaLnBrk="0" fontAlgn="base" hangingPunct="0">
                <a:spcBef>
                  <a:spcPct val="20000"/>
                </a:spcBef>
                <a:spcAft>
                  <a:spcPct val="0"/>
                </a:spcAft>
                <a:buClr>
                  <a:srgbClr val="FF9933"/>
                </a:buClr>
                <a:buChar char="•"/>
                <a:defRPr kumimoji="1" sz="2400">
                  <a:solidFill>
                    <a:schemeClr val="tx1"/>
                  </a:solidFill>
                  <a:latin typeface="Arial" charset="0"/>
                </a:defRPr>
              </a:lvl9pPr>
            </a:lstStyle>
            <a:p>
              <a:pPr algn="ctr" eaLnBrk="1" hangingPunct="1">
                <a:spcBef>
                  <a:spcPct val="50000"/>
                </a:spcBef>
                <a:buClrTx/>
                <a:buFontTx/>
                <a:buNone/>
              </a:pPr>
              <a:r>
                <a:rPr kumimoji="0" lang="en-US" sz="3200" b="1">
                  <a:solidFill>
                    <a:srgbClr val="FF66CC"/>
                  </a:solidFill>
                  <a:latin typeface="Arial Black" pitchFamily="34" charset="0"/>
                  <a:cs typeface="Arial" charset="0"/>
                </a:rPr>
                <a:t>Pink</a:t>
              </a:r>
            </a:p>
          </p:txBody>
        </p:sp>
      </p:grpSp>
      <p:sp>
        <p:nvSpPr>
          <p:cNvPr id="13317" name="Text Box 39"/>
          <p:cNvSpPr txBox="1">
            <a:spLocks noChangeArrowheads="1"/>
          </p:cNvSpPr>
          <p:nvPr/>
        </p:nvSpPr>
        <p:spPr bwMode="auto">
          <a:xfrm>
            <a:off x="1771650" y="1576388"/>
            <a:ext cx="698182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defRPr kumimoji="1" sz="2400">
                <a:solidFill>
                  <a:schemeClr val="tx1"/>
                </a:solidFill>
                <a:latin typeface="Arial" charset="0"/>
              </a:defRPr>
            </a:lvl1pPr>
            <a:lvl2pPr marL="742950" indent="-285750">
              <a:defRPr kumimoji="1" sz="2400">
                <a:solidFill>
                  <a:schemeClr val="tx1"/>
                </a:solidFill>
                <a:latin typeface="Arial" charset="0"/>
              </a:defRPr>
            </a:lvl2pPr>
            <a:lvl3pPr marL="1143000" indent="-228600">
              <a:defRPr kumimoji="1" sz="2400">
                <a:solidFill>
                  <a:schemeClr val="tx1"/>
                </a:solidFill>
                <a:latin typeface="Arial" charset="0"/>
              </a:defRPr>
            </a:lvl3pPr>
            <a:lvl4pPr marL="1600200" indent="-228600">
              <a:defRPr kumimoji="1" sz="2400">
                <a:solidFill>
                  <a:schemeClr val="tx1"/>
                </a:solidFill>
                <a:latin typeface="Arial" charset="0"/>
              </a:defRPr>
            </a:lvl4pPr>
            <a:lvl5pPr marL="2057400" indent="-228600">
              <a:defRPr kumimoji="1" sz="2400">
                <a:solidFill>
                  <a:schemeClr val="tx1"/>
                </a:solidFill>
                <a:latin typeface="Arial" charset="0"/>
              </a:defRPr>
            </a:lvl5pPr>
            <a:lvl6pPr marL="2514600" indent="-228600" eaLnBrk="0" fontAlgn="base" hangingPunct="0">
              <a:spcBef>
                <a:spcPct val="20000"/>
              </a:spcBef>
              <a:spcAft>
                <a:spcPct val="0"/>
              </a:spcAft>
              <a:buClr>
                <a:srgbClr val="FF9933"/>
              </a:buClr>
              <a:buChar char="•"/>
              <a:defRPr kumimoji="1" sz="2400">
                <a:solidFill>
                  <a:schemeClr val="tx1"/>
                </a:solidFill>
                <a:latin typeface="Arial" charset="0"/>
              </a:defRPr>
            </a:lvl6pPr>
            <a:lvl7pPr marL="2971800" indent="-228600" eaLnBrk="0" fontAlgn="base" hangingPunct="0">
              <a:spcBef>
                <a:spcPct val="20000"/>
              </a:spcBef>
              <a:spcAft>
                <a:spcPct val="0"/>
              </a:spcAft>
              <a:buClr>
                <a:srgbClr val="FF9933"/>
              </a:buClr>
              <a:buChar char="•"/>
              <a:defRPr kumimoji="1" sz="2400">
                <a:solidFill>
                  <a:schemeClr val="tx1"/>
                </a:solidFill>
                <a:latin typeface="Arial" charset="0"/>
              </a:defRPr>
            </a:lvl7pPr>
            <a:lvl8pPr marL="3429000" indent="-228600" eaLnBrk="0" fontAlgn="base" hangingPunct="0">
              <a:spcBef>
                <a:spcPct val="20000"/>
              </a:spcBef>
              <a:spcAft>
                <a:spcPct val="0"/>
              </a:spcAft>
              <a:buClr>
                <a:srgbClr val="FF9933"/>
              </a:buClr>
              <a:buChar char="•"/>
              <a:defRPr kumimoji="1" sz="2400">
                <a:solidFill>
                  <a:schemeClr val="tx1"/>
                </a:solidFill>
                <a:latin typeface="Arial" charset="0"/>
              </a:defRPr>
            </a:lvl8pPr>
            <a:lvl9pPr marL="3886200" indent="-228600" eaLnBrk="0" fontAlgn="base" hangingPunct="0">
              <a:spcBef>
                <a:spcPct val="20000"/>
              </a:spcBef>
              <a:spcAft>
                <a:spcPct val="0"/>
              </a:spcAft>
              <a:buClr>
                <a:srgbClr val="FF9933"/>
              </a:buClr>
              <a:buChar char="•"/>
              <a:defRPr kumimoji="1" sz="2400">
                <a:solidFill>
                  <a:schemeClr val="tx1"/>
                </a:solidFill>
                <a:latin typeface="Arial" charset="0"/>
              </a:defRPr>
            </a:lvl9pPr>
          </a:lstStyle>
          <a:p>
            <a:pPr>
              <a:spcBef>
                <a:spcPct val="50000"/>
              </a:spcBef>
              <a:buFontTx/>
              <a:buNone/>
            </a:pPr>
            <a:r>
              <a:rPr lang="en-US"/>
              <a:t>Say the </a:t>
            </a:r>
            <a:r>
              <a:rPr lang="en-US" b="1"/>
              <a:t>COLOR</a:t>
            </a:r>
            <a:r>
              <a:rPr lang="en-US"/>
              <a:t> of the text as fast as possible</a:t>
            </a:r>
          </a:p>
        </p:txBody>
      </p:sp>
    </p:spTree>
    <p:custDataLst>
      <p:tags r:id="rId1"/>
    </p:custDataLst>
    <p:extLst>
      <p:ext uri="{BB962C8B-B14F-4D97-AF65-F5344CB8AC3E}">
        <p14:creationId xmlns:p14="http://schemas.microsoft.com/office/powerpoint/2010/main" val="1158599716"/>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 name="Slide Number Placeholder 3"/>
          <p:cNvSpPr>
            <a:spLocks noGrp="1"/>
          </p:cNvSpPr>
          <p:nvPr>
            <p:ph type="sldNum" sz="quarter" idx="10"/>
          </p:nvPr>
        </p:nvSpPr>
        <p:spPr/>
        <p:txBody>
          <a:bodyPr/>
          <a:lstStyle/>
          <a:p>
            <a:pPr>
              <a:defRPr/>
            </a:pPr>
            <a:fld id="{6A897083-837B-4065-8471-1E3B6F9CEC34}" type="slidenum">
              <a:rPr lang="en-US"/>
              <a:pPr>
                <a:defRPr/>
              </a:pPr>
              <a:t>36</a:t>
            </a:fld>
            <a:endParaRPr lang="en-US"/>
          </a:p>
        </p:txBody>
      </p:sp>
      <p:sp>
        <p:nvSpPr>
          <p:cNvPr id="14339" name="Rectangle 2"/>
          <p:cNvSpPr>
            <a:spLocks noGrp="1" noChangeArrowheads="1"/>
          </p:cNvSpPr>
          <p:nvPr>
            <p:ph type="title"/>
          </p:nvPr>
        </p:nvSpPr>
        <p:spPr>
          <a:xfrm>
            <a:off x="1393825" y="165100"/>
            <a:ext cx="7750175" cy="1143000"/>
          </a:xfrm>
          <a:noFill/>
        </p:spPr>
        <p:txBody>
          <a:bodyPr/>
          <a:lstStyle/>
          <a:p>
            <a:r>
              <a:rPr lang="en-US" sz="3600"/>
              <a:t>Basic Information/Background</a:t>
            </a:r>
          </a:p>
        </p:txBody>
      </p:sp>
      <p:grpSp>
        <p:nvGrpSpPr>
          <p:cNvPr id="14340" name="Group 16"/>
          <p:cNvGrpSpPr>
            <a:grpSpLocks/>
          </p:cNvGrpSpPr>
          <p:nvPr/>
        </p:nvGrpSpPr>
        <p:grpSpPr bwMode="auto">
          <a:xfrm>
            <a:off x="1704975" y="2089150"/>
            <a:ext cx="6965950" cy="4278313"/>
            <a:chOff x="336" y="480"/>
            <a:chExt cx="4992" cy="3408"/>
          </a:xfrm>
        </p:grpSpPr>
        <p:sp>
          <p:nvSpPr>
            <p:cNvPr id="14342" name="Rectangle 17"/>
            <p:cNvSpPr>
              <a:spLocks noChangeArrowheads="1"/>
            </p:cNvSpPr>
            <p:nvPr/>
          </p:nvSpPr>
          <p:spPr bwMode="auto">
            <a:xfrm>
              <a:off x="336" y="480"/>
              <a:ext cx="4992" cy="3408"/>
            </a:xfrm>
            <a:prstGeom prst="rect">
              <a:avLst/>
            </a:prstGeom>
            <a:solidFill>
              <a:schemeClr val="bg1"/>
            </a:solidFill>
            <a:ln w="28575">
              <a:solidFill>
                <a:schemeClr val="tx1"/>
              </a:solidFill>
              <a:miter lim="800000"/>
              <a:headEnd/>
              <a:tailEnd/>
            </a:ln>
          </p:spPr>
          <p:txBody>
            <a:bodyPr wrap="none" anchor="ctr"/>
            <a:lstStyle/>
            <a:p>
              <a:endParaRPr lang="en-US"/>
            </a:p>
          </p:txBody>
        </p:sp>
        <p:sp>
          <p:nvSpPr>
            <p:cNvPr id="14343" name="Text Box 18"/>
            <p:cNvSpPr txBox="1">
              <a:spLocks noChangeArrowheads="1"/>
            </p:cNvSpPr>
            <p:nvPr/>
          </p:nvSpPr>
          <p:spPr bwMode="auto">
            <a:xfrm>
              <a:off x="600" y="887"/>
              <a:ext cx="1584" cy="4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defRPr>
              </a:lvl1pPr>
              <a:lvl2pPr marL="742950" indent="-285750">
                <a:defRPr kumimoji="1" sz="2400">
                  <a:solidFill>
                    <a:schemeClr val="tx1"/>
                  </a:solidFill>
                  <a:latin typeface="Arial" charset="0"/>
                </a:defRPr>
              </a:lvl2pPr>
              <a:lvl3pPr marL="1143000" indent="-228600">
                <a:defRPr kumimoji="1" sz="2400">
                  <a:solidFill>
                    <a:schemeClr val="tx1"/>
                  </a:solidFill>
                  <a:latin typeface="Arial" charset="0"/>
                </a:defRPr>
              </a:lvl3pPr>
              <a:lvl4pPr marL="1600200" indent="-228600">
                <a:defRPr kumimoji="1" sz="2400">
                  <a:solidFill>
                    <a:schemeClr val="tx1"/>
                  </a:solidFill>
                  <a:latin typeface="Arial" charset="0"/>
                </a:defRPr>
              </a:lvl4pPr>
              <a:lvl5pPr marL="2057400" indent="-228600">
                <a:defRPr kumimoji="1" sz="2400">
                  <a:solidFill>
                    <a:schemeClr val="tx1"/>
                  </a:solidFill>
                  <a:latin typeface="Arial" charset="0"/>
                </a:defRPr>
              </a:lvl5pPr>
              <a:lvl6pPr marL="2514600" indent="-228600" eaLnBrk="0" fontAlgn="base" hangingPunct="0">
                <a:spcBef>
                  <a:spcPct val="20000"/>
                </a:spcBef>
                <a:spcAft>
                  <a:spcPct val="0"/>
                </a:spcAft>
                <a:buClr>
                  <a:srgbClr val="FF9933"/>
                </a:buClr>
                <a:buChar char="•"/>
                <a:defRPr kumimoji="1" sz="2400">
                  <a:solidFill>
                    <a:schemeClr val="tx1"/>
                  </a:solidFill>
                  <a:latin typeface="Arial" charset="0"/>
                </a:defRPr>
              </a:lvl6pPr>
              <a:lvl7pPr marL="2971800" indent="-228600" eaLnBrk="0" fontAlgn="base" hangingPunct="0">
                <a:spcBef>
                  <a:spcPct val="20000"/>
                </a:spcBef>
                <a:spcAft>
                  <a:spcPct val="0"/>
                </a:spcAft>
                <a:buClr>
                  <a:srgbClr val="FF9933"/>
                </a:buClr>
                <a:buChar char="•"/>
                <a:defRPr kumimoji="1" sz="2400">
                  <a:solidFill>
                    <a:schemeClr val="tx1"/>
                  </a:solidFill>
                  <a:latin typeface="Arial" charset="0"/>
                </a:defRPr>
              </a:lvl7pPr>
              <a:lvl8pPr marL="3429000" indent="-228600" eaLnBrk="0" fontAlgn="base" hangingPunct="0">
                <a:spcBef>
                  <a:spcPct val="20000"/>
                </a:spcBef>
                <a:spcAft>
                  <a:spcPct val="0"/>
                </a:spcAft>
                <a:buClr>
                  <a:srgbClr val="FF9933"/>
                </a:buClr>
                <a:buChar char="•"/>
                <a:defRPr kumimoji="1" sz="2400">
                  <a:solidFill>
                    <a:schemeClr val="tx1"/>
                  </a:solidFill>
                  <a:latin typeface="Arial" charset="0"/>
                </a:defRPr>
              </a:lvl8pPr>
              <a:lvl9pPr marL="3886200" indent="-228600" eaLnBrk="0" fontAlgn="base" hangingPunct="0">
                <a:spcBef>
                  <a:spcPct val="20000"/>
                </a:spcBef>
                <a:spcAft>
                  <a:spcPct val="0"/>
                </a:spcAft>
                <a:buClr>
                  <a:srgbClr val="FF9933"/>
                </a:buClr>
                <a:buChar char="•"/>
                <a:defRPr kumimoji="1" sz="2400">
                  <a:solidFill>
                    <a:schemeClr val="tx1"/>
                  </a:solidFill>
                  <a:latin typeface="Arial" charset="0"/>
                </a:defRPr>
              </a:lvl9pPr>
            </a:lstStyle>
            <a:p>
              <a:pPr algn="ctr" eaLnBrk="1" hangingPunct="1">
                <a:spcBef>
                  <a:spcPct val="50000"/>
                </a:spcBef>
                <a:buClrTx/>
                <a:buFontTx/>
                <a:buNone/>
              </a:pPr>
              <a:r>
                <a:rPr kumimoji="0" lang="en-US" sz="3200" b="1">
                  <a:solidFill>
                    <a:srgbClr val="FFFF00"/>
                  </a:solidFill>
                  <a:latin typeface="Arial Black" pitchFamily="34" charset="0"/>
                  <a:cs typeface="Arial" charset="0"/>
                </a:rPr>
                <a:t>Green</a:t>
              </a:r>
            </a:p>
          </p:txBody>
        </p:sp>
        <p:sp>
          <p:nvSpPr>
            <p:cNvPr id="14344" name="Text Box 19"/>
            <p:cNvSpPr txBox="1">
              <a:spLocks noChangeArrowheads="1"/>
            </p:cNvSpPr>
            <p:nvPr/>
          </p:nvSpPr>
          <p:spPr bwMode="auto">
            <a:xfrm>
              <a:off x="2136" y="887"/>
              <a:ext cx="1585" cy="4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defRPr>
              </a:lvl1pPr>
              <a:lvl2pPr marL="742950" indent="-285750">
                <a:defRPr kumimoji="1" sz="2400">
                  <a:solidFill>
                    <a:schemeClr val="tx1"/>
                  </a:solidFill>
                  <a:latin typeface="Arial" charset="0"/>
                </a:defRPr>
              </a:lvl2pPr>
              <a:lvl3pPr marL="1143000" indent="-228600">
                <a:defRPr kumimoji="1" sz="2400">
                  <a:solidFill>
                    <a:schemeClr val="tx1"/>
                  </a:solidFill>
                  <a:latin typeface="Arial" charset="0"/>
                </a:defRPr>
              </a:lvl3pPr>
              <a:lvl4pPr marL="1600200" indent="-228600">
                <a:defRPr kumimoji="1" sz="2400">
                  <a:solidFill>
                    <a:schemeClr val="tx1"/>
                  </a:solidFill>
                  <a:latin typeface="Arial" charset="0"/>
                </a:defRPr>
              </a:lvl4pPr>
              <a:lvl5pPr marL="2057400" indent="-228600">
                <a:defRPr kumimoji="1" sz="2400">
                  <a:solidFill>
                    <a:schemeClr val="tx1"/>
                  </a:solidFill>
                  <a:latin typeface="Arial" charset="0"/>
                </a:defRPr>
              </a:lvl5pPr>
              <a:lvl6pPr marL="2514600" indent="-228600" eaLnBrk="0" fontAlgn="base" hangingPunct="0">
                <a:spcBef>
                  <a:spcPct val="20000"/>
                </a:spcBef>
                <a:spcAft>
                  <a:spcPct val="0"/>
                </a:spcAft>
                <a:buClr>
                  <a:srgbClr val="FF9933"/>
                </a:buClr>
                <a:buChar char="•"/>
                <a:defRPr kumimoji="1" sz="2400">
                  <a:solidFill>
                    <a:schemeClr val="tx1"/>
                  </a:solidFill>
                  <a:latin typeface="Arial" charset="0"/>
                </a:defRPr>
              </a:lvl6pPr>
              <a:lvl7pPr marL="2971800" indent="-228600" eaLnBrk="0" fontAlgn="base" hangingPunct="0">
                <a:spcBef>
                  <a:spcPct val="20000"/>
                </a:spcBef>
                <a:spcAft>
                  <a:spcPct val="0"/>
                </a:spcAft>
                <a:buClr>
                  <a:srgbClr val="FF9933"/>
                </a:buClr>
                <a:buChar char="•"/>
                <a:defRPr kumimoji="1" sz="2400">
                  <a:solidFill>
                    <a:schemeClr val="tx1"/>
                  </a:solidFill>
                  <a:latin typeface="Arial" charset="0"/>
                </a:defRPr>
              </a:lvl7pPr>
              <a:lvl8pPr marL="3429000" indent="-228600" eaLnBrk="0" fontAlgn="base" hangingPunct="0">
                <a:spcBef>
                  <a:spcPct val="20000"/>
                </a:spcBef>
                <a:spcAft>
                  <a:spcPct val="0"/>
                </a:spcAft>
                <a:buClr>
                  <a:srgbClr val="FF9933"/>
                </a:buClr>
                <a:buChar char="•"/>
                <a:defRPr kumimoji="1" sz="2400">
                  <a:solidFill>
                    <a:schemeClr val="tx1"/>
                  </a:solidFill>
                  <a:latin typeface="Arial" charset="0"/>
                </a:defRPr>
              </a:lvl8pPr>
              <a:lvl9pPr marL="3886200" indent="-228600" eaLnBrk="0" fontAlgn="base" hangingPunct="0">
                <a:spcBef>
                  <a:spcPct val="20000"/>
                </a:spcBef>
                <a:spcAft>
                  <a:spcPct val="0"/>
                </a:spcAft>
                <a:buClr>
                  <a:srgbClr val="FF9933"/>
                </a:buClr>
                <a:buChar char="•"/>
                <a:defRPr kumimoji="1" sz="2400">
                  <a:solidFill>
                    <a:schemeClr val="tx1"/>
                  </a:solidFill>
                  <a:latin typeface="Arial" charset="0"/>
                </a:defRPr>
              </a:lvl9pPr>
            </a:lstStyle>
            <a:p>
              <a:pPr algn="ctr" eaLnBrk="1" hangingPunct="1">
                <a:spcBef>
                  <a:spcPct val="50000"/>
                </a:spcBef>
                <a:buClrTx/>
                <a:buFontTx/>
                <a:buNone/>
              </a:pPr>
              <a:r>
                <a:rPr kumimoji="0" lang="en-US" sz="3200" b="1">
                  <a:solidFill>
                    <a:srgbClr val="FF0000"/>
                  </a:solidFill>
                  <a:latin typeface="Arial Black" pitchFamily="34" charset="0"/>
                  <a:cs typeface="Arial" charset="0"/>
                </a:rPr>
                <a:t>Grey</a:t>
              </a:r>
            </a:p>
          </p:txBody>
        </p:sp>
        <p:sp>
          <p:nvSpPr>
            <p:cNvPr id="14345" name="Text Box 20"/>
            <p:cNvSpPr txBox="1">
              <a:spLocks noChangeArrowheads="1"/>
            </p:cNvSpPr>
            <p:nvPr/>
          </p:nvSpPr>
          <p:spPr bwMode="auto">
            <a:xfrm>
              <a:off x="3551" y="887"/>
              <a:ext cx="1585" cy="4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defRPr>
              </a:lvl1pPr>
              <a:lvl2pPr marL="742950" indent="-285750">
                <a:defRPr kumimoji="1" sz="2400">
                  <a:solidFill>
                    <a:schemeClr val="tx1"/>
                  </a:solidFill>
                  <a:latin typeface="Arial" charset="0"/>
                </a:defRPr>
              </a:lvl2pPr>
              <a:lvl3pPr marL="1143000" indent="-228600">
                <a:defRPr kumimoji="1" sz="2400">
                  <a:solidFill>
                    <a:schemeClr val="tx1"/>
                  </a:solidFill>
                  <a:latin typeface="Arial" charset="0"/>
                </a:defRPr>
              </a:lvl3pPr>
              <a:lvl4pPr marL="1600200" indent="-228600">
                <a:defRPr kumimoji="1" sz="2400">
                  <a:solidFill>
                    <a:schemeClr val="tx1"/>
                  </a:solidFill>
                  <a:latin typeface="Arial" charset="0"/>
                </a:defRPr>
              </a:lvl4pPr>
              <a:lvl5pPr marL="2057400" indent="-228600">
                <a:defRPr kumimoji="1" sz="2400">
                  <a:solidFill>
                    <a:schemeClr val="tx1"/>
                  </a:solidFill>
                  <a:latin typeface="Arial" charset="0"/>
                </a:defRPr>
              </a:lvl5pPr>
              <a:lvl6pPr marL="2514600" indent="-228600" eaLnBrk="0" fontAlgn="base" hangingPunct="0">
                <a:spcBef>
                  <a:spcPct val="20000"/>
                </a:spcBef>
                <a:spcAft>
                  <a:spcPct val="0"/>
                </a:spcAft>
                <a:buClr>
                  <a:srgbClr val="FF9933"/>
                </a:buClr>
                <a:buChar char="•"/>
                <a:defRPr kumimoji="1" sz="2400">
                  <a:solidFill>
                    <a:schemeClr val="tx1"/>
                  </a:solidFill>
                  <a:latin typeface="Arial" charset="0"/>
                </a:defRPr>
              </a:lvl6pPr>
              <a:lvl7pPr marL="2971800" indent="-228600" eaLnBrk="0" fontAlgn="base" hangingPunct="0">
                <a:spcBef>
                  <a:spcPct val="20000"/>
                </a:spcBef>
                <a:spcAft>
                  <a:spcPct val="0"/>
                </a:spcAft>
                <a:buClr>
                  <a:srgbClr val="FF9933"/>
                </a:buClr>
                <a:buChar char="•"/>
                <a:defRPr kumimoji="1" sz="2400">
                  <a:solidFill>
                    <a:schemeClr val="tx1"/>
                  </a:solidFill>
                  <a:latin typeface="Arial" charset="0"/>
                </a:defRPr>
              </a:lvl7pPr>
              <a:lvl8pPr marL="3429000" indent="-228600" eaLnBrk="0" fontAlgn="base" hangingPunct="0">
                <a:spcBef>
                  <a:spcPct val="20000"/>
                </a:spcBef>
                <a:spcAft>
                  <a:spcPct val="0"/>
                </a:spcAft>
                <a:buClr>
                  <a:srgbClr val="FF9933"/>
                </a:buClr>
                <a:buChar char="•"/>
                <a:defRPr kumimoji="1" sz="2400">
                  <a:solidFill>
                    <a:schemeClr val="tx1"/>
                  </a:solidFill>
                  <a:latin typeface="Arial" charset="0"/>
                </a:defRPr>
              </a:lvl8pPr>
              <a:lvl9pPr marL="3886200" indent="-228600" eaLnBrk="0" fontAlgn="base" hangingPunct="0">
                <a:spcBef>
                  <a:spcPct val="20000"/>
                </a:spcBef>
                <a:spcAft>
                  <a:spcPct val="0"/>
                </a:spcAft>
                <a:buClr>
                  <a:srgbClr val="FF9933"/>
                </a:buClr>
                <a:buChar char="•"/>
                <a:defRPr kumimoji="1" sz="2400">
                  <a:solidFill>
                    <a:schemeClr val="tx1"/>
                  </a:solidFill>
                  <a:latin typeface="Arial" charset="0"/>
                </a:defRPr>
              </a:lvl9pPr>
            </a:lstStyle>
            <a:p>
              <a:pPr algn="ctr" eaLnBrk="1" hangingPunct="1">
                <a:spcBef>
                  <a:spcPct val="50000"/>
                </a:spcBef>
                <a:buClrTx/>
                <a:buFontTx/>
                <a:buNone/>
              </a:pPr>
              <a:r>
                <a:rPr kumimoji="0" lang="en-US" sz="3200" b="1" dirty="0">
                  <a:solidFill>
                    <a:srgbClr val="0033CC"/>
                  </a:solidFill>
                  <a:latin typeface="Arial Black" pitchFamily="34" charset="0"/>
                  <a:cs typeface="Arial" charset="0"/>
                </a:rPr>
                <a:t>Orange</a:t>
              </a:r>
            </a:p>
          </p:txBody>
        </p:sp>
        <p:sp>
          <p:nvSpPr>
            <p:cNvPr id="14346" name="Text Box 21"/>
            <p:cNvSpPr txBox="1">
              <a:spLocks noChangeArrowheads="1"/>
            </p:cNvSpPr>
            <p:nvPr/>
          </p:nvSpPr>
          <p:spPr bwMode="auto">
            <a:xfrm>
              <a:off x="600" y="2064"/>
              <a:ext cx="1584" cy="4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defRPr>
              </a:lvl1pPr>
              <a:lvl2pPr marL="742950" indent="-285750">
                <a:defRPr kumimoji="1" sz="2400">
                  <a:solidFill>
                    <a:schemeClr val="tx1"/>
                  </a:solidFill>
                  <a:latin typeface="Arial" charset="0"/>
                </a:defRPr>
              </a:lvl2pPr>
              <a:lvl3pPr marL="1143000" indent="-228600">
                <a:defRPr kumimoji="1" sz="2400">
                  <a:solidFill>
                    <a:schemeClr val="tx1"/>
                  </a:solidFill>
                  <a:latin typeface="Arial" charset="0"/>
                </a:defRPr>
              </a:lvl3pPr>
              <a:lvl4pPr marL="1600200" indent="-228600">
                <a:defRPr kumimoji="1" sz="2400">
                  <a:solidFill>
                    <a:schemeClr val="tx1"/>
                  </a:solidFill>
                  <a:latin typeface="Arial" charset="0"/>
                </a:defRPr>
              </a:lvl4pPr>
              <a:lvl5pPr marL="2057400" indent="-228600">
                <a:defRPr kumimoji="1" sz="2400">
                  <a:solidFill>
                    <a:schemeClr val="tx1"/>
                  </a:solidFill>
                  <a:latin typeface="Arial" charset="0"/>
                </a:defRPr>
              </a:lvl5pPr>
              <a:lvl6pPr marL="2514600" indent="-228600" eaLnBrk="0" fontAlgn="base" hangingPunct="0">
                <a:spcBef>
                  <a:spcPct val="20000"/>
                </a:spcBef>
                <a:spcAft>
                  <a:spcPct val="0"/>
                </a:spcAft>
                <a:buClr>
                  <a:srgbClr val="FF9933"/>
                </a:buClr>
                <a:buChar char="•"/>
                <a:defRPr kumimoji="1" sz="2400">
                  <a:solidFill>
                    <a:schemeClr val="tx1"/>
                  </a:solidFill>
                  <a:latin typeface="Arial" charset="0"/>
                </a:defRPr>
              </a:lvl6pPr>
              <a:lvl7pPr marL="2971800" indent="-228600" eaLnBrk="0" fontAlgn="base" hangingPunct="0">
                <a:spcBef>
                  <a:spcPct val="20000"/>
                </a:spcBef>
                <a:spcAft>
                  <a:spcPct val="0"/>
                </a:spcAft>
                <a:buClr>
                  <a:srgbClr val="FF9933"/>
                </a:buClr>
                <a:buChar char="•"/>
                <a:defRPr kumimoji="1" sz="2400">
                  <a:solidFill>
                    <a:schemeClr val="tx1"/>
                  </a:solidFill>
                  <a:latin typeface="Arial" charset="0"/>
                </a:defRPr>
              </a:lvl7pPr>
              <a:lvl8pPr marL="3429000" indent="-228600" eaLnBrk="0" fontAlgn="base" hangingPunct="0">
                <a:spcBef>
                  <a:spcPct val="20000"/>
                </a:spcBef>
                <a:spcAft>
                  <a:spcPct val="0"/>
                </a:spcAft>
                <a:buClr>
                  <a:srgbClr val="FF9933"/>
                </a:buClr>
                <a:buChar char="•"/>
                <a:defRPr kumimoji="1" sz="2400">
                  <a:solidFill>
                    <a:schemeClr val="tx1"/>
                  </a:solidFill>
                  <a:latin typeface="Arial" charset="0"/>
                </a:defRPr>
              </a:lvl8pPr>
              <a:lvl9pPr marL="3886200" indent="-228600" eaLnBrk="0" fontAlgn="base" hangingPunct="0">
                <a:spcBef>
                  <a:spcPct val="20000"/>
                </a:spcBef>
                <a:spcAft>
                  <a:spcPct val="0"/>
                </a:spcAft>
                <a:buClr>
                  <a:srgbClr val="FF9933"/>
                </a:buClr>
                <a:buChar char="•"/>
                <a:defRPr kumimoji="1" sz="2400">
                  <a:solidFill>
                    <a:schemeClr val="tx1"/>
                  </a:solidFill>
                  <a:latin typeface="Arial" charset="0"/>
                </a:defRPr>
              </a:lvl9pPr>
            </a:lstStyle>
            <a:p>
              <a:pPr algn="ctr" eaLnBrk="1" hangingPunct="1">
                <a:spcBef>
                  <a:spcPct val="50000"/>
                </a:spcBef>
                <a:buClrTx/>
                <a:buFontTx/>
                <a:buNone/>
              </a:pPr>
              <a:r>
                <a:rPr kumimoji="0" lang="en-US" sz="3200" b="1">
                  <a:solidFill>
                    <a:srgbClr val="FF6600"/>
                  </a:solidFill>
                  <a:latin typeface="Arial Black" pitchFamily="34" charset="0"/>
                  <a:cs typeface="Arial" charset="0"/>
                </a:rPr>
                <a:t>Black</a:t>
              </a:r>
            </a:p>
          </p:txBody>
        </p:sp>
        <p:sp>
          <p:nvSpPr>
            <p:cNvPr id="14347" name="Text Box 22"/>
            <p:cNvSpPr txBox="1">
              <a:spLocks noChangeArrowheads="1"/>
            </p:cNvSpPr>
            <p:nvPr/>
          </p:nvSpPr>
          <p:spPr bwMode="auto">
            <a:xfrm>
              <a:off x="2136" y="2064"/>
              <a:ext cx="1585" cy="4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defRPr>
              </a:lvl1pPr>
              <a:lvl2pPr marL="742950" indent="-285750">
                <a:defRPr kumimoji="1" sz="2400">
                  <a:solidFill>
                    <a:schemeClr val="tx1"/>
                  </a:solidFill>
                  <a:latin typeface="Arial" charset="0"/>
                </a:defRPr>
              </a:lvl2pPr>
              <a:lvl3pPr marL="1143000" indent="-228600">
                <a:defRPr kumimoji="1" sz="2400">
                  <a:solidFill>
                    <a:schemeClr val="tx1"/>
                  </a:solidFill>
                  <a:latin typeface="Arial" charset="0"/>
                </a:defRPr>
              </a:lvl3pPr>
              <a:lvl4pPr marL="1600200" indent="-228600">
                <a:defRPr kumimoji="1" sz="2400">
                  <a:solidFill>
                    <a:schemeClr val="tx1"/>
                  </a:solidFill>
                  <a:latin typeface="Arial" charset="0"/>
                </a:defRPr>
              </a:lvl4pPr>
              <a:lvl5pPr marL="2057400" indent="-228600">
                <a:defRPr kumimoji="1" sz="2400">
                  <a:solidFill>
                    <a:schemeClr val="tx1"/>
                  </a:solidFill>
                  <a:latin typeface="Arial" charset="0"/>
                </a:defRPr>
              </a:lvl5pPr>
              <a:lvl6pPr marL="2514600" indent="-228600" eaLnBrk="0" fontAlgn="base" hangingPunct="0">
                <a:spcBef>
                  <a:spcPct val="20000"/>
                </a:spcBef>
                <a:spcAft>
                  <a:spcPct val="0"/>
                </a:spcAft>
                <a:buClr>
                  <a:srgbClr val="FF9933"/>
                </a:buClr>
                <a:buChar char="•"/>
                <a:defRPr kumimoji="1" sz="2400">
                  <a:solidFill>
                    <a:schemeClr val="tx1"/>
                  </a:solidFill>
                  <a:latin typeface="Arial" charset="0"/>
                </a:defRPr>
              </a:lvl6pPr>
              <a:lvl7pPr marL="2971800" indent="-228600" eaLnBrk="0" fontAlgn="base" hangingPunct="0">
                <a:spcBef>
                  <a:spcPct val="20000"/>
                </a:spcBef>
                <a:spcAft>
                  <a:spcPct val="0"/>
                </a:spcAft>
                <a:buClr>
                  <a:srgbClr val="FF9933"/>
                </a:buClr>
                <a:buChar char="•"/>
                <a:defRPr kumimoji="1" sz="2400">
                  <a:solidFill>
                    <a:schemeClr val="tx1"/>
                  </a:solidFill>
                  <a:latin typeface="Arial" charset="0"/>
                </a:defRPr>
              </a:lvl7pPr>
              <a:lvl8pPr marL="3429000" indent="-228600" eaLnBrk="0" fontAlgn="base" hangingPunct="0">
                <a:spcBef>
                  <a:spcPct val="20000"/>
                </a:spcBef>
                <a:spcAft>
                  <a:spcPct val="0"/>
                </a:spcAft>
                <a:buClr>
                  <a:srgbClr val="FF9933"/>
                </a:buClr>
                <a:buChar char="•"/>
                <a:defRPr kumimoji="1" sz="2400">
                  <a:solidFill>
                    <a:schemeClr val="tx1"/>
                  </a:solidFill>
                  <a:latin typeface="Arial" charset="0"/>
                </a:defRPr>
              </a:lvl8pPr>
              <a:lvl9pPr marL="3886200" indent="-228600" eaLnBrk="0" fontAlgn="base" hangingPunct="0">
                <a:spcBef>
                  <a:spcPct val="20000"/>
                </a:spcBef>
                <a:spcAft>
                  <a:spcPct val="0"/>
                </a:spcAft>
                <a:buClr>
                  <a:srgbClr val="FF9933"/>
                </a:buClr>
                <a:buChar char="•"/>
                <a:defRPr kumimoji="1" sz="2400">
                  <a:solidFill>
                    <a:schemeClr val="tx1"/>
                  </a:solidFill>
                  <a:latin typeface="Arial" charset="0"/>
                </a:defRPr>
              </a:lvl9pPr>
            </a:lstStyle>
            <a:p>
              <a:pPr algn="ctr" eaLnBrk="1" hangingPunct="1">
                <a:spcBef>
                  <a:spcPct val="50000"/>
                </a:spcBef>
                <a:buClrTx/>
                <a:buFontTx/>
                <a:buNone/>
              </a:pPr>
              <a:r>
                <a:rPr kumimoji="0" lang="en-US" sz="3200" b="1">
                  <a:solidFill>
                    <a:srgbClr val="008000"/>
                  </a:solidFill>
                  <a:latin typeface="Arial Black" pitchFamily="34" charset="0"/>
                  <a:cs typeface="Arial" charset="0"/>
                </a:rPr>
                <a:t>Brown</a:t>
              </a:r>
            </a:p>
          </p:txBody>
        </p:sp>
        <p:sp>
          <p:nvSpPr>
            <p:cNvPr id="14348" name="Text Box 23"/>
            <p:cNvSpPr txBox="1">
              <a:spLocks noChangeArrowheads="1"/>
            </p:cNvSpPr>
            <p:nvPr/>
          </p:nvSpPr>
          <p:spPr bwMode="auto">
            <a:xfrm>
              <a:off x="3551" y="2064"/>
              <a:ext cx="1585" cy="4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defRPr>
              </a:lvl1pPr>
              <a:lvl2pPr marL="742950" indent="-285750">
                <a:defRPr kumimoji="1" sz="2400">
                  <a:solidFill>
                    <a:schemeClr val="tx1"/>
                  </a:solidFill>
                  <a:latin typeface="Arial" charset="0"/>
                </a:defRPr>
              </a:lvl2pPr>
              <a:lvl3pPr marL="1143000" indent="-228600">
                <a:defRPr kumimoji="1" sz="2400">
                  <a:solidFill>
                    <a:schemeClr val="tx1"/>
                  </a:solidFill>
                  <a:latin typeface="Arial" charset="0"/>
                </a:defRPr>
              </a:lvl3pPr>
              <a:lvl4pPr marL="1600200" indent="-228600">
                <a:defRPr kumimoji="1" sz="2400">
                  <a:solidFill>
                    <a:schemeClr val="tx1"/>
                  </a:solidFill>
                  <a:latin typeface="Arial" charset="0"/>
                </a:defRPr>
              </a:lvl4pPr>
              <a:lvl5pPr marL="2057400" indent="-228600">
                <a:defRPr kumimoji="1" sz="2400">
                  <a:solidFill>
                    <a:schemeClr val="tx1"/>
                  </a:solidFill>
                  <a:latin typeface="Arial" charset="0"/>
                </a:defRPr>
              </a:lvl5pPr>
              <a:lvl6pPr marL="2514600" indent="-228600" eaLnBrk="0" fontAlgn="base" hangingPunct="0">
                <a:spcBef>
                  <a:spcPct val="20000"/>
                </a:spcBef>
                <a:spcAft>
                  <a:spcPct val="0"/>
                </a:spcAft>
                <a:buClr>
                  <a:srgbClr val="FF9933"/>
                </a:buClr>
                <a:buChar char="•"/>
                <a:defRPr kumimoji="1" sz="2400">
                  <a:solidFill>
                    <a:schemeClr val="tx1"/>
                  </a:solidFill>
                  <a:latin typeface="Arial" charset="0"/>
                </a:defRPr>
              </a:lvl6pPr>
              <a:lvl7pPr marL="2971800" indent="-228600" eaLnBrk="0" fontAlgn="base" hangingPunct="0">
                <a:spcBef>
                  <a:spcPct val="20000"/>
                </a:spcBef>
                <a:spcAft>
                  <a:spcPct val="0"/>
                </a:spcAft>
                <a:buClr>
                  <a:srgbClr val="FF9933"/>
                </a:buClr>
                <a:buChar char="•"/>
                <a:defRPr kumimoji="1" sz="2400">
                  <a:solidFill>
                    <a:schemeClr val="tx1"/>
                  </a:solidFill>
                  <a:latin typeface="Arial" charset="0"/>
                </a:defRPr>
              </a:lvl7pPr>
              <a:lvl8pPr marL="3429000" indent="-228600" eaLnBrk="0" fontAlgn="base" hangingPunct="0">
                <a:spcBef>
                  <a:spcPct val="20000"/>
                </a:spcBef>
                <a:spcAft>
                  <a:spcPct val="0"/>
                </a:spcAft>
                <a:buClr>
                  <a:srgbClr val="FF9933"/>
                </a:buClr>
                <a:buChar char="•"/>
                <a:defRPr kumimoji="1" sz="2400">
                  <a:solidFill>
                    <a:schemeClr val="tx1"/>
                  </a:solidFill>
                  <a:latin typeface="Arial" charset="0"/>
                </a:defRPr>
              </a:lvl8pPr>
              <a:lvl9pPr marL="3886200" indent="-228600" eaLnBrk="0" fontAlgn="base" hangingPunct="0">
                <a:spcBef>
                  <a:spcPct val="20000"/>
                </a:spcBef>
                <a:spcAft>
                  <a:spcPct val="0"/>
                </a:spcAft>
                <a:buClr>
                  <a:srgbClr val="FF9933"/>
                </a:buClr>
                <a:buChar char="•"/>
                <a:defRPr kumimoji="1" sz="2400">
                  <a:solidFill>
                    <a:schemeClr val="tx1"/>
                  </a:solidFill>
                  <a:latin typeface="Arial" charset="0"/>
                </a:defRPr>
              </a:lvl9pPr>
            </a:lstStyle>
            <a:p>
              <a:pPr algn="ctr" eaLnBrk="1" hangingPunct="1">
                <a:spcBef>
                  <a:spcPct val="50000"/>
                </a:spcBef>
                <a:buClrTx/>
                <a:buFontTx/>
                <a:buNone/>
              </a:pPr>
              <a:r>
                <a:rPr kumimoji="0" lang="en-US" sz="3200" b="1">
                  <a:solidFill>
                    <a:schemeClr val="bg2"/>
                  </a:solidFill>
                  <a:latin typeface="Arial Black" pitchFamily="34" charset="0"/>
                  <a:cs typeface="Arial" charset="0"/>
                </a:rPr>
                <a:t>Pink</a:t>
              </a:r>
            </a:p>
          </p:txBody>
        </p:sp>
        <p:sp>
          <p:nvSpPr>
            <p:cNvPr id="14349" name="Text Box 24"/>
            <p:cNvSpPr txBox="1">
              <a:spLocks noChangeArrowheads="1"/>
            </p:cNvSpPr>
            <p:nvPr/>
          </p:nvSpPr>
          <p:spPr bwMode="auto">
            <a:xfrm>
              <a:off x="3551" y="3096"/>
              <a:ext cx="1585" cy="4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defRPr>
              </a:lvl1pPr>
              <a:lvl2pPr marL="742950" indent="-285750">
                <a:defRPr kumimoji="1" sz="2400">
                  <a:solidFill>
                    <a:schemeClr val="tx1"/>
                  </a:solidFill>
                  <a:latin typeface="Arial" charset="0"/>
                </a:defRPr>
              </a:lvl2pPr>
              <a:lvl3pPr marL="1143000" indent="-228600">
                <a:defRPr kumimoji="1" sz="2400">
                  <a:solidFill>
                    <a:schemeClr val="tx1"/>
                  </a:solidFill>
                  <a:latin typeface="Arial" charset="0"/>
                </a:defRPr>
              </a:lvl3pPr>
              <a:lvl4pPr marL="1600200" indent="-228600">
                <a:defRPr kumimoji="1" sz="2400">
                  <a:solidFill>
                    <a:schemeClr val="tx1"/>
                  </a:solidFill>
                  <a:latin typeface="Arial" charset="0"/>
                </a:defRPr>
              </a:lvl4pPr>
              <a:lvl5pPr marL="2057400" indent="-228600">
                <a:defRPr kumimoji="1" sz="2400">
                  <a:solidFill>
                    <a:schemeClr val="tx1"/>
                  </a:solidFill>
                  <a:latin typeface="Arial" charset="0"/>
                </a:defRPr>
              </a:lvl5pPr>
              <a:lvl6pPr marL="2514600" indent="-228600" eaLnBrk="0" fontAlgn="base" hangingPunct="0">
                <a:spcBef>
                  <a:spcPct val="20000"/>
                </a:spcBef>
                <a:spcAft>
                  <a:spcPct val="0"/>
                </a:spcAft>
                <a:buClr>
                  <a:srgbClr val="FF9933"/>
                </a:buClr>
                <a:buChar char="•"/>
                <a:defRPr kumimoji="1" sz="2400">
                  <a:solidFill>
                    <a:schemeClr val="tx1"/>
                  </a:solidFill>
                  <a:latin typeface="Arial" charset="0"/>
                </a:defRPr>
              </a:lvl6pPr>
              <a:lvl7pPr marL="2971800" indent="-228600" eaLnBrk="0" fontAlgn="base" hangingPunct="0">
                <a:spcBef>
                  <a:spcPct val="20000"/>
                </a:spcBef>
                <a:spcAft>
                  <a:spcPct val="0"/>
                </a:spcAft>
                <a:buClr>
                  <a:srgbClr val="FF9933"/>
                </a:buClr>
                <a:buChar char="•"/>
                <a:defRPr kumimoji="1" sz="2400">
                  <a:solidFill>
                    <a:schemeClr val="tx1"/>
                  </a:solidFill>
                  <a:latin typeface="Arial" charset="0"/>
                </a:defRPr>
              </a:lvl7pPr>
              <a:lvl8pPr marL="3429000" indent="-228600" eaLnBrk="0" fontAlgn="base" hangingPunct="0">
                <a:spcBef>
                  <a:spcPct val="20000"/>
                </a:spcBef>
                <a:spcAft>
                  <a:spcPct val="0"/>
                </a:spcAft>
                <a:buClr>
                  <a:srgbClr val="FF9933"/>
                </a:buClr>
                <a:buChar char="•"/>
                <a:defRPr kumimoji="1" sz="2400">
                  <a:solidFill>
                    <a:schemeClr val="tx1"/>
                  </a:solidFill>
                  <a:latin typeface="Arial" charset="0"/>
                </a:defRPr>
              </a:lvl8pPr>
              <a:lvl9pPr marL="3886200" indent="-228600" eaLnBrk="0" fontAlgn="base" hangingPunct="0">
                <a:spcBef>
                  <a:spcPct val="20000"/>
                </a:spcBef>
                <a:spcAft>
                  <a:spcPct val="0"/>
                </a:spcAft>
                <a:buClr>
                  <a:srgbClr val="FF9933"/>
                </a:buClr>
                <a:buChar char="•"/>
                <a:defRPr kumimoji="1" sz="2400">
                  <a:solidFill>
                    <a:schemeClr val="tx1"/>
                  </a:solidFill>
                  <a:latin typeface="Arial" charset="0"/>
                </a:defRPr>
              </a:lvl9pPr>
            </a:lstStyle>
            <a:p>
              <a:pPr algn="ctr" eaLnBrk="1" hangingPunct="1">
                <a:spcBef>
                  <a:spcPct val="50000"/>
                </a:spcBef>
                <a:buClrTx/>
                <a:buFontTx/>
                <a:buNone/>
              </a:pPr>
              <a:r>
                <a:rPr kumimoji="0" lang="en-US" sz="3200" b="1">
                  <a:solidFill>
                    <a:srgbClr val="996600"/>
                  </a:solidFill>
                  <a:latin typeface="Arial Black" pitchFamily="34" charset="0"/>
                  <a:cs typeface="Arial" charset="0"/>
                </a:rPr>
                <a:t>Black</a:t>
              </a:r>
            </a:p>
          </p:txBody>
        </p:sp>
        <p:sp>
          <p:nvSpPr>
            <p:cNvPr id="14350" name="Text Box 25"/>
            <p:cNvSpPr txBox="1">
              <a:spLocks noChangeArrowheads="1"/>
            </p:cNvSpPr>
            <p:nvPr/>
          </p:nvSpPr>
          <p:spPr bwMode="auto">
            <a:xfrm>
              <a:off x="2136" y="3096"/>
              <a:ext cx="1585" cy="4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defRPr>
              </a:lvl1pPr>
              <a:lvl2pPr marL="742950" indent="-285750">
                <a:defRPr kumimoji="1" sz="2400">
                  <a:solidFill>
                    <a:schemeClr val="tx1"/>
                  </a:solidFill>
                  <a:latin typeface="Arial" charset="0"/>
                </a:defRPr>
              </a:lvl2pPr>
              <a:lvl3pPr marL="1143000" indent="-228600">
                <a:defRPr kumimoji="1" sz="2400">
                  <a:solidFill>
                    <a:schemeClr val="tx1"/>
                  </a:solidFill>
                  <a:latin typeface="Arial" charset="0"/>
                </a:defRPr>
              </a:lvl3pPr>
              <a:lvl4pPr marL="1600200" indent="-228600">
                <a:defRPr kumimoji="1" sz="2400">
                  <a:solidFill>
                    <a:schemeClr val="tx1"/>
                  </a:solidFill>
                  <a:latin typeface="Arial" charset="0"/>
                </a:defRPr>
              </a:lvl4pPr>
              <a:lvl5pPr marL="2057400" indent="-228600">
                <a:defRPr kumimoji="1" sz="2400">
                  <a:solidFill>
                    <a:schemeClr val="tx1"/>
                  </a:solidFill>
                  <a:latin typeface="Arial" charset="0"/>
                </a:defRPr>
              </a:lvl5pPr>
              <a:lvl6pPr marL="2514600" indent="-228600" eaLnBrk="0" fontAlgn="base" hangingPunct="0">
                <a:spcBef>
                  <a:spcPct val="20000"/>
                </a:spcBef>
                <a:spcAft>
                  <a:spcPct val="0"/>
                </a:spcAft>
                <a:buClr>
                  <a:srgbClr val="FF9933"/>
                </a:buClr>
                <a:buChar char="•"/>
                <a:defRPr kumimoji="1" sz="2400">
                  <a:solidFill>
                    <a:schemeClr val="tx1"/>
                  </a:solidFill>
                  <a:latin typeface="Arial" charset="0"/>
                </a:defRPr>
              </a:lvl6pPr>
              <a:lvl7pPr marL="2971800" indent="-228600" eaLnBrk="0" fontAlgn="base" hangingPunct="0">
                <a:spcBef>
                  <a:spcPct val="20000"/>
                </a:spcBef>
                <a:spcAft>
                  <a:spcPct val="0"/>
                </a:spcAft>
                <a:buClr>
                  <a:srgbClr val="FF9933"/>
                </a:buClr>
                <a:buChar char="•"/>
                <a:defRPr kumimoji="1" sz="2400">
                  <a:solidFill>
                    <a:schemeClr val="tx1"/>
                  </a:solidFill>
                  <a:latin typeface="Arial" charset="0"/>
                </a:defRPr>
              </a:lvl7pPr>
              <a:lvl8pPr marL="3429000" indent="-228600" eaLnBrk="0" fontAlgn="base" hangingPunct="0">
                <a:spcBef>
                  <a:spcPct val="20000"/>
                </a:spcBef>
                <a:spcAft>
                  <a:spcPct val="0"/>
                </a:spcAft>
                <a:buClr>
                  <a:srgbClr val="FF9933"/>
                </a:buClr>
                <a:buChar char="•"/>
                <a:defRPr kumimoji="1" sz="2400">
                  <a:solidFill>
                    <a:schemeClr val="tx1"/>
                  </a:solidFill>
                  <a:latin typeface="Arial" charset="0"/>
                </a:defRPr>
              </a:lvl8pPr>
              <a:lvl9pPr marL="3886200" indent="-228600" eaLnBrk="0" fontAlgn="base" hangingPunct="0">
                <a:spcBef>
                  <a:spcPct val="20000"/>
                </a:spcBef>
                <a:spcAft>
                  <a:spcPct val="0"/>
                </a:spcAft>
                <a:buClr>
                  <a:srgbClr val="FF9933"/>
                </a:buClr>
                <a:buChar char="•"/>
                <a:defRPr kumimoji="1" sz="2400">
                  <a:solidFill>
                    <a:schemeClr val="tx1"/>
                  </a:solidFill>
                  <a:latin typeface="Arial" charset="0"/>
                </a:defRPr>
              </a:lvl9pPr>
            </a:lstStyle>
            <a:p>
              <a:pPr algn="ctr" eaLnBrk="1" hangingPunct="1">
                <a:spcBef>
                  <a:spcPct val="50000"/>
                </a:spcBef>
                <a:buClrTx/>
                <a:buFontTx/>
                <a:buNone/>
              </a:pPr>
              <a:r>
                <a:rPr kumimoji="0" lang="en-US" sz="3200" b="1">
                  <a:solidFill>
                    <a:schemeClr val="tx2"/>
                  </a:solidFill>
                  <a:latin typeface="Arial Black" pitchFamily="34" charset="0"/>
                  <a:cs typeface="Arial" charset="0"/>
                </a:rPr>
                <a:t>Green</a:t>
              </a:r>
            </a:p>
          </p:txBody>
        </p:sp>
        <p:sp>
          <p:nvSpPr>
            <p:cNvPr id="14351" name="Text Box 26"/>
            <p:cNvSpPr txBox="1">
              <a:spLocks noChangeArrowheads="1"/>
            </p:cNvSpPr>
            <p:nvPr/>
          </p:nvSpPr>
          <p:spPr bwMode="auto">
            <a:xfrm>
              <a:off x="600" y="3096"/>
              <a:ext cx="1584" cy="4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defRPr>
              </a:lvl1pPr>
              <a:lvl2pPr marL="742950" indent="-285750">
                <a:defRPr kumimoji="1" sz="2400">
                  <a:solidFill>
                    <a:schemeClr val="tx1"/>
                  </a:solidFill>
                  <a:latin typeface="Arial" charset="0"/>
                </a:defRPr>
              </a:lvl2pPr>
              <a:lvl3pPr marL="1143000" indent="-228600">
                <a:defRPr kumimoji="1" sz="2400">
                  <a:solidFill>
                    <a:schemeClr val="tx1"/>
                  </a:solidFill>
                  <a:latin typeface="Arial" charset="0"/>
                </a:defRPr>
              </a:lvl3pPr>
              <a:lvl4pPr marL="1600200" indent="-228600">
                <a:defRPr kumimoji="1" sz="2400">
                  <a:solidFill>
                    <a:schemeClr val="tx1"/>
                  </a:solidFill>
                  <a:latin typeface="Arial" charset="0"/>
                </a:defRPr>
              </a:lvl4pPr>
              <a:lvl5pPr marL="2057400" indent="-228600">
                <a:defRPr kumimoji="1" sz="2400">
                  <a:solidFill>
                    <a:schemeClr val="tx1"/>
                  </a:solidFill>
                  <a:latin typeface="Arial" charset="0"/>
                </a:defRPr>
              </a:lvl5pPr>
              <a:lvl6pPr marL="2514600" indent="-228600" eaLnBrk="0" fontAlgn="base" hangingPunct="0">
                <a:spcBef>
                  <a:spcPct val="20000"/>
                </a:spcBef>
                <a:spcAft>
                  <a:spcPct val="0"/>
                </a:spcAft>
                <a:buClr>
                  <a:srgbClr val="FF9933"/>
                </a:buClr>
                <a:buChar char="•"/>
                <a:defRPr kumimoji="1" sz="2400">
                  <a:solidFill>
                    <a:schemeClr val="tx1"/>
                  </a:solidFill>
                  <a:latin typeface="Arial" charset="0"/>
                </a:defRPr>
              </a:lvl6pPr>
              <a:lvl7pPr marL="2971800" indent="-228600" eaLnBrk="0" fontAlgn="base" hangingPunct="0">
                <a:spcBef>
                  <a:spcPct val="20000"/>
                </a:spcBef>
                <a:spcAft>
                  <a:spcPct val="0"/>
                </a:spcAft>
                <a:buClr>
                  <a:srgbClr val="FF9933"/>
                </a:buClr>
                <a:buChar char="•"/>
                <a:defRPr kumimoji="1" sz="2400">
                  <a:solidFill>
                    <a:schemeClr val="tx1"/>
                  </a:solidFill>
                  <a:latin typeface="Arial" charset="0"/>
                </a:defRPr>
              </a:lvl7pPr>
              <a:lvl8pPr marL="3429000" indent="-228600" eaLnBrk="0" fontAlgn="base" hangingPunct="0">
                <a:spcBef>
                  <a:spcPct val="20000"/>
                </a:spcBef>
                <a:spcAft>
                  <a:spcPct val="0"/>
                </a:spcAft>
                <a:buClr>
                  <a:srgbClr val="FF9933"/>
                </a:buClr>
                <a:buChar char="•"/>
                <a:defRPr kumimoji="1" sz="2400">
                  <a:solidFill>
                    <a:schemeClr val="tx1"/>
                  </a:solidFill>
                  <a:latin typeface="Arial" charset="0"/>
                </a:defRPr>
              </a:lvl8pPr>
              <a:lvl9pPr marL="3886200" indent="-228600" eaLnBrk="0" fontAlgn="base" hangingPunct="0">
                <a:spcBef>
                  <a:spcPct val="20000"/>
                </a:spcBef>
                <a:spcAft>
                  <a:spcPct val="0"/>
                </a:spcAft>
                <a:buClr>
                  <a:srgbClr val="FF9933"/>
                </a:buClr>
                <a:buChar char="•"/>
                <a:defRPr kumimoji="1" sz="2400">
                  <a:solidFill>
                    <a:schemeClr val="tx1"/>
                  </a:solidFill>
                  <a:latin typeface="Arial" charset="0"/>
                </a:defRPr>
              </a:lvl9pPr>
            </a:lstStyle>
            <a:p>
              <a:pPr algn="ctr" eaLnBrk="1" hangingPunct="1">
                <a:spcBef>
                  <a:spcPct val="50000"/>
                </a:spcBef>
                <a:buClrTx/>
                <a:buFontTx/>
                <a:buNone/>
              </a:pPr>
              <a:r>
                <a:rPr kumimoji="0" lang="en-US" sz="3200" b="1">
                  <a:solidFill>
                    <a:srgbClr val="FF66CC"/>
                  </a:solidFill>
                  <a:latin typeface="Arial Black" pitchFamily="34" charset="0"/>
                  <a:cs typeface="Arial" charset="0"/>
                </a:rPr>
                <a:t>Grey</a:t>
              </a:r>
            </a:p>
          </p:txBody>
        </p:sp>
      </p:grpSp>
      <p:sp>
        <p:nvSpPr>
          <p:cNvPr id="14341" name="Text Box 27"/>
          <p:cNvSpPr txBox="1">
            <a:spLocks noChangeArrowheads="1"/>
          </p:cNvSpPr>
          <p:nvPr/>
        </p:nvSpPr>
        <p:spPr bwMode="auto">
          <a:xfrm>
            <a:off x="1722438" y="1520825"/>
            <a:ext cx="698182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defRPr kumimoji="1" sz="2400">
                <a:solidFill>
                  <a:schemeClr val="tx1"/>
                </a:solidFill>
                <a:latin typeface="Arial" charset="0"/>
              </a:defRPr>
            </a:lvl1pPr>
            <a:lvl2pPr marL="742950" indent="-285750">
              <a:defRPr kumimoji="1" sz="2400">
                <a:solidFill>
                  <a:schemeClr val="tx1"/>
                </a:solidFill>
                <a:latin typeface="Arial" charset="0"/>
              </a:defRPr>
            </a:lvl2pPr>
            <a:lvl3pPr marL="1143000" indent="-228600">
              <a:defRPr kumimoji="1" sz="2400">
                <a:solidFill>
                  <a:schemeClr val="tx1"/>
                </a:solidFill>
                <a:latin typeface="Arial" charset="0"/>
              </a:defRPr>
            </a:lvl3pPr>
            <a:lvl4pPr marL="1600200" indent="-228600">
              <a:defRPr kumimoji="1" sz="2400">
                <a:solidFill>
                  <a:schemeClr val="tx1"/>
                </a:solidFill>
                <a:latin typeface="Arial" charset="0"/>
              </a:defRPr>
            </a:lvl4pPr>
            <a:lvl5pPr marL="2057400" indent="-228600">
              <a:defRPr kumimoji="1" sz="2400">
                <a:solidFill>
                  <a:schemeClr val="tx1"/>
                </a:solidFill>
                <a:latin typeface="Arial" charset="0"/>
              </a:defRPr>
            </a:lvl5pPr>
            <a:lvl6pPr marL="2514600" indent="-228600" eaLnBrk="0" fontAlgn="base" hangingPunct="0">
              <a:spcBef>
                <a:spcPct val="20000"/>
              </a:spcBef>
              <a:spcAft>
                <a:spcPct val="0"/>
              </a:spcAft>
              <a:buClr>
                <a:srgbClr val="FF9933"/>
              </a:buClr>
              <a:buChar char="•"/>
              <a:defRPr kumimoji="1" sz="2400">
                <a:solidFill>
                  <a:schemeClr val="tx1"/>
                </a:solidFill>
                <a:latin typeface="Arial" charset="0"/>
              </a:defRPr>
            </a:lvl6pPr>
            <a:lvl7pPr marL="2971800" indent="-228600" eaLnBrk="0" fontAlgn="base" hangingPunct="0">
              <a:spcBef>
                <a:spcPct val="20000"/>
              </a:spcBef>
              <a:spcAft>
                <a:spcPct val="0"/>
              </a:spcAft>
              <a:buClr>
                <a:srgbClr val="FF9933"/>
              </a:buClr>
              <a:buChar char="•"/>
              <a:defRPr kumimoji="1" sz="2400">
                <a:solidFill>
                  <a:schemeClr val="tx1"/>
                </a:solidFill>
                <a:latin typeface="Arial" charset="0"/>
              </a:defRPr>
            </a:lvl7pPr>
            <a:lvl8pPr marL="3429000" indent="-228600" eaLnBrk="0" fontAlgn="base" hangingPunct="0">
              <a:spcBef>
                <a:spcPct val="20000"/>
              </a:spcBef>
              <a:spcAft>
                <a:spcPct val="0"/>
              </a:spcAft>
              <a:buClr>
                <a:srgbClr val="FF9933"/>
              </a:buClr>
              <a:buChar char="•"/>
              <a:defRPr kumimoji="1" sz="2400">
                <a:solidFill>
                  <a:schemeClr val="tx1"/>
                </a:solidFill>
                <a:latin typeface="Arial" charset="0"/>
              </a:defRPr>
            </a:lvl8pPr>
            <a:lvl9pPr marL="3886200" indent="-228600" eaLnBrk="0" fontAlgn="base" hangingPunct="0">
              <a:spcBef>
                <a:spcPct val="20000"/>
              </a:spcBef>
              <a:spcAft>
                <a:spcPct val="0"/>
              </a:spcAft>
              <a:buClr>
                <a:srgbClr val="FF9933"/>
              </a:buClr>
              <a:buChar char="•"/>
              <a:defRPr kumimoji="1" sz="2400">
                <a:solidFill>
                  <a:schemeClr val="tx1"/>
                </a:solidFill>
                <a:latin typeface="Arial" charset="0"/>
              </a:defRPr>
            </a:lvl9pPr>
          </a:lstStyle>
          <a:p>
            <a:pPr>
              <a:spcBef>
                <a:spcPct val="50000"/>
              </a:spcBef>
              <a:buFontTx/>
              <a:buNone/>
            </a:pPr>
            <a:r>
              <a:rPr lang="en-US"/>
              <a:t>Say the </a:t>
            </a:r>
            <a:r>
              <a:rPr lang="en-US" b="1"/>
              <a:t>COLOR</a:t>
            </a:r>
            <a:r>
              <a:rPr lang="en-US"/>
              <a:t> of the text as fast as possible</a:t>
            </a:r>
          </a:p>
        </p:txBody>
      </p:sp>
    </p:spTree>
    <p:custDataLst>
      <p:tags r:id="rId1"/>
    </p:custDataLst>
    <p:extLst>
      <p:ext uri="{BB962C8B-B14F-4D97-AF65-F5344CB8AC3E}">
        <p14:creationId xmlns:p14="http://schemas.microsoft.com/office/powerpoint/2010/main" val="226716686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37</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eaLnBrk="1" hangingPunct="1"/>
            <a:r>
              <a:rPr lang="en-US" dirty="0"/>
              <a:t>What controls size of sign?</a:t>
            </a:r>
          </a:p>
          <a:p>
            <a:pPr lvl="1" eaLnBrk="1" hangingPunct="1"/>
            <a:r>
              <a:rPr lang="en-US" dirty="0"/>
              <a:t>Message on sign</a:t>
            </a:r>
          </a:p>
          <a:p>
            <a:pPr lvl="1" eaLnBrk="1" hangingPunct="1"/>
            <a:r>
              <a:rPr lang="en-US" dirty="0"/>
              <a:t>Font used for text</a:t>
            </a:r>
          </a:p>
          <a:p>
            <a:pPr lvl="1" eaLnBrk="1" hangingPunct="1"/>
            <a:r>
              <a:rPr lang="en-US" dirty="0"/>
              <a:t>Letter and object spacing</a:t>
            </a:r>
          </a:p>
          <a:p>
            <a:pPr lvl="1" eaLnBrk="1" hangingPunct="1"/>
            <a:r>
              <a:rPr lang="en-US" dirty="0"/>
              <a:t>Borders and margins</a:t>
            </a:r>
          </a:p>
          <a:p>
            <a:pPr lvl="1" eaLnBrk="1" hangingPunct="1"/>
            <a:endParaRPr lang="en-US" dirty="0"/>
          </a:p>
        </p:txBody>
      </p:sp>
    </p:spTree>
    <p:custDataLst>
      <p:tags r:id="rId1"/>
    </p:custDataLst>
    <p:extLst>
      <p:ext uri="{BB962C8B-B14F-4D97-AF65-F5344CB8AC3E}">
        <p14:creationId xmlns:p14="http://schemas.microsoft.com/office/powerpoint/2010/main" val="41627134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38</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lvl="1" eaLnBrk="1" hangingPunct="1"/>
            <a:r>
              <a:rPr lang="en-US" dirty="0"/>
              <a:t>An accepted “rule-of-thumb” for legibility of signs (other than Interstate) </a:t>
            </a:r>
          </a:p>
          <a:p>
            <a:pPr lvl="2" eaLnBrk="1" hangingPunct="1"/>
            <a:r>
              <a:rPr lang="en-US" dirty="0"/>
              <a:t>1 inch of letter height for every 30 feet of desired legibility</a:t>
            </a:r>
          </a:p>
          <a:p>
            <a:pPr lvl="2" eaLnBrk="1" hangingPunct="1"/>
            <a:r>
              <a:rPr lang="en-US" dirty="0"/>
              <a:t>Overall dimensions should be in multiples of 6 inches</a:t>
            </a:r>
          </a:p>
          <a:p>
            <a:pPr lvl="1" eaLnBrk="1" hangingPunct="1"/>
            <a:endParaRPr lang="en-US"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36540" y="4147054"/>
            <a:ext cx="1635536" cy="2084869"/>
          </a:xfrm>
          <a:prstGeom prst="rect">
            <a:avLst/>
          </a:prstGeom>
        </p:spPr>
      </p:pic>
    </p:spTree>
    <p:custDataLst>
      <p:tags r:id="rId1"/>
    </p:custDataLst>
    <p:extLst>
      <p:ext uri="{BB962C8B-B14F-4D97-AF65-F5344CB8AC3E}">
        <p14:creationId xmlns:p14="http://schemas.microsoft.com/office/powerpoint/2010/main" val="362916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7C4BB44F-26B9-465D-9184-6F71D0EB4968}"/>
              </a:ext>
            </a:extLst>
          </p:cNvPr>
          <p:cNvPicPr>
            <a:picLocks noChangeAspect="1"/>
          </p:cNvPicPr>
          <p:nvPr/>
        </p:nvPicPr>
        <p:blipFill>
          <a:blip r:embed="rId3"/>
          <a:stretch>
            <a:fillRect/>
          </a:stretch>
        </p:blipFill>
        <p:spPr>
          <a:xfrm>
            <a:off x="808892" y="3379107"/>
            <a:ext cx="8273562" cy="1293586"/>
          </a:xfrm>
          <a:prstGeom prst="rect">
            <a:avLst/>
          </a:prstGeom>
        </p:spPr>
      </p:pic>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39</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Size of Sign Example</a:t>
            </a:r>
          </a:p>
        </p:txBody>
      </p:sp>
      <p:sp>
        <p:nvSpPr>
          <p:cNvPr id="14340" name="Rectangle 7"/>
          <p:cNvSpPr>
            <a:spLocks noGrp="1" noChangeArrowheads="1"/>
          </p:cNvSpPr>
          <p:nvPr>
            <p:ph type="body" idx="1"/>
          </p:nvPr>
        </p:nvSpPr>
        <p:spPr/>
        <p:txBody>
          <a:bodyPr/>
          <a:lstStyle/>
          <a:p>
            <a:pPr eaLnBrk="1" hangingPunct="1"/>
            <a:r>
              <a:rPr lang="en-US" dirty="0"/>
              <a:t>Speed Limit Sign</a:t>
            </a:r>
          </a:p>
          <a:p>
            <a:pPr lvl="1" eaLnBrk="1" hangingPunct="1"/>
            <a:r>
              <a:rPr lang="en-US" dirty="0"/>
              <a:t>Conventional road with a single lane</a:t>
            </a:r>
          </a:p>
          <a:p>
            <a:pPr lvl="1" eaLnBrk="1" hangingPunct="1"/>
            <a:endParaRPr lang="en-US" dirty="0"/>
          </a:p>
        </p:txBody>
      </p:sp>
      <p:cxnSp>
        <p:nvCxnSpPr>
          <p:cNvPr id="6" name="Straight Arrow Connector 5"/>
          <p:cNvCxnSpPr/>
          <p:nvPr/>
        </p:nvCxnSpPr>
        <p:spPr>
          <a:xfrm>
            <a:off x="5501770" y="3753125"/>
            <a:ext cx="352425"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Rounded Rectangle 1"/>
          <p:cNvSpPr/>
          <p:nvPr/>
        </p:nvSpPr>
        <p:spPr bwMode="auto">
          <a:xfrm>
            <a:off x="6570719" y="3577688"/>
            <a:ext cx="765544" cy="350874"/>
          </a:xfrm>
          <a:prstGeom prst="roundRect">
            <a:avLst/>
          </a:prstGeom>
          <a:noFill/>
          <a:ln w="38100" cap="flat" cmpd="sng" algn="ctr">
            <a:solidFill>
              <a:srgbClr val="FF0000"/>
            </a:solidFill>
            <a:prstDash val="solid"/>
            <a:round/>
            <a:headEnd type="none" w="med" len="med"/>
            <a:tailEnd type="triangle" w="med" len="med"/>
          </a:ln>
          <a:effectLst/>
        </p:spPr>
        <p:txBody>
          <a:bodyPr vert="horz" wrap="none" lIns="92075" tIns="46038" rIns="92075" bIns="46038"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ts val="600"/>
              </a:spcAft>
              <a:buClr>
                <a:srgbClr val="FF9933"/>
              </a:buClr>
              <a:buSzTx/>
              <a:buFontTx/>
              <a:buChar char="–"/>
              <a:tabLst/>
            </a:pPr>
            <a:endParaRPr kumimoji="1" lang="en-US" sz="2400" b="1" i="0" u="none" strike="noStrike" cap="none" normalizeH="0" baseline="0">
              <a:ln>
                <a:noFill/>
              </a:ln>
              <a:solidFill>
                <a:schemeClr val="tx1"/>
              </a:solidFill>
              <a:effectLst/>
              <a:latin typeface="Arial Narrow" pitchFamily="34" charset="0"/>
            </a:endParaRPr>
          </a:p>
        </p:txBody>
      </p:sp>
      <p:pic>
        <p:nvPicPr>
          <p:cNvPr id="4" name="Picture 3">
            <a:extLst>
              <a:ext uri="{FF2B5EF4-FFF2-40B4-BE49-F238E27FC236}">
                <a16:creationId xmlns="" xmlns:a16="http://schemas.microsoft.com/office/drawing/2014/main" id="{51BF1C58-D83C-4CA7-A8AA-4DEA86E799DA}"/>
              </a:ext>
            </a:extLst>
          </p:cNvPr>
          <p:cNvPicPr>
            <a:picLocks noChangeAspect="1"/>
          </p:cNvPicPr>
          <p:nvPr/>
        </p:nvPicPr>
        <p:blipFill>
          <a:blip r:embed="rId4"/>
          <a:stretch>
            <a:fillRect/>
          </a:stretch>
        </p:blipFill>
        <p:spPr>
          <a:xfrm>
            <a:off x="800101" y="2802351"/>
            <a:ext cx="8281987" cy="581978"/>
          </a:xfrm>
          <a:prstGeom prst="rect">
            <a:avLst/>
          </a:prstGeom>
        </p:spPr>
      </p:pic>
    </p:spTree>
    <p:custDataLst>
      <p:tags r:id="rId1"/>
    </p:custDataLst>
    <p:extLst>
      <p:ext uri="{BB962C8B-B14F-4D97-AF65-F5344CB8AC3E}">
        <p14:creationId xmlns:p14="http://schemas.microsoft.com/office/powerpoint/2010/main" val="352562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4BFBBC51-572F-4ACF-A420-3D92424C118C}"/>
              </a:ext>
            </a:extLst>
          </p:cNvPr>
          <p:cNvPicPr>
            <a:picLocks noChangeAspect="1"/>
          </p:cNvPicPr>
          <p:nvPr/>
        </p:nvPicPr>
        <p:blipFill>
          <a:blip r:embed="rId3"/>
          <a:stretch>
            <a:fillRect/>
          </a:stretch>
        </p:blipFill>
        <p:spPr>
          <a:xfrm>
            <a:off x="809216" y="3384329"/>
            <a:ext cx="8264080" cy="1343025"/>
          </a:xfrm>
          <a:prstGeom prst="rect">
            <a:avLst/>
          </a:prstGeom>
        </p:spPr>
      </p:pic>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40</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Size of Sign Example</a:t>
            </a:r>
          </a:p>
        </p:txBody>
      </p:sp>
      <p:sp>
        <p:nvSpPr>
          <p:cNvPr id="14340" name="Rectangle 7"/>
          <p:cNvSpPr>
            <a:spLocks noGrp="1" noChangeArrowheads="1"/>
          </p:cNvSpPr>
          <p:nvPr>
            <p:ph type="body" idx="1"/>
          </p:nvPr>
        </p:nvSpPr>
        <p:spPr/>
        <p:txBody>
          <a:bodyPr/>
          <a:lstStyle/>
          <a:p>
            <a:pPr eaLnBrk="1" hangingPunct="1"/>
            <a:r>
              <a:rPr lang="en-US" dirty="0"/>
              <a:t>Speed Limit Sign</a:t>
            </a:r>
          </a:p>
          <a:p>
            <a:pPr lvl="1" eaLnBrk="1" hangingPunct="1"/>
            <a:r>
              <a:rPr lang="en-US" dirty="0"/>
              <a:t>Freeway with Minimum Speed</a:t>
            </a:r>
          </a:p>
          <a:p>
            <a:pPr lvl="1" eaLnBrk="1" hangingPunct="1"/>
            <a:endParaRPr lang="en-US" dirty="0"/>
          </a:p>
        </p:txBody>
      </p:sp>
      <p:cxnSp>
        <p:nvCxnSpPr>
          <p:cNvPr id="6" name="Straight Arrow Connector 5"/>
          <p:cNvCxnSpPr/>
          <p:nvPr/>
        </p:nvCxnSpPr>
        <p:spPr>
          <a:xfrm>
            <a:off x="5735891" y="4479204"/>
            <a:ext cx="352425"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bwMode="auto">
          <a:xfrm>
            <a:off x="6562277" y="4312559"/>
            <a:ext cx="765544" cy="350874"/>
          </a:xfrm>
          <a:prstGeom prst="roundRect">
            <a:avLst/>
          </a:prstGeom>
          <a:noFill/>
          <a:ln w="38100" cap="flat" cmpd="sng" algn="ctr">
            <a:solidFill>
              <a:srgbClr val="FF0000"/>
            </a:solidFill>
            <a:prstDash val="solid"/>
            <a:round/>
            <a:headEnd type="none" w="med" len="med"/>
            <a:tailEnd type="triangle" w="med" len="med"/>
          </a:ln>
          <a:effectLst/>
        </p:spPr>
        <p:txBody>
          <a:bodyPr vert="horz" wrap="none" lIns="92075" tIns="46038" rIns="92075" bIns="46038"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ts val="600"/>
              </a:spcAft>
              <a:buClr>
                <a:srgbClr val="FF9933"/>
              </a:buClr>
              <a:buSzTx/>
              <a:buFontTx/>
              <a:buChar char="–"/>
              <a:tabLst/>
            </a:pPr>
            <a:endParaRPr kumimoji="1" lang="en-US" sz="2400" b="1" i="0" u="none" strike="noStrike" cap="none" normalizeH="0" baseline="0">
              <a:ln>
                <a:noFill/>
              </a:ln>
              <a:solidFill>
                <a:schemeClr val="tx1"/>
              </a:solidFill>
              <a:effectLst/>
              <a:latin typeface="Arial Narrow" pitchFamily="34" charset="0"/>
            </a:endParaRPr>
          </a:p>
        </p:txBody>
      </p:sp>
      <p:pic>
        <p:nvPicPr>
          <p:cNvPr id="9" name="Picture 8">
            <a:extLst>
              <a:ext uri="{FF2B5EF4-FFF2-40B4-BE49-F238E27FC236}">
                <a16:creationId xmlns="" xmlns:a16="http://schemas.microsoft.com/office/drawing/2014/main" id="{89BE4C28-97B1-47C1-B7E1-968C3C1088A6}"/>
              </a:ext>
            </a:extLst>
          </p:cNvPr>
          <p:cNvPicPr>
            <a:picLocks noChangeAspect="1"/>
          </p:cNvPicPr>
          <p:nvPr/>
        </p:nvPicPr>
        <p:blipFill>
          <a:blip r:embed="rId4"/>
          <a:stretch>
            <a:fillRect/>
          </a:stretch>
        </p:blipFill>
        <p:spPr>
          <a:xfrm>
            <a:off x="800101" y="2802351"/>
            <a:ext cx="8281987" cy="581978"/>
          </a:xfrm>
          <a:prstGeom prst="rect">
            <a:avLst/>
          </a:prstGeom>
        </p:spPr>
      </p:pic>
    </p:spTree>
    <p:custDataLst>
      <p:tags r:id="rId1"/>
    </p:custDataLst>
    <p:extLst>
      <p:ext uri="{BB962C8B-B14F-4D97-AF65-F5344CB8AC3E}">
        <p14:creationId xmlns:p14="http://schemas.microsoft.com/office/powerpoint/2010/main" val="3834999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41</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Size of Sign Example</a:t>
            </a:r>
          </a:p>
        </p:txBody>
      </p:sp>
      <p:sp>
        <p:nvSpPr>
          <p:cNvPr id="14340" name="Rectangle 7"/>
          <p:cNvSpPr>
            <a:spLocks noGrp="1" noChangeArrowheads="1"/>
          </p:cNvSpPr>
          <p:nvPr>
            <p:ph type="body" idx="1"/>
          </p:nvPr>
        </p:nvSpPr>
        <p:spPr/>
        <p:txBody>
          <a:bodyPr/>
          <a:lstStyle/>
          <a:p>
            <a:pPr eaLnBrk="1" hangingPunct="1"/>
            <a:r>
              <a:rPr lang="en-US" dirty="0"/>
              <a:t>So What? </a:t>
            </a:r>
          </a:p>
          <a:p>
            <a:pPr lvl="1" eaLnBrk="1" hangingPunct="1"/>
            <a:r>
              <a:rPr lang="en-US" dirty="0"/>
              <a:t>24” x 30” </a:t>
            </a:r>
          </a:p>
          <a:p>
            <a:pPr lvl="1" eaLnBrk="1" hangingPunct="1"/>
            <a:r>
              <a:rPr lang="en-US" dirty="0"/>
              <a:t>48” x 96”</a:t>
            </a:r>
          </a:p>
          <a:p>
            <a:pPr lvl="1" eaLnBrk="1" hangingPunct="1"/>
            <a:endParaRPr lang="en-US" dirty="0"/>
          </a:p>
        </p:txBody>
      </p:sp>
      <p:sp>
        <p:nvSpPr>
          <p:cNvPr id="2" name="Rectangle 1"/>
          <p:cNvSpPr/>
          <p:nvPr/>
        </p:nvSpPr>
        <p:spPr bwMode="auto">
          <a:xfrm>
            <a:off x="829340" y="1467293"/>
            <a:ext cx="8314660" cy="5114260"/>
          </a:xfrm>
          <a:prstGeom prst="rect">
            <a:avLst/>
          </a:prstGeom>
          <a:solidFill>
            <a:schemeClr val="accent3"/>
          </a:solidFill>
          <a:ln w="25400" cap="flat" cmpd="sng" algn="ctr">
            <a:solidFill>
              <a:schemeClr val="accent3"/>
            </a:solidFill>
            <a:prstDash val="solid"/>
            <a:round/>
            <a:headEnd type="none" w="med" len="med"/>
            <a:tailEnd type="triangle" w="med" len="med"/>
          </a:ln>
          <a:effectLst/>
        </p:spPr>
        <p:txBody>
          <a:bodyPr vert="horz" wrap="none" lIns="92075" tIns="46038" rIns="92075" bIns="46038"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ts val="600"/>
              </a:spcAft>
              <a:buClr>
                <a:srgbClr val="FF9933"/>
              </a:buClr>
              <a:buSzTx/>
              <a:buFontTx/>
              <a:buChar char="–"/>
              <a:tabLst/>
            </a:pPr>
            <a:endParaRPr kumimoji="1" lang="en-US" sz="2400" b="1" i="0" u="none" strike="noStrike" cap="none" normalizeH="0" baseline="0">
              <a:ln>
                <a:noFill/>
              </a:ln>
              <a:solidFill>
                <a:schemeClr val="tx1"/>
              </a:solidFill>
              <a:effectLst/>
              <a:latin typeface="Arial Narrow"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303" y="3965944"/>
            <a:ext cx="1362075" cy="191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4203" y="2345698"/>
            <a:ext cx="1085850"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9572" y="2232394"/>
            <a:ext cx="1819275" cy="364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t="6687"/>
          <a:stretch/>
        </p:blipFill>
        <p:spPr bwMode="auto">
          <a:xfrm>
            <a:off x="6469580" y="2066191"/>
            <a:ext cx="2371725" cy="3875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a:hlinkClick r:id="rId7" action="ppaction://hlinkfile"/>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10606" y="244548"/>
            <a:ext cx="1689671" cy="908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 xmlns:a16="http://schemas.microsoft.com/office/drawing/2014/main" id="{35FB6512-7643-496D-8A0F-A2D2EEB0A883}"/>
              </a:ext>
            </a:extLst>
          </p:cNvPr>
          <p:cNvPicPr>
            <a:picLocks noChangeAspect="1"/>
          </p:cNvPicPr>
          <p:nvPr/>
        </p:nvPicPr>
        <p:blipFill>
          <a:blip r:embed="rId9"/>
          <a:stretch>
            <a:fillRect/>
          </a:stretch>
        </p:blipFill>
        <p:spPr>
          <a:xfrm>
            <a:off x="7160602" y="1751644"/>
            <a:ext cx="590550" cy="342900"/>
          </a:xfrm>
          <a:prstGeom prst="rect">
            <a:avLst/>
          </a:prstGeom>
        </p:spPr>
      </p:pic>
    </p:spTree>
    <p:custDataLst>
      <p:tags r:id="rId1"/>
    </p:custDataLst>
    <p:extLst>
      <p:ext uri="{BB962C8B-B14F-4D97-AF65-F5344CB8AC3E}">
        <p14:creationId xmlns:p14="http://schemas.microsoft.com/office/powerpoint/2010/main" val="684520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4" fill="hold" nodeType="afterEffect">
                                  <p:stCondLst>
                                    <p:cond delay="250"/>
                                  </p:stCondLst>
                                  <p:childTnLst>
                                    <p:set>
                                      <p:cBhvr>
                                        <p:cTn id="12" dur="1" fill="hold">
                                          <p:stCondLst>
                                            <p:cond delay="0"/>
                                          </p:stCondLst>
                                        </p:cTn>
                                        <p:tgtEl>
                                          <p:spTgt spid="2050"/>
                                        </p:tgtEl>
                                        <p:attrNameLst>
                                          <p:attrName>style.visibility</p:attrName>
                                        </p:attrNameLst>
                                      </p:cBhvr>
                                      <p:to>
                                        <p:strVal val="visible"/>
                                      </p:to>
                                    </p:set>
                                    <p:anim calcmode="lin" valueType="num">
                                      <p:cBhvr additive="base">
                                        <p:cTn id="13" dur="500" fill="hold"/>
                                        <p:tgtEl>
                                          <p:spTgt spid="2050"/>
                                        </p:tgtEl>
                                        <p:attrNameLst>
                                          <p:attrName>ppt_x</p:attrName>
                                        </p:attrNameLst>
                                      </p:cBhvr>
                                      <p:tavLst>
                                        <p:tav tm="0">
                                          <p:val>
                                            <p:strVal val="#ppt_x"/>
                                          </p:val>
                                        </p:tav>
                                        <p:tav tm="100000">
                                          <p:val>
                                            <p:strVal val="#ppt_x"/>
                                          </p:val>
                                        </p:tav>
                                      </p:tavLst>
                                    </p:anim>
                                    <p:anim calcmode="lin" valueType="num">
                                      <p:cBhvr additive="base">
                                        <p:cTn id="1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51"/>
                                        </p:tgtEl>
                                        <p:attrNameLst>
                                          <p:attrName>style.visibility</p:attrName>
                                        </p:attrNameLst>
                                      </p:cBhvr>
                                      <p:to>
                                        <p:strVal val="visible"/>
                                      </p:to>
                                    </p:set>
                                    <p:anim calcmode="lin" valueType="num">
                                      <p:cBhvr additive="base">
                                        <p:cTn id="19" dur="500" fill="hold"/>
                                        <p:tgtEl>
                                          <p:spTgt spid="2051"/>
                                        </p:tgtEl>
                                        <p:attrNameLst>
                                          <p:attrName>ppt_x</p:attrName>
                                        </p:attrNameLst>
                                      </p:cBhvr>
                                      <p:tavLst>
                                        <p:tav tm="0">
                                          <p:val>
                                            <p:strVal val="#ppt_x"/>
                                          </p:val>
                                        </p:tav>
                                        <p:tav tm="100000">
                                          <p:val>
                                            <p:strVal val="#ppt_x"/>
                                          </p:val>
                                        </p:tav>
                                      </p:tavLst>
                                    </p:anim>
                                    <p:anim calcmode="lin" valueType="num">
                                      <p:cBhvr additive="base">
                                        <p:cTn id="20"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ppt_x"/>
                                          </p:val>
                                        </p:tav>
                                        <p:tav tm="100000">
                                          <p:val>
                                            <p:strVal val="#ppt_x"/>
                                          </p:val>
                                        </p:tav>
                                      </p:tavLst>
                                    </p:anim>
                                    <p:anim calcmode="lin" valueType="num">
                                      <p:cBhvr additive="base">
                                        <p:cTn id="26"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053"/>
                                        </p:tgtEl>
                                        <p:attrNameLst>
                                          <p:attrName>style.visibility</p:attrName>
                                        </p:attrNameLst>
                                      </p:cBhvr>
                                      <p:to>
                                        <p:strVal val="visible"/>
                                      </p:to>
                                    </p:set>
                                    <p:anim calcmode="lin" valueType="num">
                                      <p:cBhvr additive="base">
                                        <p:cTn id="31" dur="500" fill="hold"/>
                                        <p:tgtEl>
                                          <p:spTgt spid="2053"/>
                                        </p:tgtEl>
                                        <p:attrNameLst>
                                          <p:attrName>ppt_x</p:attrName>
                                        </p:attrNameLst>
                                      </p:cBhvr>
                                      <p:tavLst>
                                        <p:tav tm="0">
                                          <p:val>
                                            <p:strVal val="#ppt_x"/>
                                          </p:val>
                                        </p:tav>
                                        <p:tav tm="100000">
                                          <p:val>
                                            <p:strVal val="#ppt_x"/>
                                          </p:val>
                                        </p:tav>
                                      </p:tavLst>
                                    </p:anim>
                                    <p:anim calcmode="lin" valueType="num">
                                      <p:cBhvr additive="base">
                                        <p:cTn id="32" dur="500" fill="hold"/>
                                        <p:tgtEl>
                                          <p:spTgt spid="2053"/>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1" presetClass="entr" presetSubtype="0"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childTnLst>
                                </p:cTn>
                              </p:par>
                            </p:childTnLst>
                          </p:cTn>
                        </p:par>
                        <p:par>
                          <p:cTn id="36" fill="hold">
                            <p:stCondLst>
                              <p:cond delay="500"/>
                            </p:stCondLst>
                            <p:childTnLst>
                              <p:par>
                                <p:cTn id="37" presetID="53" presetClass="entr" presetSubtype="16" fill="hold" nodeType="afterEffect">
                                  <p:stCondLst>
                                    <p:cond delay="0"/>
                                  </p:stCondLst>
                                  <p:childTnLst>
                                    <p:set>
                                      <p:cBhvr>
                                        <p:cTn id="38" dur="1" fill="hold">
                                          <p:stCondLst>
                                            <p:cond delay="0"/>
                                          </p:stCondLst>
                                        </p:cTn>
                                        <p:tgtEl>
                                          <p:spTgt spid="1026"/>
                                        </p:tgtEl>
                                        <p:attrNameLst>
                                          <p:attrName>style.visibility</p:attrName>
                                        </p:attrNameLst>
                                      </p:cBhvr>
                                      <p:to>
                                        <p:strVal val="visible"/>
                                      </p:to>
                                    </p:set>
                                    <p:anim calcmode="lin" valueType="num">
                                      <p:cBhvr>
                                        <p:cTn id="39" dur="500" fill="hold"/>
                                        <p:tgtEl>
                                          <p:spTgt spid="1026"/>
                                        </p:tgtEl>
                                        <p:attrNameLst>
                                          <p:attrName>ppt_w</p:attrName>
                                        </p:attrNameLst>
                                      </p:cBhvr>
                                      <p:tavLst>
                                        <p:tav tm="0">
                                          <p:val>
                                            <p:fltVal val="0"/>
                                          </p:val>
                                        </p:tav>
                                        <p:tav tm="100000">
                                          <p:val>
                                            <p:strVal val="#ppt_w"/>
                                          </p:val>
                                        </p:tav>
                                      </p:tavLst>
                                    </p:anim>
                                    <p:anim calcmode="lin" valueType="num">
                                      <p:cBhvr>
                                        <p:cTn id="40" dur="500" fill="hold"/>
                                        <p:tgtEl>
                                          <p:spTgt spid="1026"/>
                                        </p:tgtEl>
                                        <p:attrNameLst>
                                          <p:attrName>ppt_h</p:attrName>
                                        </p:attrNameLst>
                                      </p:cBhvr>
                                      <p:tavLst>
                                        <p:tav tm="0">
                                          <p:val>
                                            <p:fltVal val="0"/>
                                          </p:val>
                                        </p:tav>
                                        <p:tav tm="100000">
                                          <p:val>
                                            <p:strVal val="#ppt_h"/>
                                          </p:val>
                                        </p:tav>
                                      </p:tavLst>
                                    </p:anim>
                                    <p:animEffect transition="in" filter="fade">
                                      <p:cBhvr>
                                        <p:cTn id="4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9990" name="Rectangle 6"/>
          <p:cNvSpPr>
            <a:spLocks noGrp="1" noChangeArrowheads="1"/>
          </p:cNvSpPr>
          <p:nvPr>
            <p:ph type="title"/>
          </p:nvPr>
        </p:nvSpPr>
        <p:spPr/>
        <p:txBody>
          <a:bodyPr/>
          <a:lstStyle/>
          <a:p>
            <a:r>
              <a:rPr lang="en-US" dirty="0"/>
              <a:t>Signing Overview</a:t>
            </a:r>
          </a:p>
        </p:txBody>
      </p:sp>
      <p:sp>
        <p:nvSpPr>
          <p:cNvPr id="4" name="Content Placeholder 3"/>
          <p:cNvSpPr>
            <a:spLocks noGrp="1"/>
          </p:cNvSpPr>
          <p:nvPr>
            <p:ph idx="1"/>
          </p:nvPr>
        </p:nvSpPr>
        <p:spPr/>
        <p:txBody>
          <a:bodyPr/>
          <a:lstStyle/>
          <a:p>
            <a:r>
              <a:rPr lang="en-US" dirty="0"/>
              <a:t>Guide Signs</a:t>
            </a:r>
          </a:p>
          <a:p>
            <a:pPr lvl="1"/>
            <a:r>
              <a:rPr lang="en-US" dirty="0"/>
              <a:t>Minimum sizes have been established</a:t>
            </a:r>
          </a:p>
          <a:p>
            <a:pPr lvl="1"/>
            <a:r>
              <a:rPr lang="en-US" dirty="0"/>
              <a:t>Give motorist ample opportunity to respond</a:t>
            </a:r>
          </a:p>
          <a:p>
            <a:pPr lvl="1"/>
            <a:r>
              <a:rPr lang="en-US" dirty="0"/>
              <a:t>Refer to Guide Sign Design Manual/Course</a:t>
            </a:r>
          </a:p>
        </p:txBody>
      </p:sp>
      <p:sp>
        <p:nvSpPr>
          <p:cNvPr id="11" name="Slide Number Placeholder 3"/>
          <p:cNvSpPr>
            <a:spLocks noGrp="1"/>
          </p:cNvSpPr>
          <p:nvPr>
            <p:ph type="sldNum" sz="quarter" idx="10"/>
          </p:nvPr>
        </p:nvSpPr>
        <p:spPr/>
        <p:txBody>
          <a:bodyPr/>
          <a:lstStyle/>
          <a:p>
            <a:fld id="{69B51AB1-BC77-496B-BAAA-401F2F699707}" type="slidenum">
              <a:rPr lang="en-US" smtClean="0"/>
              <a:pPr/>
              <a:t>42</a:t>
            </a:fld>
            <a:endParaRPr lang="en-US"/>
          </a:p>
        </p:txBody>
      </p:sp>
      <p:sp>
        <p:nvSpPr>
          <p:cNvPr id="3" name="TextBox 2">
            <a:extLst>
              <a:ext uri="{FF2B5EF4-FFF2-40B4-BE49-F238E27FC236}">
                <a16:creationId xmlns="" xmlns:a16="http://schemas.microsoft.com/office/drawing/2014/main" id="{75EE2247-2A4C-49E1-B497-ED64707E8FB1}"/>
              </a:ext>
            </a:extLst>
          </p:cNvPr>
          <p:cNvSpPr txBox="1"/>
          <p:nvPr/>
        </p:nvSpPr>
        <p:spPr>
          <a:xfrm>
            <a:off x="1228481" y="4213046"/>
            <a:ext cx="7519865" cy="120032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buNone/>
            </a:pPr>
            <a:r>
              <a:rPr lang="en-US" dirty="0"/>
              <a:t>MnDOT OTE has implemented a new 2k font for use in Sign CAD. Projects let starting July 1, 2020 will use this font type.</a:t>
            </a:r>
          </a:p>
        </p:txBody>
      </p:sp>
    </p:spTree>
    <p:custDataLst>
      <p:tags r:id="rId1"/>
    </p:custDataLst>
    <p:extLst>
      <p:ext uri="{BB962C8B-B14F-4D97-AF65-F5344CB8AC3E}">
        <p14:creationId xmlns:p14="http://schemas.microsoft.com/office/powerpoint/2010/main" val="3776309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43</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Size of Guide Sign Example</a:t>
            </a:r>
          </a:p>
        </p:txBody>
      </p:sp>
      <p:sp>
        <p:nvSpPr>
          <p:cNvPr id="14340" name="Rectangle 7"/>
          <p:cNvSpPr>
            <a:spLocks noGrp="1" noChangeArrowheads="1"/>
          </p:cNvSpPr>
          <p:nvPr>
            <p:ph type="body" idx="1"/>
          </p:nvPr>
        </p:nvSpPr>
        <p:spPr/>
        <p:txBody>
          <a:bodyPr/>
          <a:lstStyle/>
          <a:p>
            <a:pPr eaLnBrk="1" hangingPunct="1"/>
            <a:r>
              <a:rPr lang="en-US" dirty="0"/>
              <a:t>Freeway Overhead Exit</a:t>
            </a:r>
          </a:p>
          <a:p>
            <a:pPr lvl="1" eaLnBrk="1" hangingPunct="1"/>
            <a:endParaRPr lang="en-US" dirty="0"/>
          </a:p>
        </p:txBody>
      </p:sp>
      <p:sp>
        <p:nvSpPr>
          <p:cNvPr id="12" name="Rectangle 11"/>
          <p:cNvSpPr/>
          <p:nvPr/>
        </p:nvSpPr>
        <p:spPr bwMode="auto">
          <a:xfrm>
            <a:off x="829340" y="1467293"/>
            <a:ext cx="8314660" cy="5114260"/>
          </a:xfrm>
          <a:prstGeom prst="rect">
            <a:avLst/>
          </a:prstGeom>
          <a:solidFill>
            <a:schemeClr val="accent3"/>
          </a:solidFill>
          <a:ln w="25400" cap="flat" cmpd="sng" algn="ctr">
            <a:solidFill>
              <a:schemeClr val="accent3"/>
            </a:solidFill>
            <a:prstDash val="solid"/>
            <a:round/>
            <a:headEnd type="none" w="med" len="med"/>
            <a:tailEnd type="triangle" w="med" len="med"/>
          </a:ln>
          <a:effectLst/>
        </p:spPr>
        <p:txBody>
          <a:bodyPr vert="horz" wrap="none" lIns="92075" tIns="46038" rIns="92075" bIns="46038"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ts val="600"/>
              </a:spcAft>
              <a:buClr>
                <a:srgbClr val="FF9933"/>
              </a:buClr>
              <a:buSzTx/>
              <a:buFontTx/>
              <a:buChar char="–"/>
              <a:tabLst/>
            </a:pPr>
            <a:endParaRPr kumimoji="1" lang="en-US" sz="2400" b="1" i="0" u="none" strike="noStrike" cap="none" normalizeH="0" baseline="0">
              <a:ln>
                <a:noFill/>
              </a:ln>
              <a:solidFill>
                <a:schemeClr val="tx1"/>
              </a:solidFill>
              <a:effectLst/>
              <a:latin typeface="Arial Narrow" pitchFamily="34"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6866" y="3256443"/>
            <a:ext cx="1085850" cy="306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9194" y="1362075"/>
            <a:ext cx="6896100" cy="549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69824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2" presetClass="entr" presetSubtype="4" fill="hold" nodeType="afterEffect">
                                  <p:stCondLst>
                                    <p:cond delay="250"/>
                                  </p:stCondLst>
                                  <p:childTnLst>
                                    <p:set>
                                      <p:cBhvr>
                                        <p:cTn id="12" dur="1" fill="hold">
                                          <p:stCondLst>
                                            <p:cond delay="0"/>
                                          </p:stCondLst>
                                        </p:cTn>
                                        <p:tgtEl>
                                          <p:spTgt spid="3074"/>
                                        </p:tgtEl>
                                        <p:attrNameLst>
                                          <p:attrName>style.visibility</p:attrName>
                                        </p:attrNameLst>
                                      </p:cBhvr>
                                      <p:to>
                                        <p:strVal val="visible"/>
                                      </p:to>
                                    </p:set>
                                    <p:anim calcmode="lin" valueType="num">
                                      <p:cBhvr additive="base">
                                        <p:cTn id="13" dur="500" fill="hold"/>
                                        <p:tgtEl>
                                          <p:spTgt spid="3074"/>
                                        </p:tgtEl>
                                        <p:attrNameLst>
                                          <p:attrName>ppt_x</p:attrName>
                                        </p:attrNameLst>
                                      </p:cBhvr>
                                      <p:tavLst>
                                        <p:tav tm="0">
                                          <p:val>
                                            <p:strVal val="#ppt_x"/>
                                          </p:val>
                                        </p:tav>
                                        <p:tav tm="100000">
                                          <p:val>
                                            <p:strVal val="#ppt_x"/>
                                          </p:val>
                                        </p:tav>
                                      </p:tavLst>
                                    </p:anim>
                                    <p:anim calcmode="lin" valueType="num">
                                      <p:cBhvr additive="base">
                                        <p:cTn id="14"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75"/>
                                        </p:tgtEl>
                                        <p:attrNameLst>
                                          <p:attrName>style.visibility</p:attrName>
                                        </p:attrNameLst>
                                      </p:cBhvr>
                                      <p:to>
                                        <p:strVal val="visible"/>
                                      </p:to>
                                    </p:set>
                                    <p:anim calcmode="lin" valueType="num">
                                      <p:cBhvr additive="base">
                                        <p:cTn id="19" dur="500" fill="hold"/>
                                        <p:tgtEl>
                                          <p:spTgt spid="3075"/>
                                        </p:tgtEl>
                                        <p:attrNameLst>
                                          <p:attrName>ppt_x</p:attrName>
                                        </p:attrNameLst>
                                      </p:cBhvr>
                                      <p:tavLst>
                                        <p:tav tm="0">
                                          <p:val>
                                            <p:strVal val="#ppt_x"/>
                                          </p:val>
                                        </p:tav>
                                        <p:tav tm="100000">
                                          <p:val>
                                            <p:strVal val="#ppt_x"/>
                                          </p:val>
                                        </p:tav>
                                      </p:tavLst>
                                    </p:anim>
                                    <p:anim calcmode="lin" valueType="num">
                                      <p:cBhvr additive="base">
                                        <p:cTn id="20"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44</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eaLnBrk="1" hangingPunct="1"/>
            <a:r>
              <a:rPr lang="en-US" dirty="0"/>
              <a:t>Elements of Traffic Sign Design</a:t>
            </a:r>
          </a:p>
          <a:p>
            <a:pPr lvl="1" eaLnBrk="1" hangingPunct="1"/>
            <a:r>
              <a:rPr lang="en-US" dirty="0"/>
              <a:t>Legend</a:t>
            </a:r>
          </a:p>
          <a:p>
            <a:pPr lvl="2" eaLnBrk="1" hangingPunct="1"/>
            <a:r>
              <a:rPr lang="en-US" dirty="0" err="1"/>
              <a:t>MnDOT's</a:t>
            </a:r>
            <a:r>
              <a:rPr lang="en-US" dirty="0"/>
              <a:t> preferred practice is to use symbol messages when the MN MUTCD allows the use of word messages as alternatives to symbols</a:t>
            </a:r>
          </a:p>
          <a:p>
            <a:pPr lvl="2" eaLnBrk="1" hangingPunct="1"/>
            <a:r>
              <a:rPr lang="en-US" dirty="0"/>
              <a:t>New warning or regulatory symbol signs not readily recognizable by road users should be accompanied by an educational plaque (for 3 years)</a:t>
            </a:r>
          </a:p>
          <a:p>
            <a:pPr lvl="2" eaLnBrk="1" hangingPunct="1"/>
            <a:r>
              <a:rPr lang="en-US" dirty="0"/>
              <a:t>MN MUTCD Standard to use upper/lower case lettering on all guide signs with proper name destinations</a:t>
            </a:r>
          </a:p>
        </p:txBody>
      </p:sp>
    </p:spTree>
    <p:custDataLst>
      <p:tags r:id="rId1"/>
    </p:custDataLst>
    <p:extLst>
      <p:ext uri="{BB962C8B-B14F-4D97-AF65-F5344CB8AC3E}">
        <p14:creationId xmlns:p14="http://schemas.microsoft.com/office/powerpoint/2010/main" val="1890581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45</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eaLnBrk="1" hangingPunct="1"/>
            <a:r>
              <a:rPr lang="en-US" dirty="0"/>
              <a:t>Legal Authority for Placement of Traffic Signs	</a:t>
            </a:r>
          </a:p>
        </p:txBody>
      </p:sp>
      <p:pic>
        <p:nvPicPr>
          <p:cNvPr id="7" name="Picture 6">
            <a:hlinkClick r:id="rId3"/>
            <a:extLst>
              <a:ext uri="{FF2B5EF4-FFF2-40B4-BE49-F238E27FC236}">
                <a16:creationId xmlns="" xmlns:a16="http://schemas.microsoft.com/office/drawing/2014/main" id="{6C2B724D-F3BE-442B-93A5-993B152B742C}"/>
              </a:ext>
            </a:extLst>
          </p:cNvPr>
          <p:cNvPicPr/>
          <p:nvPr/>
        </p:nvPicPr>
        <p:blipFill rotWithShape="1">
          <a:blip r:embed="rId4"/>
          <a:srcRect t="9891"/>
          <a:stretch/>
        </p:blipFill>
        <p:spPr bwMode="auto">
          <a:xfrm>
            <a:off x="2439938" y="2611608"/>
            <a:ext cx="5279708" cy="40082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Tree>
    <p:custDataLst>
      <p:tags r:id="rId1"/>
    </p:custDataLst>
    <p:extLst>
      <p:ext uri="{BB962C8B-B14F-4D97-AF65-F5344CB8AC3E}">
        <p14:creationId xmlns:p14="http://schemas.microsoft.com/office/powerpoint/2010/main" val="1890581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46</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lvl="1" eaLnBrk="1" hangingPunct="1"/>
            <a:r>
              <a:rPr lang="en-US" dirty="0"/>
              <a:t>Traffic Signs Installed by MnDOT Maintenance Forces</a:t>
            </a:r>
          </a:p>
          <a:p>
            <a:pPr lvl="2" eaLnBrk="1" hangingPunct="1"/>
            <a:r>
              <a:rPr lang="en-US" dirty="0"/>
              <a:t>Minnesota Statute (MS) 169.06, subd.2, provides that the Commissioner of Transportation (Commissioner) shall place and maintain traffic signs conforming to the MN MUTCD and the MnDOT Standard Specifications for Construction as deemed necessary to regulate, warn, or guide traffic on the Minnesota trunk highway system</a:t>
            </a:r>
          </a:p>
          <a:p>
            <a:pPr lvl="2" eaLnBrk="1" hangingPunct="1"/>
            <a:r>
              <a:rPr lang="en-US" dirty="0"/>
              <a:t>MnDOT district traffic offices and maintenance forces act as agents of the Commissioner in this duty</a:t>
            </a:r>
          </a:p>
          <a:p>
            <a:pPr lvl="2" eaLnBrk="1" hangingPunct="1"/>
            <a:r>
              <a:rPr lang="en-US" dirty="0"/>
              <a:t>Additional Statutes may also be applicable.</a:t>
            </a:r>
          </a:p>
        </p:txBody>
      </p:sp>
    </p:spTree>
    <p:custDataLst>
      <p:tags r:id="rId1"/>
    </p:custDataLst>
    <p:extLst>
      <p:ext uri="{BB962C8B-B14F-4D97-AF65-F5344CB8AC3E}">
        <p14:creationId xmlns:p14="http://schemas.microsoft.com/office/powerpoint/2010/main" val="3077188329"/>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47</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lvl="1" eaLnBrk="1" hangingPunct="1"/>
            <a:r>
              <a:rPr lang="en-US" dirty="0"/>
              <a:t>Traffic Signs Installed by Contract</a:t>
            </a:r>
          </a:p>
          <a:p>
            <a:pPr lvl="2" eaLnBrk="1" hangingPunct="1"/>
            <a:r>
              <a:rPr lang="en-US" dirty="0"/>
              <a:t>Under the provisions of MS 161.32, subd.1, the Commissioner may elect to conduct sign installation work by construction contract rather than by maintenance forces</a:t>
            </a:r>
          </a:p>
          <a:p>
            <a:pPr lvl="2" eaLnBrk="1" hangingPunct="1"/>
            <a:r>
              <a:rPr lang="en-US" dirty="0"/>
              <a:t>Additional statutes may also be applicable</a:t>
            </a:r>
          </a:p>
        </p:txBody>
      </p:sp>
    </p:spTree>
    <p:custDataLst>
      <p:tags r:id="rId1"/>
    </p:custDataLst>
    <p:extLst>
      <p:ext uri="{BB962C8B-B14F-4D97-AF65-F5344CB8AC3E}">
        <p14:creationId xmlns:p14="http://schemas.microsoft.com/office/powerpoint/2010/main" val="419297023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48</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lvl="1" eaLnBrk="1" hangingPunct="1"/>
            <a:r>
              <a:rPr lang="en-US" dirty="0"/>
              <a:t>Traffic Signs Installed by Others by Maintenance Permit</a:t>
            </a:r>
          </a:p>
          <a:p>
            <a:pPr lvl="2" eaLnBrk="1" hangingPunct="1"/>
            <a:r>
              <a:rPr lang="en-US" dirty="0"/>
              <a:t>Under the provision of MS 169.06 </a:t>
            </a:r>
            <a:r>
              <a:rPr lang="en-US" dirty="0" err="1"/>
              <a:t>subd</a:t>
            </a:r>
            <a:r>
              <a:rPr lang="en-US" dirty="0"/>
              <a:t>. 2, the Commissioner may authorize others to install approved traffic signs by maintenance permit (MnDOT Form 1723)</a:t>
            </a:r>
          </a:p>
          <a:p>
            <a:pPr lvl="2" eaLnBrk="1" hangingPunct="1"/>
            <a:r>
              <a:rPr lang="en-US" dirty="0"/>
              <a:t>All signs shall conform to the MN MUTCD, Minnesota Standard Specifications for Construction, this Manual, and any specific conditions outlined in the permit</a:t>
            </a:r>
          </a:p>
          <a:p>
            <a:pPr lvl="2" eaLnBrk="1" hangingPunct="1"/>
            <a:r>
              <a:rPr lang="en-US" dirty="0"/>
              <a:t>District traffic engineers should approve all sign installations to ensure that all applicable standards and practices are followed</a:t>
            </a:r>
          </a:p>
        </p:txBody>
      </p:sp>
    </p:spTree>
    <p:custDataLst>
      <p:tags r:id="rId1"/>
    </p:custDataLst>
    <p:extLst>
      <p:ext uri="{BB962C8B-B14F-4D97-AF65-F5344CB8AC3E}">
        <p14:creationId xmlns:p14="http://schemas.microsoft.com/office/powerpoint/2010/main" val="449484971"/>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49</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lvl="1" eaLnBrk="1" hangingPunct="1"/>
            <a:r>
              <a:rPr lang="en-US" dirty="0"/>
              <a:t>Temporary Traffic Control Signs Installed by Construction Contracts and Public Utility Companies at Work Sites</a:t>
            </a:r>
          </a:p>
          <a:p>
            <a:pPr lvl="2" eaLnBrk="1" hangingPunct="1"/>
            <a:r>
              <a:rPr lang="en-US" dirty="0"/>
              <a:t>The MN MUTCD, Part 6, Temporary Traffic Control provides standards and guidelines for placing traffic control signs at work sites to protect the public, workers, and equipment</a:t>
            </a:r>
          </a:p>
          <a:p>
            <a:pPr lvl="2" eaLnBrk="1" hangingPunct="1"/>
            <a:r>
              <a:rPr lang="en-US" dirty="0"/>
              <a:t>Section 6A covers the legal responsibility of authorities having jurisdiction to comply with the requirements of Part 6</a:t>
            </a:r>
          </a:p>
        </p:txBody>
      </p:sp>
    </p:spTree>
    <p:custDataLst>
      <p:tags r:id="rId1"/>
    </p:custDataLst>
    <p:extLst>
      <p:ext uri="{BB962C8B-B14F-4D97-AF65-F5344CB8AC3E}">
        <p14:creationId xmlns:p14="http://schemas.microsoft.com/office/powerpoint/2010/main" val="1932411348"/>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50</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eaLnBrk="1" hangingPunct="1"/>
            <a:r>
              <a:rPr lang="en-US" dirty="0"/>
              <a:t>Associated Manuals</a:t>
            </a:r>
          </a:p>
          <a:p>
            <a:pPr lvl="1" eaLnBrk="1" hangingPunct="1"/>
            <a:r>
              <a:rPr lang="en-US" dirty="0"/>
              <a:t>There are a variety of manuals related to highway signs in Minnesota</a:t>
            </a:r>
          </a:p>
          <a:p>
            <a:pPr lvl="1" eaLnBrk="1" hangingPunct="1"/>
            <a:r>
              <a:rPr lang="en-US" dirty="0"/>
              <a:t>In this section, some of the more common manuals are presented</a:t>
            </a:r>
          </a:p>
        </p:txBody>
      </p:sp>
    </p:spTree>
    <p:custDataLst>
      <p:tags r:id="rId1"/>
    </p:custDataLst>
    <p:extLst>
      <p:ext uri="{BB962C8B-B14F-4D97-AF65-F5344CB8AC3E}">
        <p14:creationId xmlns:p14="http://schemas.microsoft.com/office/powerpoint/2010/main" val="30771883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51</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a:xfrm>
            <a:off x="861237" y="1350335"/>
            <a:ext cx="8282763" cy="5256840"/>
          </a:xfrm>
        </p:spPr>
        <p:txBody>
          <a:bodyPr/>
          <a:lstStyle/>
          <a:p>
            <a:pPr eaLnBrk="1" hangingPunct="1"/>
            <a:r>
              <a:rPr lang="en-US" dirty="0"/>
              <a:t>Associated Manuals</a:t>
            </a:r>
          </a:p>
          <a:p>
            <a:pPr lvl="1" eaLnBrk="1" hangingPunct="1"/>
            <a:r>
              <a:rPr lang="en-US" b="1" dirty="0">
                <a:solidFill>
                  <a:srgbClr val="FF0000"/>
                </a:solidFill>
              </a:rPr>
              <a:t>Federal</a:t>
            </a:r>
            <a:r>
              <a:rPr lang="en-US" dirty="0">
                <a:solidFill>
                  <a:srgbClr val="FF0000"/>
                </a:solidFill>
              </a:rPr>
              <a:t> </a:t>
            </a:r>
            <a:r>
              <a:rPr lang="en-US" dirty="0"/>
              <a:t>Manual on Uniform Traffic Control Devices (MUTCD)</a:t>
            </a:r>
          </a:p>
          <a:p>
            <a:pPr lvl="2" eaLnBrk="1" hangingPunct="1"/>
            <a:r>
              <a:rPr lang="en-US" dirty="0"/>
              <a:t>The purpose of the MUTCD is to provide uniformity of these devices, which include signs, signals, and pavement markings, to promote highway safety and efficiency on the </a:t>
            </a:r>
            <a:r>
              <a:rPr lang="en-US" b="1" dirty="0">
                <a:solidFill>
                  <a:srgbClr val="FF0000"/>
                </a:solidFill>
              </a:rPr>
              <a:t>Nation's</a:t>
            </a:r>
            <a:r>
              <a:rPr lang="en-US" dirty="0">
                <a:solidFill>
                  <a:srgbClr val="FF0000"/>
                </a:solidFill>
              </a:rPr>
              <a:t> </a:t>
            </a:r>
            <a:r>
              <a:rPr lang="en-US" dirty="0"/>
              <a:t>streets and highways</a:t>
            </a:r>
          </a:p>
        </p:txBody>
      </p:sp>
      <p:pic>
        <p:nvPicPr>
          <p:cNvPr id="6" name="Picture 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8059" y="2302590"/>
            <a:ext cx="2748517" cy="35768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25433" y="2520679"/>
            <a:ext cx="4772098" cy="27318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184953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52</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eaLnBrk="1" hangingPunct="1"/>
            <a:r>
              <a:rPr lang="en-US" dirty="0"/>
              <a:t>Associated Manuals</a:t>
            </a:r>
          </a:p>
          <a:p>
            <a:pPr lvl="1" eaLnBrk="1" hangingPunct="1"/>
            <a:r>
              <a:rPr lang="en-US" dirty="0"/>
              <a:t>Federal MUTCD</a:t>
            </a:r>
          </a:p>
          <a:p>
            <a:pPr lvl="2" eaLnBrk="1" hangingPunct="1"/>
            <a:r>
              <a:rPr lang="en-US" dirty="0"/>
              <a:t>Title 23 of the CFR requires all States to do one of three things within two years :</a:t>
            </a:r>
          </a:p>
          <a:p>
            <a:pPr lvl="3" eaLnBrk="1" hangingPunct="1"/>
            <a:r>
              <a:rPr lang="en-US" dirty="0"/>
              <a:t>1. adopt the new or revised national MUTCD as the standard for traffic control devices in the State;</a:t>
            </a:r>
          </a:p>
          <a:p>
            <a:pPr lvl="3" eaLnBrk="1" hangingPunct="1"/>
            <a:r>
              <a:rPr lang="en-US" dirty="0"/>
              <a:t>2. adopt the national MUTCD with a State Supplement that is in substantial conformance with the new or revised national MUTCD; or</a:t>
            </a:r>
          </a:p>
          <a:p>
            <a:pPr lvl="3" eaLnBrk="1" hangingPunct="1"/>
            <a:r>
              <a:rPr lang="en-US" dirty="0"/>
              <a:t>3. adopt a State MUTCD that is in substantial conformance with the new or revised national MUTCD.</a:t>
            </a:r>
          </a:p>
        </p:txBody>
      </p:sp>
      <p:pic>
        <p:nvPicPr>
          <p:cNvPr id="686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63" y="5677792"/>
            <a:ext cx="9056569" cy="1049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solidFill>
                  <a:srgbClr val="FF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ustDataLst>
      <p:tags r:id="rId1"/>
    </p:custDataLst>
    <p:extLst>
      <p:ext uri="{BB962C8B-B14F-4D97-AF65-F5344CB8AC3E}">
        <p14:creationId xmlns:p14="http://schemas.microsoft.com/office/powerpoint/2010/main" val="184953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8610"/>
                                        </p:tgtEl>
                                        <p:attrNameLst>
                                          <p:attrName>style.visibility</p:attrName>
                                        </p:attrNameLst>
                                      </p:cBhvr>
                                      <p:to>
                                        <p:strVal val="visible"/>
                                      </p:to>
                                    </p:set>
                                    <p:anim calcmode="lin" valueType="num">
                                      <p:cBhvr>
                                        <p:cTn id="7" dur="1000" fill="hold"/>
                                        <p:tgtEl>
                                          <p:spTgt spid="68610"/>
                                        </p:tgtEl>
                                        <p:attrNameLst>
                                          <p:attrName>ppt_w</p:attrName>
                                        </p:attrNameLst>
                                      </p:cBhvr>
                                      <p:tavLst>
                                        <p:tav tm="0">
                                          <p:val>
                                            <p:fltVal val="0"/>
                                          </p:val>
                                        </p:tav>
                                        <p:tav tm="100000">
                                          <p:val>
                                            <p:strVal val="#ppt_w"/>
                                          </p:val>
                                        </p:tav>
                                      </p:tavLst>
                                    </p:anim>
                                    <p:anim calcmode="lin" valueType="num">
                                      <p:cBhvr>
                                        <p:cTn id="8" dur="1000" fill="hold"/>
                                        <p:tgtEl>
                                          <p:spTgt spid="68610"/>
                                        </p:tgtEl>
                                        <p:attrNameLst>
                                          <p:attrName>ppt_h</p:attrName>
                                        </p:attrNameLst>
                                      </p:cBhvr>
                                      <p:tavLst>
                                        <p:tav tm="0">
                                          <p:val>
                                            <p:fltVal val="0"/>
                                          </p:val>
                                        </p:tav>
                                        <p:tav tm="100000">
                                          <p:val>
                                            <p:strVal val="#ppt_h"/>
                                          </p:val>
                                        </p:tav>
                                      </p:tavLst>
                                    </p:anim>
                                    <p:anim calcmode="lin" valueType="num">
                                      <p:cBhvr>
                                        <p:cTn id="9" dur="1000" fill="hold"/>
                                        <p:tgtEl>
                                          <p:spTgt spid="68610"/>
                                        </p:tgtEl>
                                        <p:attrNameLst>
                                          <p:attrName>style.rotation</p:attrName>
                                        </p:attrNameLst>
                                      </p:cBhvr>
                                      <p:tavLst>
                                        <p:tav tm="0">
                                          <p:val>
                                            <p:fltVal val="90"/>
                                          </p:val>
                                        </p:tav>
                                        <p:tav tm="100000">
                                          <p:val>
                                            <p:fltVal val="0"/>
                                          </p:val>
                                        </p:tav>
                                      </p:tavLst>
                                    </p:anim>
                                    <p:animEffect transition="in" filter="fade">
                                      <p:cBhvr>
                                        <p:cTn id="10" dur="1000"/>
                                        <p:tgtEl>
                                          <p:spTgt spid="68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53</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eaLnBrk="1" hangingPunct="1"/>
            <a:r>
              <a:rPr lang="en-US" dirty="0"/>
              <a:t>Associated Manuals</a:t>
            </a:r>
          </a:p>
          <a:p>
            <a:pPr lvl="1" eaLnBrk="1" hangingPunct="1"/>
            <a:r>
              <a:rPr lang="en-US" b="1" dirty="0"/>
              <a:t>Minnesota Manual on Uniform Traffic Control Devices</a:t>
            </a:r>
          </a:p>
          <a:p>
            <a:pPr lvl="2" eaLnBrk="1" hangingPunct="1"/>
            <a:r>
              <a:rPr lang="en-US" dirty="0"/>
              <a:t>Minnesota develops and adopts a state MUTCD that is in substantial conformance with the Federal MUTCD</a:t>
            </a:r>
          </a:p>
          <a:p>
            <a:pPr lvl="2" eaLnBrk="1" hangingPunct="1"/>
            <a:r>
              <a:rPr lang="en-US" dirty="0"/>
              <a:t>The Minnesota MUTCD (MN MUTCD) was recently updated in 2018</a:t>
            </a:r>
          </a:p>
          <a:p>
            <a:pPr lvl="2" eaLnBrk="1" hangingPunct="1"/>
            <a:r>
              <a:rPr lang="en-US" dirty="0"/>
              <a:t>Chapter 2 of the MN MUTCD is dedicated to traffic signs.</a:t>
            </a:r>
          </a:p>
        </p:txBody>
      </p:sp>
      <p:sp>
        <p:nvSpPr>
          <p:cNvPr id="2" name="Rectangle 1"/>
          <p:cNvSpPr/>
          <p:nvPr/>
        </p:nvSpPr>
        <p:spPr bwMode="auto">
          <a:xfrm>
            <a:off x="1158949" y="1531088"/>
            <a:ext cx="7889358" cy="4527879"/>
          </a:xfrm>
          <a:prstGeom prst="rect">
            <a:avLst/>
          </a:prstGeom>
          <a:solidFill>
            <a:schemeClr val="bg1"/>
          </a:solidFill>
          <a:ln w="25400" cap="flat" cmpd="sng" algn="ctr">
            <a:noFill/>
            <a:prstDash val="solid"/>
            <a:round/>
            <a:headEnd type="none" w="med" len="med"/>
            <a:tailEnd type="triangle" w="med" len="med"/>
          </a:ln>
          <a:effectLst/>
        </p:spPr>
        <p:txBody>
          <a:bodyPr vert="horz" wrap="none" lIns="92075" tIns="46038" rIns="92075" bIns="46038"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ts val="600"/>
              </a:spcAft>
              <a:buClr>
                <a:srgbClr val="FF9933"/>
              </a:buClr>
              <a:buSzTx/>
              <a:buFontTx/>
              <a:buChar char="–"/>
              <a:tabLst/>
            </a:pPr>
            <a:endParaRPr kumimoji="1" lang="en-US" sz="2400" b="1" i="0" u="none" strike="noStrike" cap="none" normalizeH="0" baseline="0">
              <a:ln>
                <a:noFill/>
              </a:ln>
              <a:solidFill>
                <a:schemeClr val="tx1"/>
              </a:solidFill>
              <a:effectLst/>
              <a:latin typeface="Arial Narrow" pitchFamily="34" charset="0"/>
            </a:endParaRPr>
          </a:p>
        </p:txBody>
      </p:sp>
      <p:pic>
        <p:nvPicPr>
          <p:cNvPr id="12" name="Picture 11"/>
          <p:cNvPicPr/>
          <p:nvPr/>
        </p:nvPicPr>
        <p:blipFill>
          <a:blip r:embed="rId3">
            <a:lum bright="-20000" contrast="40000"/>
            <a:extLst>
              <a:ext uri="{28A0092B-C50C-407E-A947-70E740481C1C}">
                <a14:useLocalDpi xmlns:a14="http://schemas.microsoft.com/office/drawing/2010/main" val="0"/>
              </a:ext>
            </a:extLst>
          </a:blip>
          <a:srcRect/>
          <a:stretch>
            <a:fillRect/>
          </a:stretch>
        </p:blipFill>
        <p:spPr bwMode="auto">
          <a:xfrm>
            <a:off x="4268816" y="2125157"/>
            <a:ext cx="4349727" cy="30206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 xmlns:a16="http://schemas.microsoft.com/office/drawing/2014/main" id="{4FC1D735-F1ED-423A-A119-000E739B39F1}"/>
              </a:ext>
            </a:extLst>
          </p:cNvPr>
          <p:cNvPicPr/>
          <p:nvPr/>
        </p:nvPicPr>
        <p:blipFill rotWithShape="1">
          <a:blip r:embed="rId4"/>
          <a:srcRect l="31026" t="9321" r="32308" b="1294"/>
          <a:stretch/>
        </p:blipFill>
        <p:spPr bwMode="auto">
          <a:xfrm>
            <a:off x="983103" y="1685141"/>
            <a:ext cx="2983552" cy="39006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Tree>
    <p:custDataLst>
      <p:tags r:id="rId1"/>
    </p:custDataLst>
    <p:extLst>
      <p:ext uri="{BB962C8B-B14F-4D97-AF65-F5344CB8AC3E}">
        <p14:creationId xmlns:p14="http://schemas.microsoft.com/office/powerpoint/2010/main" val="184953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xit" presetSubtype="32" fill="hold" nodeType="afterEffect">
                                  <p:stCondLst>
                                    <p:cond delay="0"/>
                                  </p:stCondLst>
                                  <p:childTnLst>
                                    <p:anim calcmode="lin" valueType="num">
                                      <p:cBhvr>
                                        <p:cTn id="18" dur="500"/>
                                        <p:tgtEl>
                                          <p:spTgt spid="12"/>
                                        </p:tgtEl>
                                        <p:attrNameLst>
                                          <p:attrName>ppt_w</p:attrName>
                                        </p:attrNameLst>
                                      </p:cBhvr>
                                      <p:tavLst>
                                        <p:tav tm="0">
                                          <p:val>
                                            <p:strVal val="ppt_w"/>
                                          </p:val>
                                        </p:tav>
                                        <p:tav tm="100000">
                                          <p:val>
                                            <p:fltVal val="0"/>
                                          </p:val>
                                        </p:tav>
                                      </p:tavLst>
                                    </p:anim>
                                    <p:anim calcmode="lin" valueType="num">
                                      <p:cBhvr>
                                        <p:cTn id="19" dur="500"/>
                                        <p:tgtEl>
                                          <p:spTgt spid="12"/>
                                        </p:tgtEl>
                                        <p:attrNameLst>
                                          <p:attrName>ppt_h</p:attrName>
                                        </p:attrNameLst>
                                      </p:cBhvr>
                                      <p:tavLst>
                                        <p:tav tm="0">
                                          <p:val>
                                            <p:strVal val="ppt_h"/>
                                          </p:val>
                                        </p:tav>
                                        <p:tav tm="100000">
                                          <p:val>
                                            <p:fltVal val="0"/>
                                          </p:val>
                                        </p:tav>
                                      </p:tavLst>
                                    </p:anim>
                                    <p:animEffect transition="out" filter="fade">
                                      <p:cBhvr>
                                        <p:cTn id="20" dur="500"/>
                                        <p:tgtEl>
                                          <p:spTgt spid="12"/>
                                        </p:tgtEl>
                                      </p:cBhvr>
                                    </p:animEffect>
                                    <p:set>
                                      <p:cBhvr>
                                        <p:cTn id="21"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54</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eaLnBrk="1" hangingPunct="1"/>
            <a:r>
              <a:rPr lang="en-US" dirty="0"/>
              <a:t>Associated Manuals</a:t>
            </a:r>
          </a:p>
          <a:p>
            <a:pPr lvl="1" eaLnBrk="1" hangingPunct="1"/>
            <a:r>
              <a:rPr lang="en-US" b="1" dirty="0"/>
              <a:t>Minnesota Manual on Uniform Traffic Control Devices</a:t>
            </a:r>
          </a:p>
          <a:p>
            <a:pPr lvl="2" eaLnBrk="1" hangingPunct="1"/>
            <a:r>
              <a:rPr lang="en-US" dirty="0"/>
              <a:t>Minnesota develops and adopts a state MUTCD that is in substantial conformance with the Federal MUTCD</a:t>
            </a:r>
          </a:p>
          <a:p>
            <a:pPr lvl="2" eaLnBrk="1" hangingPunct="1"/>
            <a:r>
              <a:rPr lang="en-US" dirty="0"/>
              <a:t>The Minnesota MUTCD (MN MUTCD) was recently updated in 2018</a:t>
            </a:r>
          </a:p>
          <a:p>
            <a:pPr lvl="2" eaLnBrk="1" hangingPunct="1"/>
            <a:r>
              <a:rPr lang="en-US" dirty="0"/>
              <a:t>Chapter 2 of the MN MUTCD is dedicated to traffic signs.</a:t>
            </a:r>
          </a:p>
        </p:txBody>
      </p:sp>
      <p:sp>
        <p:nvSpPr>
          <p:cNvPr id="2" name="Rectangle 1"/>
          <p:cNvSpPr/>
          <p:nvPr/>
        </p:nvSpPr>
        <p:spPr bwMode="auto">
          <a:xfrm>
            <a:off x="1158949" y="1531088"/>
            <a:ext cx="7889358" cy="4527879"/>
          </a:xfrm>
          <a:prstGeom prst="rect">
            <a:avLst/>
          </a:prstGeom>
          <a:solidFill>
            <a:schemeClr val="bg1"/>
          </a:solidFill>
          <a:ln w="25400" cap="flat" cmpd="sng" algn="ctr">
            <a:noFill/>
            <a:prstDash val="solid"/>
            <a:round/>
            <a:headEnd type="none" w="med" len="med"/>
            <a:tailEnd type="triangle" w="med" len="med"/>
          </a:ln>
          <a:effectLst/>
        </p:spPr>
        <p:txBody>
          <a:bodyPr vert="horz" wrap="none" lIns="92075" tIns="46038" rIns="92075" bIns="46038"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ts val="600"/>
              </a:spcAft>
              <a:buClr>
                <a:srgbClr val="FF9933"/>
              </a:buClr>
              <a:buSzTx/>
              <a:buFontTx/>
              <a:buChar char="–"/>
              <a:tabLst/>
            </a:pPr>
            <a:endParaRPr kumimoji="1" lang="en-US" sz="2400" b="1" i="0" u="none" strike="noStrike" cap="none" normalizeH="0" baseline="0">
              <a:ln>
                <a:noFill/>
              </a:ln>
              <a:solidFill>
                <a:schemeClr val="tx1"/>
              </a:solidFill>
              <a:effectLst/>
              <a:latin typeface="Arial Narrow" pitchFamily="34" charset="0"/>
            </a:endParaRPr>
          </a:p>
        </p:txBody>
      </p:sp>
      <p:pic>
        <p:nvPicPr>
          <p:cNvPr id="13" name="Picture 1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6289" y="2084106"/>
            <a:ext cx="7015362" cy="3617441"/>
          </a:xfrm>
          <a:prstGeom prst="rect">
            <a:avLst/>
          </a:prstGeom>
          <a:noFill/>
          <a:ln>
            <a:noFill/>
          </a:ln>
        </p:spPr>
      </p:pic>
    </p:spTree>
    <p:custDataLst>
      <p:tags r:id="rId1"/>
    </p:custDataLst>
    <p:extLst>
      <p:ext uri="{BB962C8B-B14F-4D97-AF65-F5344CB8AC3E}">
        <p14:creationId xmlns:p14="http://schemas.microsoft.com/office/powerpoint/2010/main" val="3277691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55</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eaLnBrk="1" hangingPunct="1"/>
            <a:r>
              <a:rPr lang="en-US" dirty="0"/>
              <a:t>Associated Manuals</a:t>
            </a:r>
          </a:p>
          <a:p>
            <a:pPr lvl="1" eaLnBrk="1" hangingPunct="1"/>
            <a:r>
              <a:rPr lang="en-US" b="1" dirty="0"/>
              <a:t>Traffic Engineering Manual</a:t>
            </a:r>
          </a:p>
          <a:p>
            <a:pPr lvl="2" eaLnBrk="1" hangingPunct="1"/>
            <a:r>
              <a:rPr lang="en-US" dirty="0"/>
              <a:t>The Traffic Engineering Manual (TEM) is issued and updated by the MnDOT Office of Traffic, Safety, and Technology (OTST)</a:t>
            </a:r>
          </a:p>
          <a:p>
            <a:pPr lvl="2" eaLnBrk="1" hangingPunct="1"/>
            <a:r>
              <a:rPr lang="en-US" dirty="0"/>
              <a:t>The purpose of the TEM is to establish uniform guidelines and procedures, primarily for use by personnel at MnDOT</a:t>
            </a:r>
          </a:p>
        </p:txBody>
      </p:sp>
      <p:pic>
        <p:nvPicPr>
          <p:cNvPr id="9" name="Picture 8"/>
          <p:cNvPicPr/>
          <p:nvPr/>
        </p:nvPicPr>
        <p:blipFill>
          <a:blip r:embed="rId3"/>
          <a:stretch>
            <a:fillRect/>
          </a:stretch>
        </p:blipFill>
        <p:spPr>
          <a:xfrm>
            <a:off x="1375151" y="2057893"/>
            <a:ext cx="2457179" cy="31699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p:cNvPicPr/>
          <p:nvPr/>
        </p:nvPicPr>
        <p:blipFill>
          <a:blip r:embed="rId4"/>
          <a:stretch>
            <a:fillRect/>
          </a:stretch>
        </p:blipFill>
        <p:spPr>
          <a:xfrm>
            <a:off x="4163643" y="2257462"/>
            <a:ext cx="4649043" cy="27707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184953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56</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eaLnBrk="1" hangingPunct="1"/>
            <a:r>
              <a:rPr lang="en-US" dirty="0"/>
              <a:t>Associated Manuals</a:t>
            </a:r>
          </a:p>
          <a:p>
            <a:pPr lvl="1" eaLnBrk="1" hangingPunct="1"/>
            <a:r>
              <a:rPr lang="en-US" b="1" dirty="0"/>
              <a:t>Minnesota Standard Signs  and Markings Manual</a:t>
            </a:r>
          </a:p>
          <a:p>
            <a:pPr lvl="2" eaLnBrk="1" hangingPunct="1"/>
            <a:r>
              <a:rPr lang="en-US" dirty="0"/>
              <a:t>The Standard Signs Manual contains a wide variety of standard signs that are used in the state</a:t>
            </a:r>
          </a:p>
        </p:txBody>
      </p:sp>
      <p:pic>
        <p:nvPicPr>
          <p:cNvPr id="7" name="Picture 6">
            <a:extLst>
              <a:ext uri="{FF2B5EF4-FFF2-40B4-BE49-F238E27FC236}">
                <a16:creationId xmlns="" xmlns:a16="http://schemas.microsoft.com/office/drawing/2014/main" id="{5DD4E375-F3CA-4BC4-89C5-8DCCF71271F1}"/>
              </a:ext>
            </a:extLst>
          </p:cNvPr>
          <p:cNvPicPr/>
          <p:nvPr/>
        </p:nvPicPr>
        <p:blipFill>
          <a:blip r:embed="rId3"/>
          <a:stretch>
            <a:fillRect/>
          </a:stretch>
        </p:blipFill>
        <p:spPr>
          <a:xfrm>
            <a:off x="2656180" y="4307205"/>
            <a:ext cx="1721485" cy="2212340"/>
          </a:xfrm>
          <a:prstGeom prst="rect">
            <a:avLst/>
          </a:prstGeom>
          <a:ln w="38100" cap="sq">
            <a:solidFill>
              <a:srgbClr val="000000"/>
            </a:solidFill>
            <a:miter lim="800000"/>
          </a:ln>
          <a:effectLst>
            <a:outerShdw blurRad="57150" dist="50800" dir="2700000" algn="tl" rotWithShape="0">
              <a:srgbClr val="000000">
                <a:alpha val="40000"/>
              </a:srgbClr>
            </a:outerShdw>
          </a:effectLst>
        </p:spPr>
      </p:pic>
      <p:pic>
        <p:nvPicPr>
          <p:cNvPr id="10" name="Picture 9">
            <a:extLst>
              <a:ext uri="{FF2B5EF4-FFF2-40B4-BE49-F238E27FC236}">
                <a16:creationId xmlns="" xmlns:a16="http://schemas.microsoft.com/office/drawing/2014/main" id="{E5E3057E-DC31-4753-A7B1-2FF410A823FC}"/>
              </a:ext>
            </a:extLst>
          </p:cNvPr>
          <p:cNvPicPr/>
          <p:nvPr/>
        </p:nvPicPr>
        <p:blipFill>
          <a:blip r:embed="rId4"/>
          <a:stretch>
            <a:fillRect/>
          </a:stretch>
        </p:blipFill>
        <p:spPr>
          <a:xfrm>
            <a:off x="4944110" y="4464685"/>
            <a:ext cx="3218180" cy="1897380"/>
          </a:xfrm>
          <a:prstGeom prst="rect">
            <a:avLst/>
          </a:prstGeom>
          <a:ln w="38100">
            <a:solidFill>
              <a:schemeClr val="tx1"/>
            </a:solidFill>
          </a:ln>
        </p:spPr>
      </p:pic>
    </p:spTree>
    <p:custDataLst>
      <p:tags r:id="rId1"/>
    </p:custDataLst>
    <p:extLst>
      <p:ext uri="{BB962C8B-B14F-4D97-AF65-F5344CB8AC3E}">
        <p14:creationId xmlns:p14="http://schemas.microsoft.com/office/powerpoint/2010/main" val="18495351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57</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eaLnBrk="1" hangingPunct="1"/>
            <a:r>
              <a:rPr lang="en-US" dirty="0"/>
              <a:t>Associated Manuals</a:t>
            </a:r>
          </a:p>
          <a:p>
            <a:pPr lvl="1" eaLnBrk="1" hangingPunct="1"/>
            <a:r>
              <a:rPr lang="en-US" dirty="0"/>
              <a:t>Standard Signs </a:t>
            </a:r>
            <a:r>
              <a:rPr lang="en-US" b="1" dirty="0"/>
              <a:t>Summary</a:t>
            </a:r>
          </a:p>
          <a:p>
            <a:pPr lvl="1" eaLnBrk="1" hangingPunct="1"/>
            <a:endParaRPr lang="en-US" dirty="0"/>
          </a:p>
        </p:txBody>
      </p:sp>
      <p:pic>
        <p:nvPicPr>
          <p:cNvPr id="7" name="Picture 6">
            <a:extLst>
              <a:ext uri="{FF2B5EF4-FFF2-40B4-BE49-F238E27FC236}">
                <a16:creationId xmlns="" xmlns:a16="http://schemas.microsoft.com/office/drawing/2014/main" id="{B4775FCD-A222-40D8-BEAE-D78A7BFB2520}"/>
              </a:ext>
            </a:extLst>
          </p:cNvPr>
          <p:cNvPicPr/>
          <p:nvPr/>
        </p:nvPicPr>
        <p:blipFill>
          <a:blip r:embed="rId3"/>
          <a:stretch>
            <a:fillRect/>
          </a:stretch>
        </p:blipFill>
        <p:spPr>
          <a:xfrm>
            <a:off x="1795334" y="3216858"/>
            <a:ext cx="1922145" cy="2480310"/>
          </a:xfrm>
          <a:prstGeom prst="rect">
            <a:avLst/>
          </a:prstGeom>
          <a:ln w="38100">
            <a:solidFill>
              <a:schemeClr val="tx1"/>
            </a:solidFill>
          </a:ln>
        </p:spPr>
      </p:pic>
      <p:pic>
        <p:nvPicPr>
          <p:cNvPr id="10" name="Picture 9">
            <a:extLst>
              <a:ext uri="{FF2B5EF4-FFF2-40B4-BE49-F238E27FC236}">
                <a16:creationId xmlns="" xmlns:a16="http://schemas.microsoft.com/office/drawing/2014/main" id="{6BA6A610-A59E-47EE-8017-527DB99332DD}"/>
              </a:ext>
            </a:extLst>
          </p:cNvPr>
          <p:cNvPicPr/>
          <p:nvPr/>
        </p:nvPicPr>
        <p:blipFill>
          <a:blip r:embed="rId4"/>
          <a:stretch>
            <a:fillRect/>
          </a:stretch>
        </p:blipFill>
        <p:spPr>
          <a:xfrm>
            <a:off x="4363463" y="2813291"/>
            <a:ext cx="4134168" cy="3544962"/>
          </a:xfrm>
          <a:prstGeom prst="rect">
            <a:avLst/>
          </a:prstGeom>
          <a:ln w="38100" cap="sq">
            <a:solidFill>
              <a:srgbClr val="000000"/>
            </a:solidFill>
            <a:miter lim="800000"/>
          </a:ln>
          <a:effectLst>
            <a:outerShdw blurRad="57150" dist="50800" dir="2700000" algn="tl" rotWithShape="0">
              <a:srgbClr val="000000">
                <a:alpha val="40000"/>
              </a:srgbClr>
            </a:outerShdw>
          </a:effectLst>
        </p:spPr>
      </p:pic>
    </p:spTree>
    <p:custDataLst>
      <p:tags r:id="rId1"/>
    </p:custDataLst>
    <p:extLst>
      <p:ext uri="{BB962C8B-B14F-4D97-AF65-F5344CB8AC3E}">
        <p14:creationId xmlns:p14="http://schemas.microsoft.com/office/powerpoint/2010/main" val="18495351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58</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eaLnBrk="1" hangingPunct="1"/>
            <a:r>
              <a:rPr lang="en-US" dirty="0"/>
              <a:t>Associated Manuals</a:t>
            </a:r>
          </a:p>
          <a:p>
            <a:pPr lvl="1" eaLnBrk="1" hangingPunct="1"/>
            <a:r>
              <a:rPr lang="en-US" dirty="0"/>
              <a:t>Guide Sign Design Manual</a:t>
            </a:r>
          </a:p>
        </p:txBody>
      </p:sp>
      <p:pic>
        <p:nvPicPr>
          <p:cNvPr id="7" name="Picture 6"/>
          <p:cNvPicPr/>
          <p:nvPr/>
        </p:nvPicPr>
        <p:blipFill rotWithShape="1">
          <a:blip r:embed="rId3"/>
          <a:srcRect l="2890" t="2963" r="14446" b="8154"/>
          <a:stretch/>
        </p:blipFill>
        <p:spPr bwMode="auto">
          <a:xfrm>
            <a:off x="4273502" y="3106036"/>
            <a:ext cx="4458693" cy="23378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9" name="Picture 8">
            <a:extLst>
              <a:ext uri="{FF2B5EF4-FFF2-40B4-BE49-F238E27FC236}">
                <a16:creationId xmlns="" xmlns:a16="http://schemas.microsoft.com/office/drawing/2014/main" id="{778A8E63-7189-4D12-86FD-7857F034980C}"/>
              </a:ext>
            </a:extLst>
          </p:cNvPr>
          <p:cNvPicPr/>
          <p:nvPr/>
        </p:nvPicPr>
        <p:blipFill>
          <a:blip r:embed="rId4"/>
          <a:stretch>
            <a:fillRect/>
          </a:stretch>
        </p:blipFill>
        <p:spPr>
          <a:xfrm>
            <a:off x="1264037" y="2745817"/>
            <a:ext cx="2739323" cy="35627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184953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59</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eaLnBrk="1" hangingPunct="1"/>
            <a:r>
              <a:rPr lang="en-US" dirty="0"/>
              <a:t>Associated Manuals</a:t>
            </a:r>
          </a:p>
          <a:p>
            <a:pPr lvl="1" eaLnBrk="1" hangingPunct="1"/>
            <a:r>
              <a:rPr lang="en-US" dirty="0"/>
              <a:t>At-Grade Signing Manual</a:t>
            </a:r>
          </a:p>
        </p:txBody>
      </p:sp>
      <p:pic>
        <p:nvPicPr>
          <p:cNvPr id="9" name="Picture 8">
            <a:extLst>
              <a:ext uri="{FF2B5EF4-FFF2-40B4-BE49-F238E27FC236}">
                <a16:creationId xmlns="" xmlns:a16="http://schemas.microsoft.com/office/drawing/2014/main" id="{C5AA502E-D8B3-4A3F-9921-1AFB235A7AB1}"/>
              </a:ext>
            </a:extLst>
          </p:cNvPr>
          <p:cNvPicPr/>
          <p:nvPr/>
        </p:nvPicPr>
        <p:blipFill>
          <a:blip r:embed="rId3"/>
          <a:stretch>
            <a:fillRect/>
          </a:stretch>
        </p:blipFill>
        <p:spPr>
          <a:xfrm>
            <a:off x="1544804" y="2724703"/>
            <a:ext cx="2858073" cy="3730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 xmlns:a16="http://schemas.microsoft.com/office/drawing/2014/main" id="{B7F5E217-9FB6-4B12-B164-11A3710F1348}"/>
              </a:ext>
            </a:extLst>
          </p:cNvPr>
          <p:cNvPicPr/>
          <p:nvPr/>
        </p:nvPicPr>
        <p:blipFill>
          <a:blip r:embed="rId4"/>
          <a:stretch>
            <a:fillRect/>
          </a:stretch>
        </p:blipFill>
        <p:spPr>
          <a:xfrm>
            <a:off x="5229424" y="2656566"/>
            <a:ext cx="2653857" cy="37987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1181506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pPr>
              <a:defRPr/>
            </a:pPr>
            <a:fld id="{69B51AB1-BC77-496B-BAAA-401F2F699707}" type="slidenum">
              <a:rPr lang="en-US"/>
              <a:pPr>
                <a:defRPr/>
              </a:pPr>
              <a:t>60</a:t>
            </a:fld>
            <a:endParaRPr lang="en-US"/>
          </a:p>
        </p:txBody>
      </p:sp>
      <p:sp>
        <p:nvSpPr>
          <p:cNvPr id="169990" name="Rectangle 6"/>
          <p:cNvSpPr>
            <a:spLocks noGrp="1" noChangeArrowheads="1"/>
          </p:cNvSpPr>
          <p:nvPr>
            <p:ph type="title"/>
          </p:nvPr>
        </p:nvSpPr>
        <p:spPr/>
        <p:txBody>
          <a:bodyPr/>
          <a:lstStyle/>
          <a:p>
            <a:pPr eaLnBrk="1" hangingPunct="1">
              <a:defRPr/>
            </a:pPr>
            <a:r>
              <a:rPr lang="en-US" sz="3600" dirty="0"/>
              <a:t>Signing Overview</a:t>
            </a:r>
          </a:p>
        </p:txBody>
      </p:sp>
      <p:sp>
        <p:nvSpPr>
          <p:cNvPr id="14340" name="Rectangle 7"/>
          <p:cNvSpPr>
            <a:spLocks noGrp="1" noChangeArrowheads="1"/>
          </p:cNvSpPr>
          <p:nvPr>
            <p:ph type="body" idx="1"/>
          </p:nvPr>
        </p:nvSpPr>
        <p:spPr/>
        <p:txBody>
          <a:bodyPr/>
          <a:lstStyle/>
          <a:p>
            <a:pPr eaLnBrk="1" hangingPunct="1"/>
            <a:r>
              <a:rPr lang="en-US" dirty="0"/>
              <a:t>Associated Manuals</a:t>
            </a:r>
          </a:p>
          <a:p>
            <a:pPr lvl="1" eaLnBrk="1" hangingPunct="1"/>
            <a:r>
              <a:rPr lang="en-US" dirty="0"/>
              <a:t>Signing Plan Design Course Freeways – Interchanges</a:t>
            </a:r>
          </a:p>
        </p:txBody>
      </p:sp>
      <p:pic>
        <p:nvPicPr>
          <p:cNvPr id="7" name="Pictur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8568" y="3118727"/>
            <a:ext cx="4607269" cy="30086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p:nvPr/>
        </p:nvPicPr>
        <p:blipFill>
          <a:blip r:embed="rId4"/>
          <a:stretch>
            <a:fillRect/>
          </a:stretch>
        </p:blipFill>
        <p:spPr>
          <a:xfrm>
            <a:off x="1223491" y="3089225"/>
            <a:ext cx="2363369" cy="30676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p:cNvSpPr txBox="1"/>
          <p:nvPr/>
        </p:nvSpPr>
        <p:spPr>
          <a:xfrm>
            <a:off x="1223491" y="3179805"/>
            <a:ext cx="2363369" cy="523220"/>
          </a:xfrm>
          <a:prstGeom prst="rect">
            <a:avLst/>
          </a:prstGeom>
          <a:solidFill>
            <a:schemeClr val="bg1"/>
          </a:solidFill>
        </p:spPr>
        <p:txBody>
          <a:bodyPr wrap="square" rtlCol="0">
            <a:spAutoFit/>
          </a:bodyPr>
          <a:lstStyle/>
          <a:p>
            <a:pPr>
              <a:buNone/>
            </a:pPr>
            <a:r>
              <a:rPr lang="en-US" sz="1400" dirty="0">
                <a:solidFill>
                  <a:srgbClr val="FF0000"/>
                </a:solidFill>
              </a:rPr>
              <a:t>Signing Plan Design Course Freeways – Interchanges</a:t>
            </a:r>
          </a:p>
        </p:txBody>
      </p:sp>
    </p:spTree>
    <p:custDataLst>
      <p:tags r:id="rId1"/>
    </p:custDataLst>
    <p:extLst>
      <p:ext uri="{BB962C8B-B14F-4D97-AF65-F5344CB8AC3E}">
        <p14:creationId xmlns:p14="http://schemas.microsoft.com/office/powerpoint/2010/main" val="2289840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Replacing Guide Sign</a:t>
            </a:r>
          </a:p>
        </p:txBody>
      </p:sp>
      <p:sp>
        <p:nvSpPr>
          <p:cNvPr id="4" name="Slide Number Placeholder 3"/>
          <p:cNvSpPr>
            <a:spLocks noGrp="1"/>
          </p:cNvSpPr>
          <p:nvPr>
            <p:ph type="sldNum" sz="quarter" idx="10"/>
          </p:nvPr>
        </p:nvSpPr>
        <p:spPr/>
        <p:txBody>
          <a:bodyPr/>
          <a:lstStyle/>
          <a:p>
            <a:pPr>
              <a:defRPr/>
            </a:pPr>
            <a:fld id="{E878D732-13FE-42F0-A536-8E9ECD7558FE}" type="slidenum">
              <a:rPr lang="en-US" smtClean="0"/>
              <a:pPr>
                <a:defRPr/>
              </a:pPr>
              <a:t>61</a:t>
            </a:fld>
            <a:endParaRPr lang="en-US"/>
          </a:p>
        </p:txBody>
      </p:sp>
      <p:pic>
        <p:nvPicPr>
          <p:cNvPr id="1027" name="Picture 3">
            <a:hlinkClick r:id="rId4" action="ppaction://hlinkfile"/>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83" t="6362" r="1611" b="2052"/>
          <a:stretch/>
        </p:blipFill>
        <p:spPr bwMode="auto">
          <a:xfrm>
            <a:off x="946298" y="1658677"/>
            <a:ext cx="8048846" cy="45188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2451711212"/>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 Review</a:t>
            </a:r>
          </a:p>
        </p:txBody>
      </p:sp>
      <p:sp>
        <p:nvSpPr>
          <p:cNvPr id="3" name="Content Placeholder 2"/>
          <p:cNvSpPr>
            <a:spLocks noGrp="1"/>
          </p:cNvSpPr>
          <p:nvPr>
            <p:ph idx="1"/>
          </p:nvPr>
        </p:nvSpPr>
        <p:spPr/>
        <p:txBody>
          <a:bodyPr/>
          <a:lstStyle/>
          <a:p>
            <a:r>
              <a:rPr lang="en-US" dirty="0"/>
              <a:t>End</a:t>
            </a:r>
          </a:p>
          <a:p>
            <a:endParaRPr lang="en-US" dirty="0"/>
          </a:p>
        </p:txBody>
      </p:sp>
      <p:sp>
        <p:nvSpPr>
          <p:cNvPr id="4" name="Slide Number Placeholder 3"/>
          <p:cNvSpPr>
            <a:spLocks noGrp="1"/>
          </p:cNvSpPr>
          <p:nvPr>
            <p:ph type="sldNum" sz="quarter" idx="10"/>
          </p:nvPr>
        </p:nvSpPr>
        <p:spPr/>
        <p:txBody>
          <a:bodyPr/>
          <a:lstStyle/>
          <a:p>
            <a:pPr>
              <a:defRPr/>
            </a:pPr>
            <a:fld id="{E878D732-13FE-42F0-A536-8E9ECD7558FE}" type="slidenum">
              <a:rPr lang="en-US" smtClean="0"/>
              <a:pPr>
                <a:defRPr/>
              </a:pPr>
              <a:t>62</a:t>
            </a:fld>
            <a:endParaRPr lang="en-US"/>
          </a:p>
        </p:txBody>
      </p:sp>
      <p:pic>
        <p:nvPicPr>
          <p:cNvPr id="6" name="Picture 5">
            <a:extLst>
              <a:ext uri="{FF2B5EF4-FFF2-40B4-BE49-F238E27FC236}">
                <a16:creationId xmlns="" xmlns:a16="http://schemas.microsoft.com/office/drawing/2014/main" id="{87E714DA-85C9-4CE0-BC52-1BE9AF6EDDF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7523" b="40551"/>
          <a:stretch/>
        </p:blipFill>
        <p:spPr>
          <a:xfrm>
            <a:off x="1698299" y="2508307"/>
            <a:ext cx="6296351" cy="35737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353445671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Project Status (Standard)">
  <a:themeElements>
    <a:clrScheme name="1_Project Status (Standard) 1">
      <a:dk1>
        <a:srgbClr val="333300"/>
      </a:dk1>
      <a:lt1>
        <a:srgbClr val="FFFFFF"/>
      </a:lt1>
      <a:dk2>
        <a:srgbClr val="000000"/>
      </a:dk2>
      <a:lt2>
        <a:srgbClr val="969696"/>
      </a:lt2>
      <a:accent1>
        <a:srgbClr val="E5D58A"/>
      </a:accent1>
      <a:accent2>
        <a:srgbClr val="CCCC00"/>
      </a:accent2>
      <a:accent3>
        <a:srgbClr val="FFFFFF"/>
      </a:accent3>
      <a:accent4>
        <a:srgbClr val="2A2A00"/>
      </a:accent4>
      <a:accent5>
        <a:srgbClr val="F0E7C4"/>
      </a:accent5>
      <a:accent6>
        <a:srgbClr val="B9B900"/>
      </a:accent6>
      <a:hlink>
        <a:srgbClr val="999933"/>
      </a:hlink>
      <a:folHlink>
        <a:srgbClr val="666633"/>
      </a:folHlink>
    </a:clrScheme>
    <a:fontScheme name="1_Project Status (Standar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FF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none" lIns="92075" tIns="46038" rIns="92075" bIns="46038" numCol="1" anchor="ctr" anchorCtr="0" compatLnSpc="1">
        <a:prstTxWarp prst="textNoShape">
          <a:avLst/>
        </a:prstTxWarp>
      </a:bodyPr>
      <a:lstStyle>
        <a:defPPr marL="0" marR="0" indent="0" algn="ctr" defTabSz="914400" rtl="0" eaLnBrk="0" fontAlgn="base" latinLnBrk="0" hangingPunct="0">
          <a:lnSpc>
            <a:spcPct val="100000"/>
          </a:lnSpc>
          <a:spcBef>
            <a:spcPct val="20000"/>
          </a:spcBef>
          <a:spcAft>
            <a:spcPts val="600"/>
          </a:spcAft>
          <a:buClr>
            <a:srgbClr val="FF9933"/>
          </a:buClr>
          <a:buSzTx/>
          <a:buFontTx/>
          <a:buChar char="–"/>
          <a:tabLst/>
          <a:defRPr kumimoji="1" lang="en-US" sz="2400" b="1"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FF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none" lIns="92075" tIns="46038" rIns="92075" bIns="46038" numCol="1" anchor="ctr" anchorCtr="0" compatLnSpc="1">
        <a:prstTxWarp prst="textNoShape">
          <a:avLst/>
        </a:prstTxWarp>
      </a:bodyPr>
      <a:lstStyle>
        <a:defPPr marL="0" marR="0" indent="0" algn="ctr" defTabSz="914400" rtl="0" eaLnBrk="0" fontAlgn="base" latinLnBrk="0" hangingPunct="0">
          <a:lnSpc>
            <a:spcPct val="100000"/>
          </a:lnSpc>
          <a:spcBef>
            <a:spcPct val="20000"/>
          </a:spcBef>
          <a:spcAft>
            <a:spcPts val="600"/>
          </a:spcAft>
          <a:buClr>
            <a:srgbClr val="FF9933"/>
          </a:buClr>
          <a:buSzTx/>
          <a:buFontTx/>
          <a:buChar char="–"/>
          <a:tabLst/>
          <a:defRPr kumimoji="1" lang="en-US" sz="2400" b="1"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1_Project Status (Standard) 1">
        <a:dk1>
          <a:srgbClr val="333300"/>
        </a:dk1>
        <a:lt1>
          <a:srgbClr val="FFFFFF"/>
        </a:lt1>
        <a:dk2>
          <a:srgbClr val="000000"/>
        </a:dk2>
        <a:lt2>
          <a:srgbClr val="969696"/>
        </a:lt2>
        <a:accent1>
          <a:srgbClr val="E5D58A"/>
        </a:accent1>
        <a:accent2>
          <a:srgbClr val="CCCC00"/>
        </a:accent2>
        <a:accent3>
          <a:srgbClr val="FFFFFF"/>
        </a:accent3>
        <a:accent4>
          <a:srgbClr val="2A2A00"/>
        </a:accent4>
        <a:accent5>
          <a:srgbClr val="F0E7C4"/>
        </a:accent5>
        <a:accent6>
          <a:srgbClr val="B9B900"/>
        </a:accent6>
        <a:hlink>
          <a:srgbClr val="999933"/>
        </a:hlink>
        <a:folHlink>
          <a:srgbClr val="666633"/>
        </a:folHlink>
      </a:clrScheme>
      <a:clrMap bg1="lt1" tx1="dk1" bg2="lt2" tx2="dk2" accent1="accent1" accent2="accent2" accent3="accent3" accent4="accent4" accent5="accent5" accent6="accent6" hlink="hlink" folHlink="folHlink"/>
    </a:extraClrScheme>
    <a:extraClrScheme>
      <a:clrScheme name="1_Project Status (Standard) 2">
        <a:dk1>
          <a:srgbClr val="000000"/>
        </a:dk1>
        <a:lt1>
          <a:srgbClr val="8EA1C0"/>
        </a:lt1>
        <a:dk2>
          <a:srgbClr val="FFFFFF"/>
        </a:dk2>
        <a:lt2>
          <a:srgbClr val="5F5F5F"/>
        </a:lt2>
        <a:accent1>
          <a:srgbClr val="B6CDDE"/>
        </a:accent1>
        <a:accent2>
          <a:srgbClr val="8A7CA2"/>
        </a:accent2>
        <a:accent3>
          <a:srgbClr val="C6CDDC"/>
        </a:accent3>
        <a:accent4>
          <a:srgbClr val="000000"/>
        </a:accent4>
        <a:accent5>
          <a:srgbClr val="D7E3EC"/>
        </a:accent5>
        <a:accent6>
          <a:srgbClr val="7D7092"/>
        </a:accent6>
        <a:hlink>
          <a:srgbClr val="336699"/>
        </a:hlink>
        <a:folHlink>
          <a:srgbClr val="009999"/>
        </a:folHlink>
      </a:clrScheme>
      <a:clrMap bg1="lt1" tx1="dk1" bg2="lt2" tx2="dk2" accent1="accent1" accent2="accent2" accent3="accent3" accent4="accent4" accent5="accent5" accent6="accent6" hlink="hlink" folHlink="folHlink"/>
    </a:extraClrScheme>
    <a:extraClrScheme>
      <a:clrScheme name="1_Project Status (Standard) 3">
        <a:dk1>
          <a:srgbClr val="333300"/>
        </a:dk1>
        <a:lt1>
          <a:srgbClr val="FFFFFF"/>
        </a:lt1>
        <a:dk2>
          <a:srgbClr val="000000"/>
        </a:dk2>
        <a:lt2>
          <a:srgbClr val="969696"/>
        </a:lt2>
        <a:accent1>
          <a:srgbClr val="EAEAEA"/>
        </a:accent1>
        <a:accent2>
          <a:srgbClr val="969696"/>
        </a:accent2>
        <a:accent3>
          <a:srgbClr val="FFFFFF"/>
        </a:accent3>
        <a:accent4>
          <a:srgbClr val="2A2A00"/>
        </a:accent4>
        <a:accent5>
          <a:srgbClr val="F3F3F3"/>
        </a:accent5>
        <a:accent6>
          <a:srgbClr val="878787"/>
        </a:accent6>
        <a:hlink>
          <a:srgbClr val="5F5F5F"/>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5469</TotalTime>
  <Words>2260</Words>
  <Application>Microsoft Office PowerPoint</Application>
  <PresentationFormat>On-screen Show (4:3)</PresentationFormat>
  <Paragraphs>456</Paragraphs>
  <Slides>62</Slides>
  <Notes>14</Notes>
  <HiddenSlides>4</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62</vt:i4>
      </vt:variant>
    </vt:vector>
  </HeadingPairs>
  <TitlesOfParts>
    <vt:vector size="69" baseType="lpstr">
      <vt:lpstr>Arial</vt:lpstr>
      <vt:lpstr>Arial Black</vt:lpstr>
      <vt:lpstr>Arial Narrow</vt:lpstr>
      <vt:lpstr>Tahoma</vt:lpstr>
      <vt:lpstr>Times New Roman</vt:lpstr>
      <vt:lpstr>Wingdings</vt:lpstr>
      <vt:lpstr>1_Project Status (Standard)</vt:lpstr>
      <vt:lpstr>Chapter 2 Signing Overview</vt:lpstr>
      <vt:lpstr>Signing Overview</vt:lpstr>
      <vt:lpstr>Signing Overview</vt:lpstr>
      <vt:lpstr>Retroreflectivity</vt:lpstr>
      <vt:lpstr>Retroreflectivity</vt:lpstr>
      <vt:lpstr>Retroreflectivity</vt:lpstr>
      <vt:lpstr>Retroreflectivity</vt:lpstr>
      <vt:lpstr>Principles of Traffic Control Devices</vt:lpstr>
      <vt:lpstr>Signing Overview</vt:lpstr>
      <vt:lpstr>Signing Overview</vt:lpstr>
      <vt:lpstr>Signing Overview</vt:lpstr>
      <vt:lpstr>Signing Overview</vt:lpstr>
      <vt:lpstr>Signing Overview</vt:lpstr>
      <vt:lpstr>Classifications of Traffic Signs</vt:lpstr>
      <vt:lpstr>Classifications of Traffic Signs</vt:lpstr>
      <vt:lpstr>Classifications of Traffic Signs</vt:lpstr>
      <vt:lpstr>Signing Overview</vt:lpstr>
      <vt:lpstr>Signing Overview</vt:lpstr>
      <vt:lpstr>Signing Overview</vt:lpstr>
      <vt:lpstr>Signing Overview</vt:lpstr>
      <vt:lpstr>Signing Overview</vt:lpstr>
      <vt:lpstr>Signing Overview</vt:lpstr>
      <vt:lpstr>Signing Overview</vt:lpstr>
      <vt:lpstr>Signing Overview</vt:lpstr>
      <vt:lpstr>Signing Overview</vt:lpstr>
      <vt:lpstr>Signing Overview</vt:lpstr>
      <vt:lpstr>Signing Overview</vt:lpstr>
      <vt:lpstr>Signing Overview</vt:lpstr>
      <vt:lpstr>Signing Overview</vt:lpstr>
      <vt:lpstr>Signing Overview</vt:lpstr>
      <vt:lpstr>Signing Overview</vt:lpstr>
      <vt:lpstr>Signing Overview</vt:lpstr>
      <vt:lpstr>Signing Overview</vt:lpstr>
      <vt:lpstr>Signing Overview</vt:lpstr>
      <vt:lpstr>Basic Information/Background</vt:lpstr>
      <vt:lpstr>Basic Information/Background</vt:lpstr>
      <vt:lpstr>Signing Overview</vt:lpstr>
      <vt:lpstr>Signing Overview</vt:lpstr>
      <vt:lpstr>Size of Sign Example</vt:lpstr>
      <vt:lpstr>Size of Sign Example</vt:lpstr>
      <vt:lpstr>Size of Sign Example</vt:lpstr>
      <vt:lpstr>Signing Overview</vt:lpstr>
      <vt:lpstr>Size of Guide Sign Example</vt:lpstr>
      <vt:lpstr>Signing Overview</vt:lpstr>
      <vt:lpstr>Signing Overview</vt:lpstr>
      <vt:lpstr>Signing Overview</vt:lpstr>
      <vt:lpstr>Signing Overview</vt:lpstr>
      <vt:lpstr>Signing Overview</vt:lpstr>
      <vt:lpstr>Signing Overview</vt:lpstr>
      <vt:lpstr>Signing Overview</vt:lpstr>
      <vt:lpstr>Signing Overview</vt:lpstr>
      <vt:lpstr>Signing Overview</vt:lpstr>
      <vt:lpstr>Signing Overview</vt:lpstr>
      <vt:lpstr>Signing Overview</vt:lpstr>
      <vt:lpstr>Signing Overview</vt:lpstr>
      <vt:lpstr>Signing Overview</vt:lpstr>
      <vt:lpstr>Signing Overview</vt:lpstr>
      <vt:lpstr>Signing Overview</vt:lpstr>
      <vt:lpstr>Signing Overview</vt:lpstr>
      <vt:lpstr>Signing Overview</vt:lpstr>
      <vt:lpstr>Replacing Guide Sign</vt:lpstr>
      <vt:lpstr>Chapter 2 Review</vt:lpstr>
    </vt:vector>
  </TitlesOfParts>
  <Company>Albeck Gerken Traffic Consulting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Signing Plan Design - TEM Chapter 6-4.0</dc:title>
  <dc:subject>General Principles of Traffic Signing</dc:subject>
  <dc:creator>Tracy</dc:creator>
  <cp:lastModifiedBy>Kelly Franco</cp:lastModifiedBy>
  <cp:revision>267</cp:revision>
  <cp:lastPrinted>2003-04-28T19:10:06Z</cp:lastPrinted>
  <dcterms:created xsi:type="dcterms:W3CDTF">2000-07-13T21:12:35Z</dcterms:created>
  <dcterms:modified xsi:type="dcterms:W3CDTF">2020-06-08T20:47:55Z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8CA552CA-14A2-4CEB-927F-5C8321E44300</vt:lpwstr>
  </property>
  <property fmtid="{D5CDD505-2E9C-101B-9397-08002B2CF9AE}" pid="3" name="ArticulatePath">
    <vt:lpwstr>02_Signing_Overview</vt:lpwstr>
  </property>
</Properties>
</file>