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8"/>
  </p:notesMasterIdLst>
  <p:sldIdLst>
    <p:sldId id="256" r:id="rId2"/>
    <p:sldId id="338" r:id="rId3"/>
    <p:sldId id="288" r:id="rId4"/>
    <p:sldId id="394" r:id="rId5"/>
    <p:sldId id="391" r:id="rId6"/>
    <p:sldId id="395" r:id="rId7"/>
    <p:sldId id="392" r:id="rId8"/>
    <p:sldId id="393" r:id="rId9"/>
    <p:sldId id="388" r:id="rId10"/>
    <p:sldId id="339" r:id="rId11"/>
    <p:sldId id="289" r:id="rId12"/>
    <p:sldId id="290" r:id="rId13"/>
    <p:sldId id="334" r:id="rId14"/>
    <p:sldId id="396" r:id="rId15"/>
    <p:sldId id="351" r:id="rId16"/>
    <p:sldId id="344" r:id="rId17"/>
    <p:sldId id="264" r:id="rId18"/>
    <p:sldId id="345" r:id="rId19"/>
    <p:sldId id="346" r:id="rId20"/>
    <p:sldId id="347" r:id="rId21"/>
    <p:sldId id="348" r:id="rId22"/>
    <p:sldId id="349" r:id="rId23"/>
    <p:sldId id="350" r:id="rId24"/>
    <p:sldId id="353" r:id="rId25"/>
    <p:sldId id="362" r:id="rId26"/>
    <p:sldId id="271" r:id="rId27"/>
    <p:sldId id="281" r:id="rId28"/>
    <p:sldId id="272" r:id="rId29"/>
    <p:sldId id="303" r:id="rId30"/>
    <p:sldId id="342" r:id="rId31"/>
    <p:sldId id="381" r:id="rId32"/>
    <p:sldId id="382" r:id="rId33"/>
    <p:sldId id="383" r:id="rId34"/>
    <p:sldId id="378" r:id="rId35"/>
    <p:sldId id="379" r:id="rId36"/>
    <p:sldId id="282" r:id="rId37"/>
    <p:sldId id="283" r:id="rId38"/>
    <p:sldId id="284" r:id="rId39"/>
    <p:sldId id="384" r:id="rId40"/>
    <p:sldId id="385" r:id="rId41"/>
    <p:sldId id="386" r:id="rId42"/>
    <p:sldId id="387" r:id="rId43"/>
    <p:sldId id="364" r:id="rId44"/>
    <p:sldId id="365" r:id="rId45"/>
    <p:sldId id="328" r:id="rId46"/>
    <p:sldId id="329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llie Zauner" initials="M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537"/>
    <a:srgbClr val="3B31F9"/>
    <a:srgbClr val="FD3817"/>
    <a:srgbClr val="934BC9"/>
    <a:srgbClr val="B381D9"/>
    <a:srgbClr val="FE8D7A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66893" autoAdjust="0"/>
  </p:normalViewPr>
  <p:slideViewPr>
    <p:cSldViewPr>
      <p:cViewPr varScale="1">
        <p:scale>
          <a:sx n="49" d="100"/>
          <a:sy n="49" d="100"/>
        </p:scale>
        <p:origin x="-20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arf1pet\Local%20Settings\Temporary%20Internet%20Files\Content.Outlook\BJL3OK76\float%20trend%20dollars%209-26-1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PPMS Schedule Float                                                                                     Summary of Costs Over Previous 10 Reporting periods</a:t>
            </a:r>
          </a:p>
        </c:rich>
      </c:tx>
      <c:layout>
        <c:manualLayout>
          <c:xMode val="edge"/>
          <c:yMode val="edge"/>
          <c:x val="0.21393058075219487"/>
          <c:y val="2.930402930402930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303499960524477"/>
          <c:y val="0.18681352094336823"/>
          <c:w val="0.69278691113148994"/>
          <c:h val="0.540294006649937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Projects!$A$54</c:f>
              <c:strCache>
                <c:ptCount val="1"/>
                <c:pt idx="0">
                  <c:v>Positive Float</c:v>
                </c:pt>
              </c:strCache>
            </c:strRef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numFmt formatCode="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Projects!$C$50:$L$50</c:f>
              <c:strCache>
                <c:ptCount val="10"/>
                <c:pt idx="0">
                  <c:v>Oct.09</c:v>
                </c:pt>
                <c:pt idx="1">
                  <c:v>Dec. 09</c:v>
                </c:pt>
                <c:pt idx="2">
                  <c:v>Mar. 10</c:v>
                </c:pt>
                <c:pt idx="3">
                  <c:v>Sep. 10</c:v>
                </c:pt>
                <c:pt idx="4">
                  <c:v>Dec. 10</c:v>
                </c:pt>
                <c:pt idx="5">
                  <c:v>Mar. 11</c:v>
                </c:pt>
                <c:pt idx="6">
                  <c:v>Sep. 11</c:v>
                </c:pt>
                <c:pt idx="7">
                  <c:v>Jan. 12</c:v>
                </c:pt>
                <c:pt idx="8">
                  <c:v>Mar. 12</c:v>
                </c:pt>
                <c:pt idx="9">
                  <c:v>Sep. 12</c:v>
                </c:pt>
              </c:strCache>
            </c:strRef>
          </c:cat>
          <c:val>
            <c:numRef>
              <c:f>Projects!$C$51:$L$51</c:f>
              <c:numCache>
                <c:formatCode>General</c:formatCode>
                <c:ptCount val="10"/>
                <c:pt idx="0">
                  <c:v>42</c:v>
                </c:pt>
                <c:pt idx="1">
                  <c:v>42</c:v>
                </c:pt>
                <c:pt idx="2">
                  <c:v>35</c:v>
                </c:pt>
                <c:pt idx="3">
                  <c:v>38</c:v>
                </c:pt>
                <c:pt idx="4">
                  <c:v>59</c:v>
                </c:pt>
                <c:pt idx="5">
                  <c:v>57</c:v>
                </c:pt>
                <c:pt idx="6">
                  <c:v>48</c:v>
                </c:pt>
                <c:pt idx="7">
                  <c:v>30</c:v>
                </c:pt>
                <c:pt idx="8">
                  <c:v>28</c:v>
                </c:pt>
                <c:pt idx="9">
                  <c:v>28</c:v>
                </c:pt>
              </c:numCache>
            </c:numRef>
          </c:val>
        </c:ser>
        <c:ser>
          <c:idx val="1"/>
          <c:order val="1"/>
          <c:tx>
            <c:strRef>
              <c:f>Projects!$A$55</c:f>
              <c:strCache>
                <c:ptCount val="1"/>
                <c:pt idx="0">
                  <c:v>Neg Float (-1 to -59)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numFmt formatCode="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Projects!$C$50:$L$50</c:f>
              <c:strCache>
                <c:ptCount val="10"/>
                <c:pt idx="0">
                  <c:v>Oct.09</c:v>
                </c:pt>
                <c:pt idx="1">
                  <c:v>Dec. 09</c:v>
                </c:pt>
                <c:pt idx="2">
                  <c:v>Mar. 10</c:v>
                </c:pt>
                <c:pt idx="3">
                  <c:v>Sep. 10</c:v>
                </c:pt>
                <c:pt idx="4">
                  <c:v>Dec. 10</c:v>
                </c:pt>
                <c:pt idx="5">
                  <c:v>Mar. 11</c:v>
                </c:pt>
                <c:pt idx="6">
                  <c:v>Sep. 11</c:v>
                </c:pt>
                <c:pt idx="7">
                  <c:v>Jan. 12</c:v>
                </c:pt>
                <c:pt idx="8">
                  <c:v>Mar. 12</c:v>
                </c:pt>
                <c:pt idx="9">
                  <c:v>Sep. 12</c:v>
                </c:pt>
              </c:strCache>
            </c:strRef>
          </c:cat>
          <c:val>
            <c:numRef>
              <c:f>Projects!$C$52:$L$52</c:f>
              <c:numCache>
                <c:formatCode>General</c:formatCode>
                <c:ptCount val="10"/>
                <c:pt idx="0">
                  <c:v>19</c:v>
                </c:pt>
                <c:pt idx="1">
                  <c:v>16</c:v>
                </c:pt>
                <c:pt idx="2">
                  <c:v>28</c:v>
                </c:pt>
                <c:pt idx="3">
                  <c:v>8</c:v>
                </c:pt>
                <c:pt idx="4">
                  <c:v>15</c:v>
                </c:pt>
                <c:pt idx="5">
                  <c:v>7</c:v>
                </c:pt>
                <c:pt idx="6">
                  <c:v>15</c:v>
                </c:pt>
                <c:pt idx="7">
                  <c:v>16</c:v>
                </c:pt>
                <c:pt idx="8">
                  <c:v>31</c:v>
                </c:pt>
                <c:pt idx="9" formatCode="0">
                  <c:v>9</c:v>
                </c:pt>
              </c:numCache>
            </c:numRef>
          </c:val>
        </c:ser>
        <c:ser>
          <c:idx val="2"/>
          <c:order val="2"/>
          <c:tx>
            <c:strRef>
              <c:f>Projects!$A$56</c:f>
              <c:strCache>
                <c:ptCount val="1"/>
                <c:pt idx="0">
                  <c:v>Neg Float (-60 and &gt;)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Projects!$C$50:$L$50</c:f>
              <c:strCache>
                <c:ptCount val="10"/>
                <c:pt idx="0">
                  <c:v>Oct.09</c:v>
                </c:pt>
                <c:pt idx="1">
                  <c:v>Dec. 09</c:v>
                </c:pt>
                <c:pt idx="2">
                  <c:v>Mar. 10</c:v>
                </c:pt>
                <c:pt idx="3">
                  <c:v>Sep. 10</c:v>
                </c:pt>
                <c:pt idx="4">
                  <c:v>Dec. 10</c:v>
                </c:pt>
                <c:pt idx="5">
                  <c:v>Mar. 11</c:v>
                </c:pt>
                <c:pt idx="6">
                  <c:v>Sep. 11</c:v>
                </c:pt>
                <c:pt idx="7">
                  <c:v>Jan. 12</c:v>
                </c:pt>
                <c:pt idx="8">
                  <c:v>Mar. 12</c:v>
                </c:pt>
                <c:pt idx="9">
                  <c:v>Sep. 12</c:v>
                </c:pt>
              </c:strCache>
            </c:strRef>
          </c:cat>
          <c:val>
            <c:numRef>
              <c:f>Projects!$C$53:$L$53</c:f>
              <c:numCache>
                <c:formatCode>General</c:formatCode>
                <c:ptCount val="10"/>
                <c:pt idx="0">
                  <c:v>39</c:v>
                </c:pt>
                <c:pt idx="1">
                  <c:v>42</c:v>
                </c:pt>
                <c:pt idx="2">
                  <c:v>37</c:v>
                </c:pt>
                <c:pt idx="3">
                  <c:v>54</c:v>
                </c:pt>
                <c:pt idx="4">
                  <c:v>26</c:v>
                </c:pt>
                <c:pt idx="5">
                  <c:v>36</c:v>
                </c:pt>
                <c:pt idx="6">
                  <c:v>37</c:v>
                </c:pt>
                <c:pt idx="7">
                  <c:v>54</c:v>
                </c:pt>
                <c:pt idx="8">
                  <c:v>41</c:v>
                </c:pt>
                <c:pt idx="9">
                  <c:v>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8060160"/>
        <c:axId val="138061696"/>
      </c:barChart>
      <c:catAx>
        <c:axId val="13806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80616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806169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 of Costs Statewide </a:t>
                </a:r>
              </a:p>
            </c:rich>
          </c:tx>
          <c:layout>
            <c:manualLayout>
              <c:xMode val="edge"/>
              <c:yMode val="edge"/>
              <c:x val="4.1044676411829704E-2"/>
              <c:y val="0.27289434974474347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806016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0572153149131389"/>
          <c:y val="0.82967186793958436"/>
          <c:w val="0.76119500140890106"/>
          <c:h val="6.043975272321733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8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0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2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1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2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4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5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6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7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8"/>
            <c:invertIfNegative val="0"/>
            <c:bubble3D val="0"/>
            <c:spPr>
              <a:solidFill>
                <a:srgbClr val="3B31F9"/>
              </a:solidFill>
            </c:spPr>
          </c:dPt>
          <c:cat>
            <c:strRef>
              <c:f>Sheet1!$D$49:$D$57</c:f>
              <c:strCache>
                <c:ptCount val="9"/>
                <c:pt idx="0">
                  <c:v>Schedule not kept up-to-date</c:v>
                </c:pt>
                <c:pt idx="1">
                  <c:v>Functional group causing delay</c:v>
                </c:pt>
                <c:pt idx="2">
                  <c:v>All other issues</c:v>
                </c:pt>
                <c:pt idx="3">
                  <c:v>Staffing issues</c:v>
                </c:pt>
                <c:pt idx="4">
                  <c:v>Incorrect schedule</c:v>
                </c:pt>
                <c:pt idx="5">
                  <c:v>Scope changes</c:v>
                </c:pt>
                <c:pt idx="6">
                  <c:v>Municipal issues</c:v>
                </c:pt>
                <c:pt idx="7">
                  <c:v>Other priorities</c:v>
                </c:pt>
                <c:pt idx="8">
                  <c:v>FHWA</c:v>
                </c:pt>
              </c:strCache>
            </c:strRef>
          </c:cat>
          <c:val>
            <c:numRef>
              <c:f>Sheet1!$E$49:$E$57</c:f>
              <c:numCache>
                <c:formatCode>General</c:formatCode>
                <c:ptCount val="9"/>
                <c:pt idx="0">
                  <c:v>38</c:v>
                </c:pt>
                <c:pt idx="1">
                  <c:v>30</c:v>
                </c:pt>
                <c:pt idx="2">
                  <c:v>13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396416"/>
        <c:axId val="138398336"/>
      </c:barChart>
      <c:catAx>
        <c:axId val="138396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Reason</a:t>
                </a:r>
                <a:r>
                  <a:rPr lang="en-US" sz="1800" baseline="0"/>
                  <a:t> for Negative Float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398336"/>
        <c:crosses val="autoZero"/>
        <c:auto val="1"/>
        <c:lblAlgn val="ctr"/>
        <c:lblOffset val="100"/>
        <c:noMultiLvlLbl val="0"/>
      </c:catAx>
      <c:valAx>
        <c:axId val="1383983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Number of Occurrences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396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1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2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4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5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6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7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8"/>
            <c:invertIfNegative val="0"/>
            <c:bubble3D val="0"/>
            <c:spPr>
              <a:solidFill>
                <a:srgbClr val="3B31F9"/>
              </a:solidFill>
            </c:spPr>
          </c:dPt>
          <c:dPt>
            <c:idx val="9"/>
            <c:invertIfNegative val="0"/>
            <c:bubble3D val="0"/>
            <c:spPr>
              <a:solidFill>
                <a:srgbClr val="3B31F9"/>
              </a:solidFill>
            </c:spPr>
          </c:dPt>
          <c:cat>
            <c:strRef>
              <c:f>Sheet1!$D$21:$D$30</c:f>
              <c:strCache>
                <c:ptCount val="10"/>
                <c:pt idx="0">
                  <c:v>External Agency Coordination</c:v>
                </c:pt>
                <c:pt idx="1">
                  <c:v>Change in Program Priority</c:v>
                </c:pt>
                <c:pt idx="2">
                  <c:v>Change in State Funding</c:v>
                </c:pt>
                <c:pt idx="3">
                  <c:v>Minimizing Disruptions</c:v>
                </c:pt>
                <c:pt idx="4">
                  <c:v>Scope Change</c:v>
                </c:pt>
                <c:pt idx="5">
                  <c:v>Alternate Delivery Method</c:v>
                </c:pt>
                <c:pt idx="6">
                  <c:v>Workforce Shortage</c:v>
                </c:pt>
                <c:pt idx="7">
                  <c:v>Workforce Shortage (Shutdown)</c:v>
                </c:pt>
                <c:pt idx="8">
                  <c:v>Consultant Q&amp;A Issues</c:v>
                </c:pt>
                <c:pt idx="9">
                  <c:v>RW Delivery Issues</c:v>
                </c:pt>
              </c:strCache>
            </c:strRef>
          </c:cat>
          <c:val>
            <c:numRef>
              <c:f>Sheet1!$E$21:$E$30</c:f>
              <c:numCache>
                <c:formatCode>General</c:formatCode>
                <c:ptCount val="10"/>
                <c:pt idx="0">
                  <c:v>16</c:v>
                </c:pt>
                <c:pt idx="1">
                  <c:v>14</c:v>
                </c:pt>
                <c:pt idx="2">
                  <c:v>13</c:v>
                </c:pt>
                <c:pt idx="3">
                  <c:v>10</c:v>
                </c:pt>
                <c:pt idx="4">
                  <c:v>6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441088"/>
        <c:axId val="138443008"/>
      </c:barChart>
      <c:catAx>
        <c:axId val="138441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Reason for Delay into Different Fiscal Year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138443008"/>
        <c:crosses val="autoZero"/>
        <c:auto val="1"/>
        <c:lblAlgn val="ctr"/>
        <c:lblOffset val="100"/>
        <c:noMultiLvlLbl val="0"/>
      </c:catAx>
      <c:valAx>
        <c:axId val="1384430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Number of Occurences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8441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5AB4A-7CB9-40FC-A5C9-11D050041BB7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BA7B2895-148F-4588-870F-A05D8FCE8B19}">
      <dgm:prSet phldrT="[Text]"/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55246DE5-2B90-4F95-86CE-E313E5EFDF82}" type="parTrans" cxnId="{0226BF23-D808-4CEC-B27C-69938ECF524B}">
      <dgm:prSet/>
      <dgm:spPr/>
      <dgm:t>
        <a:bodyPr/>
        <a:lstStyle/>
        <a:p>
          <a:endParaRPr lang="en-US"/>
        </a:p>
      </dgm:t>
    </dgm:pt>
    <dgm:pt modelId="{B7C9011A-0420-4C78-8E7D-555AA86A045E}" type="sibTrans" cxnId="{0226BF23-D808-4CEC-B27C-69938ECF524B}">
      <dgm:prSet/>
      <dgm:spPr/>
      <dgm:t>
        <a:bodyPr/>
        <a:lstStyle/>
        <a:p>
          <a:endParaRPr lang="en-US"/>
        </a:p>
      </dgm:t>
    </dgm:pt>
    <dgm:pt modelId="{BDC883BC-1C15-4401-A7F9-A821EC0EC897}">
      <dgm:prSet phldrT="[Text]"/>
      <dgm:spPr/>
      <dgm:t>
        <a:bodyPr/>
        <a:lstStyle/>
        <a:p>
          <a:r>
            <a:rPr lang="en-US" dirty="0" smtClean="0"/>
            <a:t>TOOLS</a:t>
          </a:r>
          <a:endParaRPr lang="en-US" dirty="0"/>
        </a:p>
      </dgm:t>
    </dgm:pt>
    <dgm:pt modelId="{82053D5E-D437-40FB-80DE-92030AE0E388}" type="parTrans" cxnId="{B972D293-C750-41DE-BD21-C0206A8C1D74}">
      <dgm:prSet/>
      <dgm:spPr/>
      <dgm:t>
        <a:bodyPr/>
        <a:lstStyle/>
        <a:p>
          <a:endParaRPr lang="en-US"/>
        </a:p>
      </dgm:t>
    </dgm:pt>
    <dgm:pt modelId="{A3BA3D4C-6F5F-4812-9EA6-0E11AE31AB6E}" type="sibTrans" cxnId="{B972D293-C750-41DE-BD21-C0206A8C1D74}">
      <dgm:prSet/>
      <dgm:spPr/>
      <dgm:t>
        <a:bodyPr/>
        <a:lstStyle/>
        <a:p>
          <a:endParaRPr lang="en-US"/>
        </a:p>
      </dgm:t>
    </dgm:pt>
    <dgm:pt modelId="{F962A007-AE16-414F-971F-D835B34DF5C9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5E0FDF2-9318-4B71-9F41-CA348F93EBC7}" type="parTrans" cxnId="{84C98838-88D0-4092-B9D1-F025C4025C21}">
      <dgm:prSet/>
      <dgm:spPr/>
      <dgm:t>
        <a:bodyPr/>
        <a:lstStyle/>
        <a:p>
          <a:endParaRPr lang="en-US"/>
        </a:p>
      </dgm:t>
    </dgm:pt>
    <dgm:pt modelId="{CCCE8B5E-B3CB-4A5F-86F3-54D611451D21}" type="sibTrans" cxnId="{84C98838-88D0-4092-B9D1-F025C4025C21}">
      <dgm:prSet/>
      <dgm:spPr/>
      <dgm:t>
        <a:bodyPr/>
        <a:lstStyle/>
        <a:p>
          <a:endParaRPr lang="en-US"/>
        </a:p>
      </dgm:t>
    </dgm:pt>
    <dgm:pt modelId="{0302F340-E68E-4C88-8517-17F1516194A3}" type="pres">
      <dgm:prSet presAssocID="{E985AB4A-7CB9-40FC-A5C9-11D050041BB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CC7E8E5-A3C3-4236-AE64-1710AAED0E71}" type="pres">
      <dgm:prSet presAssocID="{BA7B2895-148F-4588-870F-A05D8FCE8B19}" presName="gear1" presStyleLbl="node1" presStyleIdx="0" presStyleCnt="3" custLinFactNeighborX="55510" custLinFactNeighborY="-8215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E60968-55B0-433B-B8B0-D6FC1D3AC249}" type="pres">
      <dgm:prSet presAssocID="{BA7B2895-148F-4588-870F-A05D8FCE8B19}" presName="gear1srcNode" presStyleLbl="node1" presStyleIdx="0" presStyleCnt="3"/>
      <dgm:spPr/>
      <dgm:t>
        <a:bodyPr/>
        <a:lstStyle/>
        <a:p>
          <a:endParaRPr lang="en-US"/>
        </a:p>
      </dgm:t>
    </dgm:pt>
    <dgm:pt modelId="{7CD08AE3-3C29-4923-90C6-C9F8D2B417E2}" type="pres">
      <dgm:prSet presAssocID="{BA7B2895-148F-4588-870F-A05D8FCE8B19}" presName="gear1dstNode" presStyleLbl="node1" presStyleIdx="0" presStyleCnt="3"/>
      <dgm:spPr/>
      <dgm:t>
        <a:bodyPr/>
        <a:lstStyle/>
        <a:p>
          <a:endParaRPr lang="en-US"/>
        </a:p>
      </dgm:t>
    </dgm:pt>
    <dgm:pt modelId="{E093D53A-09B1-4E99-8C71-00EB308901CC}" type="pres">
      <dgm:prSet presAssocID="{BDC883BC-1C15-4401-A7F9-A821EC0EC897}" presName="gear2" presStyleLbl="node1" presStyleIdx="1" presStyleCnt="3" custLinFactX="-19621" custLinFactNeighborX="-100000" custLinFactNeighborY="639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A640B-8E96-45F6-A0D9-D329406E3590}" type="pres">
      <dgm:prSet presAssocID="{BDC883BC-1C15-4401-A7F9-A821EC0EC897}" presName="gear2srcNode" presStyleLbl="node1" presStyleIdx="1" presStyleCnt="3"/>
      <dgm:spPr/>
      <dgm:t>
        <a:bodyPr/>
        <a:lstStyle/>
        <a:p>
          <a:endParaRPr lang="en-US"/>
        </a:p>
      </dgm:t>
    </dgm:pt>
    <dgm:pt modelId="{8A16A988-B515-4FFF-9D6E-814EC1649914}" type="pres">
      <dgm:prSet presAssocID="{BDC883BC-1C15-4401-A7F9-A821EC0EC897}" presName="gear2dstNode" presStyleLbl="node1" presStyleIdx="1" presStyleCnt="3"/>
      <dgm:spPr/>
      <dgm:t>
        <a:bodyPr/>
        <a:lstStyle/>
        <a:p>
          <a:endParaRPr lang="en-US"/>
        </a:p>
      </dgm:t>
    </dgm:pt>
    <dgm:pt modelId="{C870DFEB-93A9-4ED9-A6D1-7537BEB5C42F}" type="pres">
      <dgm:prSet presAssocID="{F962A007-AE16-414F-971F-D835B34DF5C9}" presName="gear3" presStyleLbl="node1" presStyleIdx="2" presStyleCnt="3" custLinFactX="-43497" custLinFactNeighborX="-100000" custLinFactNeighborY="-9470"/>
      <dgm:spPr/>
      <dgm:t>
        <a:bodyPr/>
        <a:lstStyle/>
        <a:p>
          <a:endParaRPr lang="en-US"/>
        </a:p>
      </dgm:t>
    </dgm:pt>
    <dgm:pt modelId="{EE1677D5-AE07-49D8-86CF-15E44265B10E}" type="pres">
      <dgm:prSet presAssocID="{F962A007-AE16-414F-971F-D835B34DF5C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041229-9B69-4AEC-A64A-ED60DBB1AC5D}" type="pres">
      <dgm:prSet presAssocID="{F962A007-AE16-414F-971F-D835B34DF5C9}" presName="gear3srcNode" presStyleLbl="node1" presStyleIdx="2" presStyleCnt="3"/>
      <dgm:spPr/>
      <dgm:t>
        <a:bodyPr/>
        <a:lstStyle/>
        <a:p>
          <a:endParaRPr lang="en-US"/>
        </a:p>
      </dgm:t>
    </dgm:pt>
    <dgm:pt modelId="{6B2DA5A5-4374-453F-9FCE-7542C13EF03C}" type="pres">
      <dgm:prSet presAssocID="{F962A007-AE16-414F-971F-D835B34DF5C9}" presName="gear3dstNode" presStyleLbl="node1" presStyleIdx="2" presStyleCnt="3"/>
      <dgm:spPr/>
      <dgm:t>
        <a:bodyPr/>
        <a:lstStyle/>
        <a:p>
          <a:endParaRPr lang="en-US"/>
        </a:p>
      </dgm:t>
    </dgm:pt>
    <dgm:pt modelId="{65FC07E7-4635-4F1E-A287-55F1A95C94E5}" type="pres">
      <dgm:prSet presAssocID="{B7C9011A-0420-4C78-8E7D-555AA86A045E}" presName="connector1" presStyleLbl="sibTrans2D1" presStyleIdx="0" presStyleCnt="3" custAng="858099" custLinFactNeighborX="38175" custLinFactNeighborY="-63420"/>
      <dgm:spPr/>
      <dgm:t>
        <a:bodyPr/>
        <a:lstStyle/>
        <a:p>
          <a:endParaRPr lang="en-US"/>
        </a:p>
      </dgm:t>
    </dgm:pt>
    <dgm:pt modelId="{C5435D38-F22F-49D6-A4EE-18B4F89C801C}" type="pres">
      <dgm:prSet presAssocID="{A3BA3D4C-6F5F-4812-9EA6-0E11AE31AB6E}" presName="connector2" presStyleLbl="sibTrans2D1" presStyleIdx="1" presStyleCnt="3" custAng="12210438" custLinFactNeighborX="-81675" custLinFactNeighborY="59540"/>
      <dgm:spPr/>
      <dgm:t>
        <a:bodyPr/>
        <a:lstStyle/>
        <a:p>
          <a:endParaRPr lang="en-US"/>
        </a:p>
      </dgm:t>
    </dgm:pt>
    <dgm:pt modelId="{015F152B-849F-4339-947F-32D633AA77F9}" type="pres">
      <dgm:prSet presAssocID="{CCCE8B5E-B3CB-4A5F-86F3-54D611451D21}" presName="connector3" presStyleLbl="sibTrans2D1" presStyleIdx="2" presStyleCnt="3" custAng="6176209" custLinFactX="-8093" custLinFactNeighborX="-100000" custLinFactNeighborY="5068"/>
      <dgm:spPr/>
      <dgm:t>
        <a:bodyPr/>
        <a:lstStyle/>
        <a:p>
          <a:endParaRPr lang="en-US"/>
        </a:p>
      </dgm:t>
    </dgm:pt>
  </dgm:ptLst>
  <dgm:cxnLst>
    <dgm:cxn modelId="{31B8AEDC-03A9-4B1F-BD58-8E08D980D7F9}" type="presOf" srcId="{F962A007-AE16-414F-971F-D835B34DF5C9}" destId="{EE1677D5-AE07-49D8-86CF-15E44265B10E}" srcOrd="1" destOrd="0" presId="urn:microsoft.com/office/officeart/2005/8/layout/gear1"/>
    <dgm:cxn modelId="{AE4B864A-D1A4-4B69-8E1D-FA09C5F54399}" type="presOf" srcId="{F962A007-AE16-414F-971F-D835B34DF5C9}" destId="{C870DFEB-93A9-4ED9-A6D1-7537BEB5C42F}" srcOrd="0" destOrd="0" presId="urn:microsoft.com/office/officeart/2005/8/layout/gear1"/>
    <dgm:cxn modelId="{0226BF23-D808-4CEC-B27C-69938ECF524B}" srcId="{E985AB4A-7CB9-40FC-A5C9-11D050041BB7}" destId="{BA7B2895-148F-4588-870F-A05D8FCE8B19}" srcOrd="0" destOrd="0" parTransId="{55246DE5-2B90-4F95-86CE-E313E5EFDF82}" sibTransId="{B7C9011A-0420-4C78-8E7D-555AA86A045E}"/>
    <dgm:cxn modelId="{1F5BE558-C43D-4039-871B-A0A7E3BDCD8E}" type="presOf" srcId="{BDC883BC-1C15-4401-A7F9-A821EC0EC897}" destId="{8A16A988-B515-4FFF-9D6E-814EC1649914}" srcOrd="2" destOrd="0" presId="urn:microsoft.com/office/officeart/2005/8/layout/gear1"/>
    <dgm:cxn modelId="{84C98838-88D0-4092-B9D1-F025C4025C21}" srcId="{E985AB4A-7CB9-40FC-A5C9-11D050041BB7}" destId="{F962A007-AE16-414F-971F-D835B34DF5C9}" srcOrd="2" destOrd="0" parTransId="{D5E0FDF2-9318-4B71-9F41-CA348F93EBC7}" sibTransId="{CCCE8B5E-B3CB-4A5F-86F3-54D611451D21}"/>
    <dgm:cxn modelId="{029EB764-69DD-46EA-B7FD-ADDACC1A1A13}" type="presOf" srcId="{BDC883BC-1C15-4401-A7F9-A821EC0EC897}" destId="{E093D53A-09B1-4E99-8C71-00EB308901CC}" srcOrd="0" destOrd="0" presId="urn:microsoft.com/office/officeart/2005/8/layout/gear1"/>
    <dgm:cxn modelId="{EC1CFFBD-902E-40CB-9666-D7851A895EDD}" type="presOf" srcId="{E985AB4A-7CB9-40FC-A5C9-11D050041BB7}" destId="{0302F340-E68E-4C88-8517-17F1516194A3}" srcOrd="0" destOrd="0" presId="urn:microsoft.com/office/officeart/2005/8/layout/gear1"/>
    <dgm:cxn modelId="{9B5662CC-028B-40A0-B59B-5A1001992468}" type="presOf" srcId="{BA7B2895-148F-4588-870F-A05D8FCE8B19}" destId="{0BE60968-55B0-433B-B8B0-D6FC1D3AC249}" srcOrd="1" destOrd="0" presId="urn:microsoft.com/office/officeart/2005/8/layout/gear1"/>
    <dgm:cxn modelId="{8E7606DB-8133-4BE9-BB99-9771CBCC34B3}" type="presOf" srcId="{BDC883BC-1C15-4401-A7F9-A821EC0EC897}" destId="{97FA640B-8E96-45F6-A0D9-D329406E3590}" srcOrd="1" destOrd="0" presId="urn:microsoft.com/office/officeart/2005/8/layout/gear1"/>
    <dgm:cxn modelId="{4750E550-7C5B-4E98-9B73-CFA052BC4B47}" type="presOf" srcId="{A3BA3D4C-6F5F-4812-9EA6-0E11AE31AB6E}" destId="{C5435D38-F22F-49D6-A4EE-18B4F89C801C}" srcOrd="0" destOrd="0" presId="urn:microsoft.com/office/officeart/2005/8/layout/gear1"/>
    <dgm:cxn modelId="{71BAA222-9D14-41BF-BF92-9DFEDC16BDC8}" type="presOf" srcId="{F962A007-AE16-414F-971F-D835B34DF5C9}" destId="{C3041229-9B69-4AEC-A64A-ED60DBB1AC5D}" srcOrd="2" destOrd="0" presId="urn:microsoft.com/office/officeart/2005/8/layout/gear1"/>
    <dgm:cxn modelId="{F0260323-C5F6-416B-8C69-195BFF2441ED}" type="presOf" srcId="{BA7B2895-148F-4588-870F-A05D8FCE8B19}" destId="{ACC7E8E5-A3C3-4236-AE64-1710AAED0E71}" srcOrd="0" destOrd="0" presId="urn:microsoft.com/office/officeart/2005/8/layout/gear1"/>
    <dgm:cxn modelId="{AC73D8AF-6E45-4819-9DE1-D2105CABFDAC}" type="presOf" srcId="{B7C9011A-0420-4C78-8E7D-555AA86A045E}" destId="{65FC07E7-4635-4F1E-A287-55F1A95C94E5}" srcOrd="0" destOrd="0" presId="urn:microsoft.com/office/officeart/2005/8/layout/gear1"/>
    <dgm:cxn modelId="{3D8D022E-A184-474B-B771-CD418ED619BE}" type="presOf" srcId="{F962A007-AE16-414F-971F-D835B34DF5C9}" destId="{6B2DA5A5-4374-453F-9FCE-7542C13EF03C}" srcOrd="3" destOrd="0" presId="urn:microsoft.com/office/officeart/2005/8/layout/gear1"/>
    <dgm:cxn modelId="{9F2C7779-3F58-4621-ABE5-00F334CDB791}" type="presOf" srcId="{BA7B2895-148F-4588-870F-A05D8FCE8B19}" destId="{7CD08AE3-3C29-4923-90C6-C9F8D2B417E2}" srcOrd="2" destOrd="0" presId="urn:microsoft.com/office/officeart/2005/8/layout/gear1"/>
    <dgm:cxn modelId="{B972D293-C750-41DE-BD21-C0206A8C1D74}" srcId="{E985AB4A-7CB9-40FC-A5C9-11D050041BB7}" destId="{BDC883BC-1C15-4401-A7F9-A821EC0EC897}" srcOrd="1" destOrd="0" parTransId="{82053D5E-D437-40FB-80DE-92030AE0E388}" sibTransId="{A3BA3D4C-6F5F-4812-9EA6-0E11AE31AB6E}"/>
    <dgm:cxn modelId="{2EA0F09F-349B-4710-B919-0EB465250736}" type="presOf" srcId="{CCCE8B5E-B3CB-4A5F-86F3-54D611451D21}" destId="{015F152B-849F-4339-947F-32D633AA77F9}" srcOrd="0" destOrd="0" presId="urn:microsoft.com/office/officeart/2005/8/layout/gear1"/>
    <dgm:cxn modelId="{79453BAD-3E55-4366-87E2-C257AA537240}" type="presParOf" srcId="{0302F340-E68E-4C88-8517-17F1516194A3}" destId="{ACC7E8E5-A3C3-4236-AE64-1710AAED0E71}" srcOrd="0" destOrd="0" presId="urn:microsoft.com/office/officeart/2005/8/layout/gear1"/>
    <dgm:cxn modelId="{709D1249-EA3E-4957-9E15-268DD6AB3786}" type="presParOf" srcId="{0302F340-E68E-4C88-8517-17F1516194A3}" destId="{0BE60968-55B0-433B-B8B0-D6FC1D3AC249}" srcOrd="1" destOrd="0" presId="urn:microsoft.com/office/officeart/2005/8/layout/gear1"/>
    <dgm:cxn modelId="{8BCCAB07-FD3B-4DDD-A28E-A4DB2413B2F4}" type="presParOf" srcId="{0302F340-E68E-4C88-8517-17F1516194A3}" destId="{7CD08AE3-3C29-4923-90C6-C9F8D2B417E2}" srcOrd="2" destOrd="0" presId="urn:microsoft.com/office/officeart/2005/8/layout/gear1"/>
    <dgm:cxn modelId="{662C5E20-484F-4DCE-B652-ED5DA533D081}" type="presParOf" srcId="{0302F340-E68E-4C88-8517-17F1516194A3}" destId="{E093D53A-09B1-4E99-8C71-00EB308901CC}" srcOrd="3" destOrd="0" presId="urn:microsoft.com/office/officeart/2005/8/layout/gear1"/>
    <dgm:cxn modelId="{F937C5D9-F5F1-4ECA-A4EF-437EFAFE0C42}" type="presParOf" srcId="{0302F340-E68E-4C88-8517-17F1516194A3}" destId="{97FA640B-8E96-45F6-A0D9-D329406E3590}" srcOrd="4" destOrd="0" presId="urn:microsoft.com/office/officeart/2005/8/layout/gear1"/>
    <dgm:cxn modelId="{6E542971-0353-4E59-A935-09BDC1BF5D13}" type="presParOf" srcId="{0302F340-E68E-4C88-8517-17F1516194A3}" destId="{8A16A988-B515-4FFF-9D6E-814EC1649914}" srcOrd="5" destOrd="0" presId="urn:microsoft.com/office/officeart/2005/8/layout/gear1"/>
    <dgm:cxn modelId="{3134372D-9718-47B5-95A6-59BB5FB60016}" type="presParOf" srcId="{0302F340-E68E-4C88-8517-17F1516194A3}" destId="{C870DFEB-93A9-4ED9-A6D1-7537BEB5C42F}" srcOrd="6" destOrd="0" presId="urn:microsoft.com/office/officeart/2005/8/layout/gear1"/>
    <dgm:cxn modelId="{17882990-ED6E-49BF-8BCA-3AA9D6385686}" type="presParOf" srcId="{0302F340-E68E-4C88-8517-17F1516194A3}" destId="{EE1677D5-AE07-49D8-86CF-15E44265B10E}" srcOrd="7" destOrd="0" presId="urn:microsoft.com/office/officeart/2005/8/layout/gear1"/>
    <dgm:cxn modelId="{E5CFF201-70B6-42A2-8D78-F3102994B657}" type="presParOf" srcId="{0302F340-E68E-4C88-8517-17F1516194A3}" destId="{C3041229-9B69-4AEC-A64A-ED60DBB1AC5D}" srcOrd="8" destOrd="0" presId="urn:microsoft.com/office/officeart/2005/8/layout/gear1"/>
    <dgm:cxn modelId="{E27D0933-849D-4B83-B548-5C473F80E8F8}" type="presParOf" srcId="{0302F340-E68E-4C88-8517-17F1516194A3}" destId="{6B2DA5A5-4374-453F-9FCE-7542C13EF03C}" srcOrd="9" destOrd="0" presId="urn:microsoft.com/office/officeart/2005/8/layout/gear1"/>
    <dgm:cxn modelId="{D135A781-610D-444A-A4FA-D3F5C73D00CA}" type="presParOf" srcId="{0302F340-E68E-4C88-8517-17F1516194A3}" destId="{65FC07E7-4635-4F1E-A287-55F1A95C94E5}" srcOrd="10" destOrd="0" presId="urn:microsoft.com/office/officeart/2005/8/layout/gear1"/>
    <dgm:cxn modelId="{B4E3D935-B4E9-44D6-9E05-0BA1B7122FE2}" type="presParOf" srcId="{0302F340-E68E-4C88-8517-17F1516194A3}" destId="{C5435D38-F22F-49D6-A4EE-18B4F89C801C}" srcOrd="11" destOrd="0" presId="urn:microsoft.com/office/officeart/2005/8/layout/gear1"/>
    <dgm:cxn modelId="{94792DE4-1BF0-4C32-867D-DA0D5AC891FA}" type="presParOf" srcId="{0302F340-E68E-4C88-8517-17F1516194A3}" destId="{015F152B-849F-4339-947F-32D633AA77F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23C39-7196-4B3A-9E5F-BCE74BE6ABD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BE606-62A2-4823-8DDE-52F17DD84F56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Initiate Project</a:t>
          </a:r>
          <a:endParaRPr lang="en-US" dirty="0"/>
        </a:p>
      </dgm:t>
    </dgm:pt>
    <dgm:pt modelId="{2E3C274E-509B-4B3D-9BEA-968BAFB0671C}" type="parTrans" cxnId="{B9AED834-1A3E-4DFF-B551-9A9BC25B4B31}">
      <dgm:prSet/>
      <dgm:spPr/>
      <dgm:t>
        <a:bodyPr/>
        <a:lstStyle/>
        <a:p>
          <a:endParaRPr lang="en-US"/>
        </a:p>
      </dgm:t>
    </dgm:pt>
    <dgm:pt modelId="{AAFB9A10-8721-4A7B-A3E1-FA10C6EABBED}" type="sibTrans" cxnId="{B9AED834-1A3E-4DFF-B551-9A9BC25B4B31}">
      <dgm:prSet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endParaRPr lang="en-US"/>
        </a:p>
      </dgm:t>
    </dgm:pt>
    <dgm:pt modelId="{C84B2FB2-577F-43E3-B110-A4388E912BCF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Plan Project</a:t>
          </a:r>
          <a:endParaRPr lang="en-US" dirty="0"/>
        </a:p>
      </dgm:t>
    </dgm:pt>
    <dgm:pt modelId="{BC8E7992-A9D7-4E99-A63F-02A533F4A585}" type="parTrans" cxnId="{47301D7D-D9B0-486D-B7E4-BDB6A065D645}">
      <dgm:prSet/>
      <dgm:spPr/>
      <dgm:t>
        <a:bodyPr/>
        <a:lstStyle/>
        <a:p>
          <a:endParaRPr lang="en-US"/>
        </a:p>
      </dgm:t>
    </dgm:pt>
    <dgm:pt modelId="{BED4690C-1CB2-4556-BEB5-B0F755F9DF9D}" type="sibTrans" cxnId="{47301D7D-D9B0-486D-B7E4-BDB6A065D645}">
      <dgm:prSet/>
      <dgm:spPr/>
      <dgm:t>
        <a:bodyPr/>
        <a:lstStyle/>
        <a:p>
          <a:endParaRPr lang="en-US"/>
        </a:p>
      </dgm:t>
    </dgm:pt>
    <dgm:pt modelId="{4B539131-93D9-49CB-A3B1-74F5A3D36D3F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Close Project</a:t>
          </a:r>
          <a:endParaRPr lang="en-US" dirty="0"/>
        </a:p>
      </dgm:t>
    </dgm:pt>
    <dgm:pt modelId="{E9F161FD-C9B9-45D7-8029-86873628BA5A}" type="parTrans" cxnId="{9FB373C8-6113-46C2-B33C-B74E8F5F9497}">
      <dgm:prSet/>
      <dgm:spPr/>
      <dgm:t>
        <a:bodyPr/>
        <a:lstStyle/>
        <a:p>
          <a:endParaRPr lang="en-US"/>
        </a:p>
      </dgm:t>
    </dgm:pt>
    <dgm:pt modelId="{1765AFDD-16CD-4B33-9EE5-87B78AAE5C60}" type="sibTrans" cxnId="{9FB373C8-6113-46C2-B33C-B74E8F5F9497}">
      <dgm:prSet/>
      <dgm:spPr/>
      <dgm:t>
        <a:bodyPr/>
        <a:lstStyle/>
        <a:p>
          <a:endParaRPr lang="en-US"/>
        </a:p>
      </dgm:t>
    </dgm:pt>
    <dgm:pt modelId="{24750802-DBAD-48B8-81CB-F71132F3B6D6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Execute Project</a:t>
          </a:r>
          <a:endParaRPr lang="en-US" dirty="0"/>
        </a:p>
      </dgm:t>
    </dgm:pt>
    <dgm:pt modelId="{C407D7A3-E4E2-482D-98BA-0550EE6EED6F}" type="parTrans" cxnId="{D6A815B6-58C7-4C2C-8A23-E08733BBB7D6}">
      <dgm:prSet/>
      <dgm:spPr/>
      <dgm:t>
        <a:bodyPr/>
        <a:lstStyle/>
        <a:p>
          <a:endParaRPr lang="en-US"/>
        </a:p>
      </dgm:t>
    </dgm:pt>
    <dgm:pt modelId="{6C471646-640F-4690-8381-14DA319E169D}" type="sibTrans" cxnId="{D6A815B6-58C7-4C2C-8A23-E08733BBB7D6}">
      <dgm:prSet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endParaRPr lang="en-US"/>
        </a:p>
      </dgm:t>
    </dgm:pt>
    <dgm:pt modelId="{3039746F-FE1D-40AD-BA4D-6A8745B9EA57}" type="pres">
      <dgm:prSet presAssocID="{4B023C39-7196-4B3A-9E5F-BCE74BE6AB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0CE9BB-5F82-4D66-9D4E-0DC4BFD3A1CD}" type="pres">
      <dgm:prSet presAssocID="{475BE606-62A2-4823-8DDE-52F17DD84F5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8C338-FA3D-465F-91DD-31F129FAF2D2}" type="pres">
      <dgm:prSet presAssocID="{AAFB9A10-8721-4A7B-A3E1-FA10C6EABBED}" presName="sibTrans" presStyleLbl="sibTrans2D1" presStyleIdx="0" presStyleCnt="3"/>
      <dgm:spPr/>
      <dgm:t>
        <a:bodyPr/>
        <a:lstStyle/>
        <a:p>
          <a:endParaRPr lang="en-US"/>
        </a:p>
      </dgm:t>
    </dgm:pt>
    <dgm:pt modelId="{ED7FF159-AEA5-4147-99CA-EC948106C7C2}" type="pres">
      <dgm:prSet presAssocID="{AAFB9A10-8721-4A7B-A3E1-FA10C6EABBED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BB51FC1B-90D8-46CE-84A1-4B51B3982F6F}" type="pres">
      <dgm:prSet presAssocID="{C84B2FB2-577F-43E3-B110-A4388E912BC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4AE1B-AF82-4F3C-A9EF-86BE0A31117E}" type="pres">
      <dgm:prSet presAssocID="{BED4690C-1CB2-4556-BEB5-B0F755F9DF9D}" presName="sibTrans" presStyleLbl="sibTrans2D1" presStyleIdx="1" presStyleCnt="3" custLinFactY="200000" custLinFactNeighborX="69901" custLinFactNeighborY="225072"/>
      <dgm:spPr/>
      <dgm:t>
        <a:bodyPr/>
        <a:lstStyle/>
        <a:p>
          <a:endParaRPr lang="en-US"/>
        </a:p>
      </dgm:t>
    </dgm:pt>
    <dgm:pt modelId="{18E5379A-0EC9-4D78-AB5E-C29F73A23F27}" type="pres">
      <dgm:prSet presAssocID="{BED4690C-1CB2-4556-BEB5-B0F755F9DF9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716979D-8855-4FAA-8BA7-5539A5D96732}" type="pres">
      <dgm:prSet presAssocID="{24750802-DBAD-48B8-81CB-F71132F3B6D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226F8F-370C-424E-9FD1-7D3937F6F198}" type="pres">
      <dgm:prSet presAssocID="{6C471646-640F-4690-8381-14DA319E169D}" presName="sibTrans" presStyleLbl="sibTrans2D1" presStyleIdx="2" presStyleCnt="3"/>
      <dgm:spPr/>
      <dgm:t>
        <a:bodyPr/>
        <a:lstStyle/>
        <a:p>
          <a:endParaRPr lang="en-US"/>
        </a:p>
      </dgm:t>
    </dgm:pt>
    <dgm:pt modelId="{6BC68939-C186-45EF-A6C6-7658CC68DCDF}" type="pres">
      <dgm:prSet presAssocID="{6C471646-640F-4690-8381-14DA319E169D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27392F1F-96BC-45BD-9E2E-B0D30D901578}" type="pres">
      <dgm:prSet presAssocID="{4B539131-93D9-49CB-A3B1-74F5A3D36D3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A815B6-58C7-4C2C-8A23-E08733BBB7D6}" srcId="{4B023C39-7196-4B3A-9E5F-BCE74BE6ABD4}" destId="{24750802-DBAD-48B8-81CB-F71132F3B6D6}" srcOrd="2" destOrd="0" parTransId="{C407D7A3-E4E2-482D-98BA-0550EE6EED6F}" sibTransId="{6C471646-640F-4690-8381-14DA319E169D}"/>
    <dgm:cxn modelId="{8EECB3D3-771E-4FC4-AEE9-0434038B5240}" type="presOf" srcId="{AAFB9A10-8721-4A7B-A3E1-FA10C6EABBED}" destId="{ED7FF159-AEA5-4147-99CA-EC948106C7C2}" srcOrd="1" destOrd="0" presId="urn:microsoft.com/office/officeart/2005/8/layout/process1"/>
    <dgm:cxn modelId="{AD70465E-9E0E-47D6-8C90-A8D55BA9F288}" type="presOf" srcId="{4B539131-93D9-49CB-A3B1-74F5A3D36D3F}" destId="{27392F1F-96BC-45BD-9E2E-B0D30D901578}" srcOrd="0" destOrd="0" presId="urn:microsoft.com/office/officeart/2005/8/layout/process1"/>
    <dgm:cxn modelId="{F2F1C758-5C82-4DB5-B9AF-A47F202798AC}" type="presOf" srcId="{AAFB9A10-8721-4A7B-A3E1-FA10C6EABBED}" destId="{2A78C338-FA3D-465F-91DD-31F129FAF2D2}" srcOrd="0" destOrd="0" presId="urn:microsoft.com/office/officeart/2005/8/layout/process1"/>
    <dgm:cxn modelId="{947E18E0-1D03-483A-8B69-2D22DDEF1C41}" type="presOf" srcId="{C84B2FB2-577F-43E3-B110-A4388E912BCF}" destId="{BB51FC1B-90D8-46CE-84A1-4B51B3982F6F}" srcOrd="0" destOrd="0" presId="urn:microsoft.com/office/officeart/2005/8/layout/process1"/>
    <dgm:cxn modelId="{F67DAD95-12B7-4247-A6C6-821264FDDB03}" type="presOf" srcId="{6C471646-640F-4690-8381-14DA319E169D}" destId="{6BC68939-C186-45EF-A6C6-7658CC68DCDF}" srcOrd="1" destOrd="0" presId="urn:microsoft.com/office/officeart/2005/8/layout/process1"/>
    <dgm:cxn modelId="{C9CA78C1-060F-4AF5-89A5-E7CBBAD56F7A}" type="presOf" srcId="{24750802-DBAD-48B8-81CB-F71132F3B6D6}" destId="{F716979D-8855-4FAA-8BA7-5539A5D96732}" srcOrd="0" destOrd="0" presId="urn:microsoft.com/office/officeart/2005/8/layout/process1"/>
    <dgm:cxn modelId="{9FB373C8-6113-46C2-B33C-B74E8F5F9497}" srcId="{4B023C39-7196-4B3A-9E5F-BCE74BE6ABD4}" destId="{4B539131-93D9-49CB-A3B1-74F5A3D36D3F}" srcOrd="3" destOrd="0" parTransId="{E9F161FD-C9B9-45D7-8029-86873628BA5A}" sibTransId="{1765AFDD-16CD-4B33-9EE5-87B78AAE5C60}"/>
    <dgm:cxn modelId="{ADBE0EF3-AA20-423E-A66F-4DA73F1FFB1C}" type="presOf" srcId="{BED4690C-1CB2-4556-BEB5-B0F755F9DF9D}" destId="{18E5379A-0EC9-4D78-AB5E-C29F73A23F27}" srcOrd="1" destOrd="0" presId="urn:microsoft.com/office/officeart/2005/8/layout/process1"/>
    <dgm:cxn modelId="{5C932DB6-B2D0-4C38-8302-75F288166872}" type="presOf" srcId="{6C471646-640F-4690-8381-14DA319E169D}" destId="{40226F8F-370C-424E-9FD1-7D3937F6F198}" srcOrd="0" destOrd="0" presId="urn:microsoft.com/office/officeart/2005/8/layout/process1"/>
    <dgm:cxn modelId="{47301D7D-D9B0-486D-B7E4-BDB6A065D645}" srcId="{4B023C39-7196-4B3A-9E5F-BCE74BE6ABD4}" destId="{C84B2FB2-577F-43E3-B110-A4388E912BCF}" srcOrd="1" destOrd="0" parTransId="{BC8E7992-A9D7-4E99-A63F-02A533F4A585}" sibTransId="{BED4690C-1CB2-4556-BEB5-B0F755F9DF9D}"/>
    <dgm:cxn modelId="{4178862C-0C4A-4A86-862F-D855F9B17270}" type="presOf" srcId="{BED4690C-1CB2-4556-BEB5-B0F755F9DF9D}" destId="{2964AE1B-AF82-4F3C-A9EF-86BE0A31117E}" srcOrd="0" destOrd="0" presId="urn:microsoft.com/office/officeart/2005/8/layout/process1"/>
    <dgm:cxn modelId="{B9AED834-1A3E-4DFF-B551-9A9BC25B4B31}" srcId="{4B023C39-7196-4B3A-9E5F-BCE74BE6ABD4}" destId="{475BE606-62A2-4823-8DDE-52F17DD84F56}" srcOrd="0" destOrd="0" parTransId="{2E3C274E-509B-4B3D-9BEA-968BAFB0671C}" sibTransId="{AAFB9A10-8721-4A7B-A3E1-FA10C6EABBED}"/>
    <dgm:cxn modelId="{FA580D7B-B213-4264-B26D-B593EF3A0775}" type="presOf" srcId="{475BE606-62A2-4823-8DDE-52F17DD84F56}" destId="{2E0CE9BB-5F82-4D66-9D4E-0DC4BFD3A1CD}" srcOrd="0" destOrd="0" presId="urn:microsoft.com/office/officeart/2005/8/layout/process1"/>
    <dgm:cxn modelId="{BA06C6B6-21D9-4B36-912B-94B77FEC5710}" type="presOf" srcId="{4B023C39-7196-4B3A-9E5F-BCE74BE6ABD4}" destId="{3039746F-FE1D-40AD-BA4D-6A8745B9EA57}" srcOrd="0" destOrd="0" presId="urn:microsoft.com/office/officeart/2005/8/layout/process1"/>
    <dgm:cxn modelId="{23218EA5-6328-4625-80F0-E6719082BA07}" type="presParOf" srcId="{3039746F-FE1D-40AD-BA4D-6A8745B9EA57}" destId="{2E0CE9BB-5F82-4D66-9D4E-0DC4BFD3A1CD}" srcOrd="0" destOrd="0" presId="urn:microsoft.com/office/officeart/2005/8/layout/process1"/>
    <dgm:cxn modelId="{13356DB5-4945-4DCE-BE2B-27C9980CE8BA}" type="presParOf" srcId="{3039746F-FE1D-40AD-BA4D-6A8745B9EA57}" destId="{2A78C338-FA3D-465F-91DD-31F129FAF2D2}" srcOrd="1" destOrd="0" presId="urn:microsoft.com/office/officeart/2005/8/layout/process1"/>
    <dgm:cxn modelId="{52FCBCE2-18DD-41D6-962E-4D2A5235657F}" type="presParOf" srcId="{2A78C338-FA3D-465F-91DD-31F129FAF2D2}" destId="{ED7FF159-AEA5-4147-99CA-EC948106C7C2}" srcOrd="0" destOrd="0" presId="urn:microsoft.com/office/officeart/2005/8/layout/process1"/>
    <dgm:cxn modelId="{07352E8B-0BF3-4406-8321-03E0822FC427}" type="presParOf" srcId="{3039746F-FE1D-40AD-BA4D-6A8745B9EA57}" destId="{BB51FC1B-90D8-46CE-84A1-4B51B3982F6F}" srcOrd="2" destOrd="0" presId="urn:microsoft.com/office/officeart/2005/8/layout/process1"/>
    <dgm:cxn modelId="{E72FB338-F4A5-402F-B62F-561120149E8F}" type="presParOf" srcId="{3039746F-FE1D-40AD-BA4D-6A8745B9EA57}" destId="{2964AE1B-AF82-4F3C-A9EF-86BE0A31117E}" srcOrd="3" destOrd="0" presId="urn:microsoft.com/office/officeart/2005/8/layout/process1"/>
    <dgm:cxn modelId="{89D1AC92-F04B-4429-94CA-86C60A86BF01}" type="presParOf" srcId="{2964AE1B-AF82-4F3C-A9EF-86BE0A31117E}" destId="{18E5379A-0EC9-4D78-AB5E-C29F73A23F27}" srcOrd="0" destOrd="0" presId="urn:microsoft.com/office/officeart/2005/8/layout/process1"/>
    <dgm:cxn modelId="{C6330515-D1FD-4F1E-9FC1-C6F7B0B22033}" type="presParOf" srcId="{3039746F-FE1D-40AD-BA4D-6A8745B9EA57}" destId="{F716979D-8855-4FAA-8BA7-5539A5D96732}" srcOrd="4" destOrd="0" presId="urn:microsoft.com/office/officeart/2005/8/layout/process1"/>
    <dgm:cxn modelId="{3D373FBA-C418-49A6-ACBA-347E4947F27B}" type="presParOf" srcId="{3039746F-FE1D-40AD-BA4D-6A8745B9EA57}" destId="{40226F8F-370C-424E-9FD1-7D3937F6F198}" srcOrd="5" destOrd="0" presId="urn:microsoft.com/office/officeart/2005/8/layout/process1"/>
    <dgm:cxn modelId="{71F65688-D648-4DFC-AEF8-7D02149676B3}" type="presParOf" srcId="{40226F8F-370C-424E-9FD1-7D3937F6F198}" destId="{6BC68939-C186-45EF-A6C6-7658CC68DCDF}" srcOrd="0" destOrd="0" presId="urn:microsoft.com/office/officeart/2005/8/layout/process1"/>
    <dgm:cxn modelId="{7B0DBF6A-4E94-4B3C-B67F-A37728D53C1F}" type="presParOf" srcId="{3039746F-FE1D-40AD-BA4D-6A8745B9EA57}" destId="{27392F1F-96BC-45BD-9E2E-B0D30D90157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85E103-EBFA-4885-B7A9-B264A6068A4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3D3C0E-FD57-4AEB-92B5-86A376B63AAB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Project Charter </a:t>
          </a:r>
          <a:r>
            <a:rPr lang="en-US" dirty="0" smtClean="0">
              <a:latin typeface="Calibri"/>
              <a:cs typeface="Calibri"/>
            </a:rPr>
            <a:t>→ Stakeholder Identification</a:t>
          </a:r>
          <a:endParaRPr lang="en-US" dirty="0" smtClean="0"/>
        </a:p>
      </dgm:t>
    </dgm:pt>
    <dgm:pt modelId="{71FC03DD-76B0-4784-B837-61EEC1BC487E}" type="parTrans" cxnId="{421C3316-EB9B-431A-8619-48602D1305B5}">
      <dgm:prSet/>
      <dgm:spPr/>
      <dgm:t>
        <a:bodyPr/>
        <a:lstStyle/>
        <a:p>
          <a:endParaRPr lang="en-US"/>
        </a:p>
      </dgm:t>
    </dgm:pt>
    <dgm:pt modelId="{F6525583-E16C-4ADD-8599-29B06F3553C1}" type="sibTrans" cxnId="{421C3316-EB9B-431A-8619-48602D1305B5}">
      <dgm:prSet/>
      <dgm:spPr/>
      <dgm:t>
        <a:bodyPr/>
        <a:lstStyle/>
        <a:p>
          <a:endParaRPr lang="en-US"/>
        </a:p>
      </dgm:t>
    </dgm:pt>
    <dgm:pt modelId="{37690E9F-13F4-456D-81D4-C55F572C4D50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Monitor </a:t>
          </a:r>
          <a:r>
            <a:rPr lang="en-US" dirty="0" smtClean="0">
              <a:latin typeface="Calibri"/>
              <a:cs typeface="Calibri"/>
            </a:rPr>
            <a:t>→ Change Control</a:t>
          </a:r>
          <a:endParaRPr lang="en-US" dirty="0"/>
        </a:p>
      </dgm:t>
    </dgm:pt>
    <dgm:pt modelId="{3156D244-A0ED-48AE-8DE0-4672AF2D02B2}" type="parTrans" cxnId="{1598A673-FFE1-449E-B9B0-B4162082A368}">
      <dgm:prSet/>
      <dgm:spPr/>
      <dgm:t>
        <a:bodyPr/>
        <a:lstStyle/>
        <a:p>
          <a:endParaRPr lang="en-US"/>
        </a:p>
      </dgm:t>
    </dgm:pt>
    <dgm:pt modelId="{D71B7FAD-1929-4890-B08A-4F5D669C901E}" type="sibTrans" cxnId="{1598A673-FFE1-449E-B9B0-B4162082A368}">
      <dgm:prSet/>
      <dgm:spPr/>
      <dgm:t>
        <a:bodyPr/>
        <a:lstStyle/>
        <a:p>
          <a:endParaRPr lang="en-US"/>
        </a:p>
      </dgm:t>
    </dgm:pt>
    <dgm:pt modelId="{1079AA53-9F24-4B4C-B289-87CCA5620F2B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Close</a:t>
          </a:r>
          <a:endParaRPr lang="en-US" dirty="0"/>
        </a:p>
      </dgm:t>
    </dgm:pt>
    <dgm:pt modelId="{70805CA6-C8F0-4266-AAA0-7AA36D7C7AE4}" type="parTrans" cxnId="{E54798F0-3AE9-4CC3-B733-2BC32573808A}">
      <dgm:prSet/>
      <dgm:spPr/>
      <dgm:t>
        <a:bodyPr/>
        <a:lstStyle/>
        <a:p>
          <a:endParaRPr lang="en-US"/>
        </a:p>
      </dgm:t>
    </dgm:pt>
    <dgm:pt modelId="{5CEF7257-5ED0-4358-94B5-42D5F1406247}" type="sibTrans" cxnId="{E54798F0-3AE9-4CC3-B733-2BC32573808A}">
      <dgm:prSet/>
      <dgm:spPr/>
      <dgm:t>
        <a:bodyPr/>
        <a:lstStyle/>
        <a:p>
          <a:endParaRPr lang="en-US"/>
        </a:p>
      </dgm:t>
    </dgm:pt>
    <dgm:pt modelId="{6D7192E1-73BF-4827-9AE8-213649D51300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Scope </a:t>
          </a:r>
          <a:r>
            <a:rPr lang="en-US" dirty="0" smtClean="0">
              <a:latin typeface="Calibri"/>
              <a:cs typeface="Calibri"/>
            </a:rPr>
            <a:t>→ Schedule → Cost Estimate → Risk </a:t>
          </a:r>
          <a:r>
            <a:rPr lang="en-US" dirty="0" err="1" smtClean="0">
              <a:latin typeface="Calibri"/>
              <a:cs typeface="Calibri"/>
            </a:rPr>
            <a:t>Mgmt</a:t>
          </a:r>
          <a:r>
            <a:rPr lang="en-US" dirty="0" smtClean="0">
              <a:latin typeface="Calibri"/>
              <a:cs typeface="Calibri"/>
            </a:rPr>
            <a:t>→ Project Management Plan</a:t>
          </a:r>
          <a:endParaRPr lang="en-US" dirty="0" smtClean="0"/>
        </a:p>
      </dgm:t>
    </dgm:pt>
    <dgm:pt modelId="{16E99389-7722-4E85-B384-AB7091DAF0A2}" type="parTrans" cxnId="{42C7B3C8-DEBE-4BF8-9FB5-0A63A07AF43A}">
      <dgm:prSet/>
      <dgm:spPr/>
      <dgm:t>
        <a:bodyPr/>
        <a:lstStyle/>
        <a:p>
          <a:endParaRPr lang="en-US"/>
        </a:p>
      </dgm:t>
    </dgm:pt>
    <dgm:pt modelId="{6A055515-0C69-46D9-8AE1-545770A50B85}" type="sibTrans" cxnId="{42C7B3C8-DEBE-4BF8-9FB5-0A63A07AF43A}">
      <dgm:prSet/>
      <dgm:spPr/>
      <dgm:t>
        <a:bodyPr/>
        <a:lstStyle/>
        <a:p>
          <a:endParaRPr lang="en-US"/>
        </a:p>
      </dgm:t>
    </dgm:pt>
    <dgm:pt modelId="{F95B34F5-B44A-43DF-A885-8B4FA0DD788A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Lead &amp; Do Work</a:t>
          </a:r>
          <a:endParaRPr lang="en-US" dirty="0"/>
        </a:p>
      </dgm:t>
    </dgm:pt>
    <dgm:pt modelId="{BB7B3DEA-9098-4427-A43E-741AE90A4E00}" type="parTrans" cxnId="{324986C6-1FEF-4EB5-91E7-04784A0EB58C}">
      <dgm:prSet/>
      <dgm:spPr/>
      <dgm:t>
        <a:bodyPr/>
        <a:lstStyle/>
        <a:p>
          <a:endParaRPr lang="en-US"/>
        </a:p>
      </dgm:t>
    </dgm:pt>
    <dgm:pt modelId="{05700AFF-52C1-4C31-A465-71D80D173270}" type="sibTrans" cxnId="{324986C6-1FEF-4EB5-91E7-04784A0EB58C}">
      <dgm:prSet/>
      <dgm:spPr/>
      <dgm:t>
        <a:bodyPr/>
        <a:lstStyle/>
        <a:p>
          <a:endParaRPr lang="en-US"/>
        </a:p>
      </dgm:t>
    </dgm:pt>
    <dgm:pt modelId="{A84228B2-7EA0-4189-AB91-0AB0A31AD2B8}" type="pres">
      <dgm:prSet presAssocID="{AC85E103-EBFA-4885-B7A9-B264A6068A4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A6B5E1-E360-4039-B2E0-6753D9DE70D4}" type="pres">
      <dgm:prSet presAssocID="{AC85E103-EBFA-4885-B7A9-B264A6068A49}" presName="dummyMaxCanvas" presStyleCnt="0">
        <dgm:presLayoutVars/>
      </dgm:prSet>
      <dgm:spPr/>
    </dgm:pt>
    <dgm:pt modelId="{136A4F2B-FA6C-417F-A190-5BED2F061CB6}" type="pres">
      <dgm:prSet presAssocID="{AC85E103-EBFA-4885-B7A9-B264A6068A49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1C32A-EC76-4C8C-8FD9-CFB9B88FD4E9}" type="pres">
      <dgm:prSet presAssocID="{AC85E103-EBFA-4885-B7A9-B264A6068A4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3DF157-86A2-426E-85FF-09A05E05978C}" type="pres">
      <dgm:prSet presAssocID="{AC85E103-EBFA-4885-B7A9-B264A6068A4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8EEF4-602D-41BF-8DF7-5C94132D370B}" type="pres">
      <dgm:prSet presAssocID="{AC85E103-EBFA-4885-B7A9-B264A6068A4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62EC7A-D701-48DC-98DB-516CE3026FC9}" type="pres">
      <dgm:prSet presAssocID="{AC85E103-EBFA-4885-B7A9-B264A6068A49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5869F-86D2-438C-8B09-297D02FF22C1}" type="pres">
      <dgm:prSet presAssocID="{AC85E103-EBFA-4885-B7A9-B264A6068A4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178A7-53E3-4E0E-A4F8-F94D83690750}" type="pres">
      <dgm:prSet presAssocID="{AC85E103-EBFA-4885-B7A9-B264A6068A4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1DB3A-B90E-41DA-86A5-53ECCB10718F}" type="pres">
      <dgm:prSet presAssocID="{AC85E103-EBFA-4885-B7A9-B264A6068A4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2AB4E7-282F-429F-A7F7-CFA3014DE4B3}" type="pres">
      <dgm:prSet presAssocID="{AC85E103-EBFA-4885-B7A9-B264A6068A4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DDF665-5E66-48C1-B5BC-DA8D1E13DF13}" type="pres">
      <dgm:prSet presAssocID="{AC85E103-EBFA-4885-B7A9-B264A6068A4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5507B-5A1B-4575-8EF0-EC16084E3B93}" type="pres">
      <dgm:prSet presAssocID="{AC85E103-EBFA-4885-B7A9-B264A6068A4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A1BF8-8891-497C-9D1B-6E9329615CE7}" type="pres">
      <dgm:prSet presAssocID="{AC85E103-EBFA-4885-B7A9-B264A6068A4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76401F-8174-4958-8E90-B6EF775B57AB}" type="pres">
      <dgm:prSet presAssocID="{AC85E103-EBFA-4885-B7A9-B264A6068A4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E45C8-8A39-452B-B341-B78E20CAF0AA}" type="pres">
      <dgm:prSet presAssocID="{AC85E103-EBFA-4885-B7A9-B264A6068A4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2FB31A-BDEA-49BE-A747-64ADF850DAF2}" type="presOf" srcId="{37690E9F-13F4-456D-81D4-C55F572C4D50}" destId="{4476401F-8174-4958-8E90-B6EF775B57AB}" srcOrd="1" destOrd="0" presId="urn:microsoft.com/office/officeart/2005/8/layout/vProcess5"/>
    <dgm:cxn modelId="{915A1F03-1C5A-49EA-A837-2884DEB172EE}" type="presOf" srcId="{1079AA53-9F24-4B4C-B289-87CCA5620F2B}" destId="{CCEE45C8-8A39-452B-B341-B78E20CAF0AA}" srcOrd="1" destOrd="0" presId="urn:microsoft.com/office/officeart/2005/8/layout/vProcess5"/>
    <dgm:cxn modelId="{9FE03F2A-5C7B-422A-8B35-8C40C6BEDDF1}" type="presOf" srcId="{1079AA53-9F24-4B4C-B289-87CCA5620F2B}" destId="{F762EC7A-D701-48DC-98DB-516CE3026FC9}" srcOrd="0" destOrd="0" presId="urn:microsoft.com/office/officeart/2005/8/layout/vProcess5"/>
    <dgm:cxn modelId="{1598A673-FFE1-449E-B9B0-B4162082A368}" srcId="{AC85E103-EBFA-4885-B7A9-B264A6068A49}" destId="{37690E9F-13F4-456D-81D4-C55F572C4D50}" srcOrd="3" destOrd="0" parTransId="{3156D244-A0ED-48AE-8DE0-4672AF2D02B2}" sibTransId="{D71B7FAD-1929-4890-B08A-4F5D669C901E}"/>
    <dgm:cxn modelId="{42C7B3C8-DEBE-4BF8-9FB5-0A63A07AF43A}" srcId="{AC85E103-EBFA-4885-B7A9-B264A6068A49}" destId="{6D7192E1-73BF-4827-9AE8-213649D51300}" srcOrd="1" destOrd="0" parTransId="{16E99389-7722-4E85-B384-AB7091DAF0A2}" sibTransId="{6A055515-0C69-46D9-8AE1-545770A50B85}"/>
    <dgm:cxn modelId="{898E0039-27CB-4D67-BC2F-A6773F1D5B5D}" type="presOf" srcId="{6A055515-0C69-46D9-8AE1-545770A50B85}" destId="{D91178A7-53E3-4E0E-A4F8-F94D83690750}" srcOrd="0" destOrd="0" presId="urn:microsoft.com/office/officeart/2005/8/layout/vProcess5"/>
    <dgm:cxn modelId="{16289988-C598-4ED0-A369-99C526AE885B}" type="presOf" srcId="{523D3C0E-FD57-4AEB-92B5-86A376B63AAB}" destId="{136A4F2B-FA6C-417F-A190-5BED2F061CB6}" srcOrd="0" destOrd="0" presId="urn:microsoft.com/office/officeart/2005/8/layout/vProcess5"/>
    <dgm:cxn modelId="{13955928-0E74-45E7-B402-E279F58E6F4A}" type="presOf" srcId="{F95B34F5-B44A-43DF-A885-8B4FA0DD788A}" destId="{A63DF157-86A2-426E-85FF-09A05E05978C}" srcOrd="0" destOrd="0" presId="urn:microsoft.com/office/officeart/2005/8/layout/vProcess5"/>
    <dgm:cxn modelId="{E54798F0-3AE9-4CC3-B733-2BC32573808A}" srcId="{AC85E103-EBFA-4885-B7A9-B264A6068A49}" destId="{1079AA53-9F24-4B4C-B289-87CCA5620F2B}" srcOrd="4" destOrd="0" parTransId="{70805CA6-C8F0-4266-AAA0-7AA36D7C7AE4}" sibTransId="{5CEF7257-5ED0-4358-94B5-42D5F1406247}"/>
    <dgm:cxn modelId="{324986C6-1FEF-4EB5-91E7-04784A0EB58C}" srcId="{AC85E103-EBFA-4885-B7A9-B264A6068A49}" destId="{F95B34F5-B44A-43DF-A885-8B4FA0DD788A}" srcOrd="2" destOrd="0" parTransId="{BB7B3DEA-9098-4427-A43E-741AE90A4E00}" sibTransId="{05700AFF-52C1-4C31-A465-71D80D173270}"/>
    <dgm:cxn modelId="{6B2AF759-7D04-4934-A525-F7FA66821EF3}" type="presOf" srcId="{6D7192E1-73BF-4827-9AE8-213649D51300}" destId="{6225507B-5A1B-4575-8EF0-EC16084E3B93}" srcOrd="1" destOrd="0" presId="urn:microsoft.com/office/officeart/2005/8/layout/vProcess5"/>
    <dgm:cxn modelId="{D6494513-AAE6-4B53-8571-3F5E179B8DE0}" type="presOf" srcId="{F95B34F5-B44A-43DF-A885-8B4FA0DD788A}" destId="{678A1BF8-8891-497C-9D1B-6E9329615CE7}" srcOrd="1" destOrd="0" presId="urn:microsoft.com/office/officeart/2005/8/layout/vProcess5"/>
    <dgm:cxn modelId="{C36866B5-8792-4824-8687-218E3A5199DB}" type="presOf" srcId="{05700AFF-52C1-4C31-A465-71D80D173270}" destId="{98B1DB3A-B90E-41DA-86A5-53ECCB10718F}" srcOrd="0" destOrd="0" presId="urn:microsoft.com/office/officeart/2005/8/layout/vProcess5"/>
    <dgm:cxn modelId="{43F179A0-F324-499B-A74F-BA4B265CEC36}" type="presOf" srcId="{6D7192E1-73BF-4827-9AE8-213649D51300}" destId="{C521C32A-EC76-4C8C-8FD9-CFB9B88FD4E9}" srcOrd="0" destOrd="0" presId="urn:microsoft.com/office/officeart/2005/8/layout/vProcess5"/>
    <dgm:cxn modelId="{BE7E6784-50DC-4A31-AAE3-8A9FB6FDB700}" type="presOf" srcId="{F6525583-E16C-4ADD-8599-29B06F3553C1}" destId="{7745869F-86D2-438C-8B09-297D02FF22C1}" srcOrd="0" destOrd="0" presId="urn:microsoft.com/office/officeart/2005/8/layout/vProcess5"/>
    <dgm:cxn modelId="{0054D528-58CA-4518-98B2-4D85B22DEF74}" type="presOf" srcId="{37690E9F-13F4-456D-81D4-C55F572C4D50}" destId="{41C8EEF4-602D-41BF-8DF7-5C94132D370B}" srcOrd="0" destOrd="0" presId="urn:microsoft.com/office/officeart/2005/8/layout/vProcess5"/>
    <dgm:cxn modelId="{9D5F57BC-0CFF-4769-AB9E-3A1726FA4BF3}" type="presOf" srcId="{D71B7FAD-1929-4890-B08A-4F5D669C901E}" destId="{8F2AB4E7-282F-429F-A7F7-CFA3014DE4B3}" srcOrd="0" destOrd="0" presId="urn:microsoft.com/office/officeart/2005/8/layout/vProcess5"/>
    <dgm:cxn modelId="{4C888FB9-8A3B-4554-8F0F-87825C733E62}" type="presOf" srcId="{AC85E103-EBFA-4885-B7A9-B264A6068A49}" destId="{A84228B2-7EA0-4189-AB91-0AB0A31AD2B8}" srcOrd="0" destOrd="0" presId="urn:microsoft.com/office/officeart/2005/8/layout/vProcess5"/>
    <dgm:cxn modelId="{F9183B50-6A32-4ADE-9424-F2D242EF75DC}" type="presOf" srcId="{523D3C0E-FD57-4AEB-92B5-86A376B63AAB}" destId="{56DDF665-5E66-48C1-B5BC-DA8D1E13DF13}" srcOrd="1" destOrd="0" presId="urn:microsoft.com/office/officeart/2005/8/layout/vProcess5"/>
    <dgm:cxn modelId="{421C3316-EB9B-431A-8619-48602D1305B5}" srcId="{AC85E103-EBFA-4885-B7A9-B264A6068A49}" destId="{523D3C0E-FD57-4AEB-92B5-86A376B63AAB}" srcOrd="0" destOrd="0" parTransId="{71FC03DD-76B0-4784-B837-61EEC1BC487E}" sibTransId="{F6525583-E16C-4ADD-8599-29B06F3553C1}"/>
    <dgm:cxn modelId="{6512733F-27CC-4F03-B4B8-C257E9D6C9C4}" type="presParOf" srcId="{A84228B2-7EA0-4189-AB91-0AB0A31AD2B8}" destId="{B4A6B5E1-E360-4039-B2E0-6753D9DE70D4}" srcOrd="0" destOrd="0" presId="urn:microsoft.com/office/officeart/2005/8/layout/vProcess5"/>
    <dgm:cxn modelId="{ED302DB8-24FD-4BDE-A9B5-B4555C9C619D}" type="presParOf" srcId="{A84228B2-7EA0-4189-AB91-0AB0A31AD2B8}" destId="{136A4F2B-FA6C-417F-A190-5BED2F061CB6}" srcOrd="1" destOrd="0" presId="urn:microsoft.com/office/officeart/2005/8/layout/vProcess5"/>
    <dgm:cxn modelId="{EDC5B6DD-52E4-4C60-B4B3-970CD094B05D}" type="presParOf" srcId="{A84228B2-7EA0-4189-AB91-0AB0A31AD2B8}" destId="{C521C32A-EC76-4C8C-8FD9-CFB9B88FD4E9}" srcOrd="2" destOrd="0" presId="urn:microsoft.com/office/officeart/2005/8/layout/vProcess5"/>
    <dgm:cxn modelId="{7CED40AF-1C3E-4467-A32F-8C2CF5C384C3}" type="presParOf" srcId="{A84228B2-7EA0-4189-AB91-0AB0A31AD2B8}" destId="{A63DF157-86A2-426E-85FF-09A05E05978C}" srcOrd="3" destOrd="0" presId="urn:microsoft.com/office/officeart/2005/8/layout/vProcess5"/>
    <dgm:cxn modelId="{B8B9AEAE-B50B-445B-97E1-F29372FEE59A}" type="presParOf" srcId="{A84228B2-7EA0-4189-AB91-0AB0A31AD2B8}" destId="{41C8EEF4-602D-41BF-8DF7-5C94132D370B}" srcOrd="4" destOrd="0" presId="urn:microsoft.com/office/officeart/2005/8/layout/vProcess5"/>
    <dgm:cxn modelId="{52B31F38-618B-4B75-AF22-F3A5E1BC7252}" type="presParOf" srcId="{A84228B2-7EA0-4189-AB91-0AB0A31AD2B8}" destId="{F762EC7A-D701-48DC-98DB-516CE3026FC9}" srcOrd="5" destOrd="0" presId="urn:microsoft.com/office/officeart/2005/8/layout/vProcess5"/>
    <dgm:cxn modelId="{822325CD-A284-4476-9B96-6D8F3E5FEE5B}" type="presParOf" srcId="{A84228B2-7EA0-4189-AB91-0AB0A31AD2B8}" destId="{7745869F-86D2-438C-8B09-297D02FF22C1}" srcOrd="6" destOrd="0" presId="urn:microsoft.com/office/officeart/2005/8/layout/vProcess5"/>
    <dgm:cxn modelId="{38F644A3-9944-467C-9B5D-3B9C8ED6900E}" type="presParOf" srcId="{A84228B2-7EA0-4189-AB91-0AB0A31AD2B8}" destId="{D91178A7-53E3-4E0E-A4F8-F94D83690750}" srcOrd="7" destOrd="0" presId="urn:microsoft.com/office/officeart/2005/8/layout/vProcess5"/>
    <dgm:cxn modelId="{1A48CFE2-52D5-4F30-8C5F-29166E031CBD}" type="presParOf" srcId="{A84228B2-7EA0-4189-AB91-0AB0A31AD2B8}" destId="{98B1DB3A-B90E-41DA-86A5-53ECCB10718F}" srcOrd="8" destOrd="0" presId="urn:microsoft.com/office/officeart/2005/8/layout/vProcess5"/>
    <dgm:cxn modelId="{28D96B44-D3AF-4EF1-8CB3-795E64A6267B}" type="presParOf" srcId="{A84228B2-7EA0-4189-AB91-0AB0A31AD2B8}" destId="{8F2AB4E7-282F-429F-A7F7-CFA3014DE4B3}" srcOrd="9" destOrd="0" presId="urn:microsoft.com/office/officeart/2005/8/layout/vProcess5"/>
    <dgm:cxn modelId="{EB4F00D9-5E7D-4794-BBEE-BA652FA84202}" type="presParOf" srcId="{A84228B2-7EA0-4189-AB91-0AB0A31AD2B8}" destId="{56DDF665-5E66-48C1-B5BC-DA8D1E13DF13}" srcOrd="10" destOrd="0" presId="urn:microsoft.com/office/officeart/2005/8/layout/vProcess5"/>
    <dgm:cxn modelId="{0616711D-5C35-43ED-8850-0653B697EE88}" type="presParOf" srcId="{A84228B2-7EA0-4189-AB91-0AB0A31AD2B8}" destId="{6225507B-5A1B-4575-8EF0-EC16084E3B93}" srcOrd="11" destOrd="0" presId="urn:microsoft.com/office/officeart/2005/8/layout/vProcess5"/>
    <dgm:cxn modelId="{A54915FD-6792-4A40-8CB4-44197CFFD117}" type="presParOf" srcId="{A84228B2-7EA0-4189-AB91-0AB0A31AD2B8}" destId="{678A1BF8-8891-497C-9D1B-6E9329615CE7}" srcOrd="12" destOrd="0" presId="urn:microsoft.com/office/officeart/2005/8/layout/vProcess5"/>
    <dgm:cxn modelId="{DEB1A007-1659-49CB-AF5A-2EADF7F04370}" type="presParOf" srcId="{A84228B2-7EA0-4189-AB91-0AB0A31AD2B8}" destId="{4476401F-8174-4958-8E90-B6EF775B57AB}" srcOrd="13" destOrd="0" presId="urn:microsoft.com/office/officeart/2005/8/layout/vProcess5"/>
    <dgm:cxn modelId="{D08E1425-A93B-45B5-A557-8A0F62D31BB4}" type="presParOf" srcId="{A84228B2-7EA0-4189-AB91-0AB0A31AD2B8}" destId="{CCEE45C8-8A39-452B-B341-B78E20CAF0A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8BA658-08CA-4485-8ED8-F094F880420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5ACEA7A-C790-4E7C-A584-84913EA2B6C8}">
      <dgm:prSet phldrT="[Text]"/>
      <dgm:spPr>
        <a:solidFill>
          <a:srgbClr val="C00000"/>
        </a:solidFill>
      </dgm:spPr>
      <dgm:t>
        <a:bodyPr/>
        <a:lstStyle/>
        <a:p>
          <a:r>
            <a:rPr lang="en-US" b="0" dirty="0" smtClean="0">
              <a:solidFill>
                <a:schemeClr val="bg1"/>
              </a:solidFill>
            </a:rPr>
            <a:t>PM drafts Charter</a:t>
          </a:r>
          <a:endParaRPr lang="en-US" b="0" dirty="0">
            <a:solidFill>
              <a:schemeClr val="bg1"/>
            </a:solidFill>
          </a:endParaRPr>
        </a:p>
      </dgm:t>
    </dgm:pt>
    <dgm:pt modelId="{F19B0DBF-452B-47AF-8809-EE1275BEBAD5}" type="parTrans" cxnId="{EB507A67-81E9-4B53-A5F4-C7B26C39CD08}">
      <dgm:prSet/>
      <dgm:spPr/>
      <dgm:t>
        <a:bodyPr/>
        <a:lstStyle/>
        <a:p>
          <a:endParaRPr lang="en-US"/>
        </a:p>
      </dgm:t>
    </dgm:pt>
    <dgm:pt modelId="{C422F3F4-340B-4F83-B6FA-AA2E11350847}" type="sibTrans" cxnId="{EB507A67-81E9-4B53-A5F4-C7B26C39CD08}">
      <dgm:prSet/>
      <dgm:spPr/>
      <dgm:t>
        <a:bodyPr/>
        <a:lstStyle/>
        <a:p>
          <a:endParaRPr lang="en-US"/>
        </a:p>
      </dgm:t>
    </dgm:pt>
    <dgm:pt modelId="{9A3B32B4-6E09-429B-BC52-607ED52C42E0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Sponsor Approves</a:t>
          </a:r>
          <a:endParaRPr lang="en-US" dirty="0"/>
        </a:p>
      </dgm:t>
    </dgm:pt>
    <dgm:pt modelId="{735AEF4A-5777-448A-83FB-8E9A9E7364DE}" type="parTrans" cxnId="{0050F04B-3268-49A7-BF0D-3163D1BD0993}">
      <dgm:prSet/>
      <dgm:spPr/>
      <dgm:t>
        <a:bodyPr/>
        <a:lstStyle/>
        <a:p>
          <a:endParaRPr lang="en-US"/>
        </a:p>
      </dgm:t>
    </dgm:pt>
    <dgm:pt modelId="{74BE9359-39F7-453A-8F72-227330FC7B3F}" type="sibTrans" cxnId="{0050F04B-3268-49A7-BF0D-3163D1BD0993}">
      <dgm:prSet/>
      <dgm:spPr/>
      <dgm:t>
        <a:bodyPr/>
        <a:lstStyle/>
        <a:p>
          <a:endParaRPr lang="en-US"/>
        </a:p>
      </dgm:t>
    </dgm:pt>
    <dgm:pt modelId="{0C557089-D8BD-4090-AD62-698C2513A1DA}" type="pres">
      <dgm:prSet presAssocID="{C48BA658-08CA-4485-8ED8-F094F8804209}" presName="CompostProcess" presStyleCnt="0">
        <dgm:presLayoutVars>
          <dgm:dir/>
          <dgm:resizeHandles val="exact"/>
        </dgm:presLayoutVars>
      </dgm:prSet>
      <dgm:spPr/>
    </dgm:pt>
    <dgm:pt modelId="{B24E896B-620A-4253-8D5A-D8E6F325AAEA}" type="pres">
      <dgm:prSet presAssocID="{C48BA658-08CA-4485-8ED8-F094F8804209}" presName="arrow" presStyleLbl="bgShp" presStyleIdx="0" presStyleCnt="1" custLinFactNeighborX="-4412" custLinFactNeighborY="51875"/>
      <dgm:spPr/>
    </dgm:pt>
    <dgm:pt modelId="{CFB5DC64-8D21-4041-9318-11EE6482FB37}" type="pres">
      <dgm:prSet presAssocID="{C48BA658-08CA-4485-8ED8-F094F8804209}" presName="linearProcess" presStyleCnt="0"/>
      <dgm:spPr/>
    </dgm:pt>
    <dgm:pt modelId="{AAA8B25F-F762-4DA1-9044-3457AD688D4B}" type="pres">
      <dgm:prSet presAssocID="{B5ACEA7A-C790-4E7C-A584-84913EA2B6C8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A9204-4300-4674-A6D1-153620930C4A}" type="pres">
      <dgm:prSet presAssocID="{C422F3F4-340B-4F83-B6FA-AA2E11350847}" presName="sibTrans" presStyleCnt="0"/>
      <dgm:spPr/>
    </dgm:pt>
    <dgm:pt modelId="{C0C85062-503C-4CF2-8C4E-FE5F24AA776E}" type="pres">
      <dgm:prSet presAssocID="{9A3B32B4-6E09-429B-BC52-607ED52C42E0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DE4C3A-1B0A-4DF9-8B9F-DF9305C5FD78}" type="presOf" srcId="{B5ACEA7A-C790-4E7C-A584-84913EA2B6C8}" destId="{AAA8B25F-F762-4DA1-9044-3457AD688D4B}" srcOrd="0" destOrd="0" presId="urn:microsoft.com/office/officeart/2005/8/layout/hProcess9"/>
    <dgm:cxn modelId="{19BBBD2E-A8EB-4654-9D8C-A4513C231CF9}" type="presOf" srcId="{C48BA658-08CA-4485-8ED8-F094F8804209}" destId="{0C557089-D8BD-4090-AD62-698C2513A1DA}" srcOrd="0" destOrd="0" presId="urn:microsoft.com/office/officeart/2005/8/layout/hProcess9"/>
    <dgm:cxn modelId="{0050F04B-3268-49A7-BF0D-3163D1BD0993}" srcId="{C48BA658-08CA-4485-8ED8-F094F8804209}" destId="{9A3B32B4-6E09-429B-BC52-607ED52C42E0}" srcOrd="1" destOrd="0" parTransId="{735AEF4A-5777-448A-83FB-8E9A9E7364DE}" sibTransId="{74BE9359-39F7-453A-8F72-227330FC7B3F}"/>
    <dgm:cxn modelId="{7F6842C6-01A2-45B3-BBAA-05A9F7A158B2}" type="presOf" srcId="{9A3B32B4-6E09-429B-BC52-607ED52C42E0}" destId="{C0C85062-503C-4CF2-8C4E-FE5F24AA776E}" srcOrd="0" destOrd="0" presId="urn:microsoft.com/office/officeart/2005/8/layout/hProcess9"/>
    <dgm:cxn modelId="{EB507A67-81E9-4B53-A5F4-C7B26C39CD08}" srcId="{C48BA658-08CA-4485-8ED8-F094F8804209}" destId="{B5ACEA7A-C790-4E7C-A584-84913EA2B6C8}" srcOrd="0" destOrd="0" parTransId="{F19B0DBF-452B-47AF-8809-EE1275BEBAD5}" sibTransId="{C422F3F4-340B-4F83-B6FA-AA2E11350847}"/>
    <dgm:cxn modelId="{D0C0A0D7-7BA2-4172-8DDD-3AEC66976643}" type="presParOf" srcId="{0C557089-D8BD-4090-AD62-698C2513A1DA}" destId="{B24E896B-620A-4253-8D5A-D8E6F325AAEA}" srcOrd="0" destOrd="0" presId="urn:microsoft.com/office/officeart/2005/8/layout/hProcess9"/>
    <dgm:cxn modelId="{011E2791-0C17-4230-96D9-141D9C05F605}" type="presParOf" srcId="{0C557089-D8BD-4090-AD62-698C2513A1DA}" destId="{CFB5DC64-8D21-4041-9318-11EE6482FB37}" srcOrd="1" destOrd="0" presId="urn:microsoft.com/office/officeart/2005/8/layout/hProcess9"/>
    <dgm:cxn modelId="{E67AB214-74D3-48A9-B87E-3331A7A20922}" type="presParOf" srcId="{CFB5DC64-8D21-4041-9318-11EE6482FB37}" destId="{AAA8B25F-F762-4DA1-9044-3457AD688D4B}" srcOrd="0" destOrd="0" presId="urn:microsoft.com/office/officeart/2005/8/layout/hProcess9"/>
    <dgm:cxn modelId="{357A655E-21AF-4641-A135-F1F607328A2E}" type="presParOf" srcId="{CFB5DC64-8D21-4041-9318-11EE6482FB37}" destId="{B00A9204-4300-4674-A6D1-153620930C4A}" srcOrd="1" destOrd="0" presId="urn:microsoft.com/office/officeart/2005/8/layout/hProcess9"/>
    <dgm:cxn modelId="{E61EC763-D48C-48E9-8E13-8FBF06D5842E}" type="presParOf" srcId="{CFB5DC64-8D21-4041-9318-11EE6482FB37}" destId="{C0C85062-503C-4CF2-8C4E-FE5F24AA776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8BA658-08CA-4485-8ED8-F094F880420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5ACEA7A-C790-4E7C-A584-84913EA2B6C8}">
      <dgm:prSet phldrT="[Text]"/>
      <dgm:spPr>
        <a:solidFill>
          <a:srgbClr val="C00000"/>
        </a:solidFill>
      </dgm:spPr>
      <dgm:t>
        <a:bodyPr/>
        <a:lstStyle/>
        <a:p>
          <a:r>
            <a:rPr lang="en-US" b="0" dirty="0" smtClean="0">
              <a:solidFill>
                <a:schemeClr val="bg1"/>
              </a:solidFill>
            </a:rPr>
            <a:t>Identify Stakeholders</a:t>
          </a:r>
          <a:endParaRPr lang="en-US" b="0" dirty="0">
            <a:solidFill>
              <a:schemeClr val="bg1"/>
            </a:solidFill>
          </a:endParaRPr>
        </a:p>
      </dgm:t>
    </dgm:pt>
    <dgm:pt modelId="{F19B0DBF-452B-47AF-8809-EE1275BEBAD5}" type="parTrans" cxnId="{EB507A67-81E9-4B53-A5F4-C7B26C39CD08}">
      <dgm:prSet/>
      <dgm:spPr/>
      <dgm:t>
        <a:bodyPr/>
        <a:lstStyle/>
        <a:p>
          <a:endParaRPr lang="en-US"/>
        </a:p>
      </dgm:t>
    </dgm:pt>
    <dgm:pt modelId="{C422F3F4-340B-4F83-B6FA-AA2E11350847}" type="sibTrans" cxnId="{EB507A67-81E9-4B53-A5F4-C7B26C39CD08}">
      <dgm:prSet/>
      <dgm:spPr/>
      <dgm:t>
        <a:bodyPr/>
        <a:lstStyle/>
        <a:p>
          <a:endParaRPr lang="en-US"/>
        </a:p>
      </dgm:t>
    </dgm:pt>
    <dgm:pt modelId="{9A3B32B4-6E09-429B-BC52-607ED52C42E0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Identify their Interests</a:t>
          </a:r>
          <a:endParaRPr lang="en-US" dirty="0"/>
        </a:p>
      </dgm:t>
    </dgm:pt>
    <dgm:pt modelId="{735AEF4A-5777-448A-83FB-8E9A9E7364DE}" type="parTrans" cxnId="{0050F04B-3268-49A7-BF0D-3163D1BD0993}">
      <dgm:prSet/>
      <dgm:spPr/>
      <dgm:t>
        <a:bodyPr/>
        <a:lstStyle/>
        <a:p>
          <a:endParaRPr lang="en-US"/>
        </a:p>
      </dgm:t>
    </dgm:pt>
    <dgm:pt modelId="{74BE9359-39F7-453A-8F72-227330FC7B3F}" type="sibTrans" cxnId="{0050F04B-3268-49A7-BF0D-3163D1BD0993}">
      <dgm:prSet/>
      <dgm:spPr/>
      <dgm:t>
        <a:bodyPr/>
        <a:lstStyle/>
        <a:p>
          <a:endParaRPr lang="en-US"/>
        </a:p>
      </dgm:t>
    </dgm:pt>
    <dgm:pt modelId="{D338EE55-E54F-47AD-B5CF-1778E9F4CAF3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Identify Conflict Risks</a:t>
          </a:r>
          <a:endParaRPr lang="en-US" dirty="0"/>
        </a:p>
      </dgm:t>
    </dgm:pt>
    <dgm:pt modelId="{9DFA32A7-60F0-415D-AA3D-381E3359D01B}" type="parTrans" cxnId="{A1D0FBA9-1DD6-449F-8FEE-32DD6506693A}">
      <dgm:prSet/>
      <dgm:spPr/>
      <dgm:t>
        <a:bodyPr/>
        <a:lstStyle/>
        <a:p>
          <a:endParaRPr lang="en-US"/>
        </a:p>
      </dgm:t>
    </dgm:pt>
    <dgm:pt modelId="{662080F4-2CC1-455C-BA14-A4B27B5FC567}" type="sibTrans" cxnId="{A1D0FBA9-1DD6-449F-8FEE-32DD6506693A}">
      <dgm:prSet/>
      <dgm:spPr/>
      <dgm:t>
        <a:bodyPr/>
        <a:lstStyle/>
        <a:p>
          <a:endParaRPr lang="en-US"/>
        </a:p>
      </dgm:t>
    </dgm:pt>
    <dgm:pt modelId="{D7CCA04C-C391-4BA6-AC02-AA337CB0FD6E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Develop Stakeholder </a:t>
          </a:r>
          <a:r>
            <a:rPr lang="en-US" dirty="0" err="1" smtClean="0"/>
            <a:t>Mgmt</a:t>
          </a:r>
          <a:r>
            <a:rPr lang="en-US" dirty="0" smtClean="0"/>
            <a:t> Plan</a:t>
          </a:r>
          <a:endParaRPr lang="en-US" dirty="0"/>
        </a:p>
      </dgm:t>
    </dgm:pt>
    <dgm:pt modelId="{576CC6FA-5042-416E-8741-F899B1F04E94}" type="parTrans" cxnId="{DC11E18C-2892-496C-AF24-910B31703D61}">
      <dgm:prSet/>
      <dgm:spPr/>
      <dgm:t>
        <a:bodyPr/>
        <a:lstStyle/>
        <a:p>
          <a:endParaRPr lang="en-US"/>
        </a:p>
      </dgm:t>
    </dgm:pt>
    <dgm:pt modelId="{6FA7F924-83A1-4169-9E3B-29D68352F4B6}" type="sibTrans" cxnId="{DC11E18C-2892-496C-AF24-910B31703D61}">
      <dgm:prSet/>
      <dgm:spPr/>
      <dgm:t>
        <a:bodyPr/>
        <a:lstStyle/>
        <a:p>
          <a:endParaRPr lang="en-US"/>
        </a:p>
      </dgm:t>
    </dgm:pt>
    <dgm:pt modelId="{C08D1FF3-CB98-4859-B54C-9B517AB17146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Work with Stakeholders</a:t>
          </a:r>
          <a:endParaRPr lang="en-US" dirty="0"/>
        </a:p>
      </dgm:t>
    </dgm:pt>
    <dgm:pt modelId="{FC18038F-6028-4CBF-9F63-506B368B96D9}" type="parTrans" cxnId="{FF4F8F65-A850-45AB-A977-9383597D72AF}">
      <dgm:prSet/>
      <dgm:spPr/>
      <dgm:t>
        <a:bodyPr/>
        <a:lstStyle/>
        <a:p>
          <a:endParaRPr lang="en-US"/>
        </a:p>
      </dgm:t>
    </dgm:pt>
    <dgm:pt modelId="{CEDE4313-04C2-470F-8AB5-F35B2BAFF4BC}" type="sibTrans" cxnId="{FF4F8F65-A850-45AB-A977-9383597D72AF}">
      <dgm:prSet/>
      <dgm:spPr/>
      <dgm:t>
        <a:bodyPr/>
        <a:lstStyle/>
        <a:p>
          <a:endParaRPr lang="en-US"/>
        </a:p>
      </dgm:t>
    </dgm:pt>
    <dgm:pt modelId="{0C557089-D8BD-4090-AD62-698C2513A1DA}" type="pres">
      <dgm:prSet presAssocID="{C48BA658-08CA-4485-8ED8-F094F8804209}" presName="CompostProcess" presStyleCnt="0">
        <dgm:presLayoutVars>
          <dgm:dir/>
          <dgm:resizeHandles val="exact"/>
        </dgm:presLayoutVars>
      </dgm:prSet>
      <dgm:spPr/>
    </dgm:pt>
    <dgm:pt modelId="{B24E896B-620A-4253-8D5A-D8E6F325AAEA}" type="pres">
      <dgm:prSet presAssocID="{C48BA658-08CA-4485-8ED8-F094F8804209}" presName="arrow" presStyleLbl="bgShp" presStyleIdx="0" presStyleCnt="1" custLinFactNeighborX="-4412" custLinFactNeighborY="51875"/>
      <dgm:spPr/>
    </dgm:pt>
    <dgm:pt modelId="{CFB5DC64-8D21-4041-9318-11EE6482FB37}" type="pres">
      <dgm:prSet presAssocID="{C48BA658-08CA-4485-8ED8-F094F8804209}" presName="linearProcess" presStyleCnt="0"/>
      <dgm:spPr/>
    </dgm:pt>
    <dgm:pt modelId="{AAA8B25F-F762-4DA1-9044-3457AD688D4B}" type="pres">
      <dgm:prSet presAssocID="{B5ACEA7A-C790-4E7C-A584-84913EA2B6C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A9204-4300-4674-A6D1-153620930C4A}" type="pres">
      <dgm:prSet presAssocID="{C422F3F4-340B-4F83-B6FA-AA2E11350847}" presName="sibTrans" presStyleCnt="0"/>
      <dgm:spPr/>
    </dgm:pt>
    <dgm:pt modelId="{C0C85062-503C-4CF2-8C4E-FE5F24AA776E}" type="pres">
      <dgm:prSet presAssocID="{9A3B32B4-6E09-429B-BC52-607ED52C42E0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42735-DFA4-4D9B-9E38-BC05712B40D2}" type="pres">
      <dgm:prSet presAssocID="{74BE9359-39F7-453A-8F72-227330FC7B3F}" presName="sibTrans" presStyleCnt="0"/>
      <dgm:spPr/>
    </dgm:pt>
    <dgm:pt modelId="{C5D33ECA-58AD-4AD6-8718-6D52095CE221}" type="pres">
      <dgm:prSet presAssocID="{D338EE55-E54F-47AD-B5CF-1778E9F4CAF3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38758-4855-498F-AC6C-15148F2031E6}" type="pres">
      <dgm:prSet presAssocID="{662080F4-2CC1-455C-BA14-A4B27B5FC567}" presName="sibTrans" presStyleCnt="0"/>
      <dgm:spPr/>
    </dgm:pt>
    <dgm:pt modelId="{CA0CDCE8-5B26-438E-B654-F1898CEBA48C}" type="pres">
      <dgm:prSet presAssocID="{D7CCA04C-C391-4BA6-AC02-AA337CB0FD6E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8890B4-05FD-4A29-A2A6-A2F72678E3BC}" type="pres">
      <dgm:prSet presAssocID="{6FA7F924-83A1-4169-9E3B-29D68352F4B6}" presName="sibTrans" presStyleCnt="0"/>
      <dgm:spPr/>
    </dgm:pt>
    <dgm:pt modelId="{4CE889B0-90BC-4A41-924E-928E82E6ACE8}" type="pres">
      <dgm:prSet presAssocID="{C08D1FF3-CB98-4859-B54C-9B517AB17146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50F04B-3268-49A7-BF0D-3163D1BD0993}" srcId="{C48BA658-08CA-4485-8ED8-F094F8804209}" destId="{9A3B32B4-6E09-429B-BC52-607ED52C42E0}" srcOrd="1" destOrd="0" parTransId="{735AEF4A-5777-448A-83FB-8E9A9E7364DE}" sibTransId="{74BE9359-39F7-453A-8F72-227330FC7B3F}"/>
    <dgm:cxn modelId="{97EEF468-B264-4502-8D75-209294F54B1B}" type="presOf" srcId="{C48BA658-08CA-4485-8ED8-F094F8804209}" destId="{0C557089-D8BD-4090-AD62-698C2513A1DA}" srcOrd="0" destOrd="0" presId="urn:microsoft.com/office/officeart/2005/8/layout/hProcess9"/>
    <dgm:cxn modelId="{D5A15F12-CA5B-46C1-AC7E-CDD9C43C0ED6}" type="presOf" srcId="{D338EE55-E54F-47AD-B5CF-1778E9F4CAF3}" destId="{C5D33ECA-58AD-4AD6-8718-6D52095CE221}" srcOrd="0" destOrd="0" presId="urn:microsoft.com/office/officeart/2005/8/layout/hProcess9"/>
    <dgm:cxn modelId="{45CE64F6-ECBC-4F18-9AA2-80B16099E045}" type="presOf" srcId="{D7CCA04C-C391-4BA6-AC02-AA337CB0FD6E}" destId="{CA0CDCE8-5B26-438E-B654-F1898CEBA48C}" srcOrd="0" destOrd="0" presId="urn:microsoft.com/office/officeart/2005/8/layout/hProcess9"/>
    <dgm:cxn modelId="{DC11E18C-2892-496C-AF24-910B31703D61}" srcId="{C48BA658-08CA-4485-8ED8-F094F8804209}" destId="{D7CCA04C-C391-4BA6-AC02-AA337CB0FD6E}" srcOrd="3" destOrd="0" parTransId="{576CC6FA-5042-416E-8741-F899B1F04E94}" sibTransId="{6FA7F924-83A1-4169-9E3B-29D68352F4B6}"/>
    <dgm:cxn modelId="{EB507A67-81E9-4B53-A5F4-C7B26C39CD08}" srcId="{C48BA658-08CA-4485-8ED8-F094F8804209}" destId="{B5ACEA7A-C790-4E7C-A584-84913EA2B6C8}" srcOrd="0" destOrd="0" parTransId="{F19B0DBF-452B-47AF-8809-EE1275BEBAD5}" sibTransId="{C422F3F4-340B-4F83-B6FA-AA2E11350847}"/>
    <dgm:cxn modelId="{2FBB1BB2-B705-485E-8663-096839BAF850}" type="presOf" srcId="{B5ACEA7A-C790-4E7C-A584-84913EA2B6C8}" destId="{AAA8B25F-F762-4DA1-9044-3457AD688D4B}" srcOrd="0" destOrd="0" presId="urn:microsoft.com/office/officeart/2005/8/layout/hProcess9"/>
    <dgm:cxn modelId="{033B7BBC-3F8B-4B80-AA8C-CC01D2E10E14}" type="presOf" srcId="{9A3B32B4-6E09-429B-BC52-607ED52C42E0}" destId="{C0C85062-503C-4CF2-8C4E-FE5F24AA776E}" srcOrd="0" destOrd="0" presId="urn:microsoft.com/office/officeart/2005/8/layout/hProcess9"/>
    <dgm:cxn modelId="{FF4F8F65-A850-45AB-A977-9383597D72AF}" srcId="{C48BA658-08CA-4485-8ED8-F094F8804209}" destId="{C08D1FF3-CB98-4859-B54C-9B517AB17146}" srcOrd="4" destOrd="0" parTransId="{FC18038F-6028-4CBF-9F63-506B368B96D9}" sibTransId="{CEDE4313-04C2-470F-8AB5-F35B2BAFF4BC}"/>
    <dgm:cxn modelId="{A1D0FBA9-1DD6-449F-8FEE-32DD6506693A}" srcId="{C48BA658-08CA-4485-8ED8-F094F8804209}" destId="{D338EE55-E54F-47AD-B5CF-1778E9F4CAF3}" srcOrd="2" destOrd="0" parTransId="{9DFA32A7-60F0-415D-AA3D-381E3359D01B}" sibTransId="{662080F4-2CC1-455C-BA14-A4B27B5FC567}"/>
    <dgm:cxn modelId="{604A3307-7A45-4295-812E-7A9387A30326}" type="presOf" srcId="{C08D1FF3-CB98-4859-B54C-9B517AB17146}" destId="{4CE889B0-90BC-4A41-924E-928E82E6ACE8}" srcOrd="0" destOrd="0" presId="urn:microsoft.com/office/officeart/2005/8/layout/hProcess9"/>
    <dgm:cxn modelId="{C8F493FD-7738-4530-AF8A-6D1C96F3FC59}" type="presParOf" srcId="{0C557089-D8BD-4090-AD62-698C2513A1DA}" destId="{B24E896B-620A-4253-8D5A-D8E6F325AAEA}" srcOrd="0" destOrd="0" presId="urn:microsoft.com/office/officeart/2005/8/layout/hProcess9"/>
    <dgm:cxn modelId="{6EA06C3B-FCEC-4C9E-B9F6-BD73EC661A59}" type="presParOf" srcId="{0C557089-D8BD-4090-AD62-698C2513A1DA}" destId="{CFB5DC64-8D21-4041-9318-11EE6482FB37}" srcOrd="1" destOrd="0" presId="urn:microsoft.com/office/officeart/2005/8/layout/hProcess9"/>
    <dgm:cxn modelId="{CAEE9069-0FF7-45C1-9881-63A453D18629}" type="presParOf" srcId="{CFB5DC64-8D21-4041-9318-11EE6482FB37}" destId="{AAA8B25F-F762-4DA1-9044-3457AD688D4B}" srcOrd="0" destOrd="0" presId="urn:microsoft.com/office/officeart/2005/8/layout/hProcess9"/>
    <dgm:cxn modelId="{EA38C2FD-B7C6-4E02-BADA-7FE951F77412}" type="presParOf" srcId="{CFB5DC64-8D21-4041-9318-11EE6482FB37}" destId="{B00A9204-4300-4674-A6D1-153620930C4A}" srcOrd="1" destOrd="0" presId="urn:microsoft.com/office/officeart/2005/8/layout/hProcess9"/>
    <dgm:cxn modelId="{CCFEB704-E5CE-44F3-B568-3E7063F61FB9}" type="presParOf" srcId="{CFB5DC64-8D21-4041-9318-11EE6482FB37}" destId="{C0C85062-503C-4CF2-8C4E-FE5F24AA776E}" srcOrd="2" destOrd="0" presId="urn:microsoft.com/office/officeart/2005/8/layout/hProcess9"/>
    <dgm:cxn modelId="{6DDBC4AE-D56F-41A8-94A1-0185DA2545DE}" type="presParOf" srcId="{CFB5DC64-8D21-4041-9318-11EE6482FB37}" destId="{00C42735-DFA4-4D9B-9E38-BC05712B40D2}" srcOrd="3" destOrd="0" presId="urn:microsoft.com/office/officeart/2005/8/layout/hProcess9"/>
    <dgm:cxn modelId="{1AB7AD34-364A-4FA5-B32A-CB63975651A7}" type="presParOf" srcId="{CFB5DC64-8D21-4041-9318-11EE6482FB37}" destId="{C5D33ECA-58AD-4AD6-8718-6D52095CE221}" srcOrd="4" destOrd="0" presId="urn:microsoft.com/office/officeart/2005/8/layout/hProcess9"/>
    <dgm:cxn modelId="{3067F800-F80B-434B-A987-41FB455662C7}" type="presParOf" srcId="{CFB5DC64-8D21-4041-9318-11EE6482FB37}" destId="{F0D38758-4855-498F-AC6C-15148F2031E6}" srcOrd="5" destOrd="0" presId="urn:microsoft.com/office/officeart/2005/8/layout/hProcess9"/>
    <dgm:cxn modelId="{8AB6ED73-D1B0-42E6-89E9-EBE9846DA6AC}" type="presParOf" srcId="{CFB5DC64-8D21-4041-9318-11EE6482FB37}" destId="{CA0CDCE8-5B26-438E-B654-F1898CEBA48C}" srcOrd="6" destOrd="0" presId="urn:microsoft.com/office/officeart/2005/8/layout/hProcess9"/>
    <dgm:cxn modelId="{B90603D8-3556-41B3-94BF-9133FF86FF9C}" type="presParOf" srcId="{CFB5DC64-8D21-4041-9318-11EE6482FB37}" destId="{9B8890B4-05FD-4A29-A2A6-A2F72678E3BC}" srcOrd="7" destOrd="0" presId="urn:microsoft.com/office/officeart/2005/8/layout/hProcess9"/>
    <dgm:cxn modelId="{F30703F6-C962-45AE-85EF-A5035F9CB2AA}" type="presParOf" srcId="{CFB5DC64-8D21-4041-9318-11EE6482FB37}" destId="{4CE889B0-90BC-4A41-924E-928E82E6ACE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056EA3-B34C-439C-AB6B-9F4DDEC2F3F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48CDC45-7D69-450A-9F82-1BADAC1251A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Prepare PMP w/ Team</a:t>
          </a:r>
        </a:p>
      </dgm:t>
    </dgm:pt>
    <dgm:pt modelId="{03A93D7B-255D-409F-A095-6F406FBFDE07}" type="parTrans" cxnId="{408555FE-921E-44AE-B180-3DD48C04D5A0}">
      <dgm:prSet/>
      <dgm:spPr/>
      <dgm:t>
        <a:bodyPr/>
        <a:lstStyle/>
        <a:p>
          <a:endParaRPr lang="en-US"/>
        </a:p>
      </dgm:t>
    </dgm:pt>
    <dgm:pt modelId="{9CD97D77-655A-4337-B2BF-25AA3BFDA17B}" type="sibTrans" cxnId="{408555FE-921E-44AE-B180-3DD48C04D5A0}">
      <dgm:prSet/>
      <dgm:spPr/>
      <dgm:t>
        <a:bodyPr/>
        <a:lstStyle/>
        <a:p>
          <a:endParaRPr lang="en-US"/>
        </a:p>
      </dgm:t>
    </dgm:pt>
    <dgm:pt modelId="{EA818572-2A56-4DC2-9E25-3F91AAF46962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Sponsor Approves</a:t>
          </a:r>
        </a:p>
      </dgm:t>
    </dgm:pt>
    <dgm:pt modelId="{BBB5421E-348D-4B07-AE8B-2A57F2DDE14D}" type="parTrans" cxnId="{7C9A870A-0B6D-4AEF-AEB4-0C5D3896E9D7}">
      <dgm:prSet/>
      <dgm:spPr/>
      <dgm:t>
        <a:bodyPr/>
        <a:lstStyle/>
        <a:p>
          <a:endParaRPr lang="en-US"/>
        </a:p>
      </dgm:t>
    </dgm:pt>
    <dgm:pt modelId="{62CFEA50-C24F-41D5-A901-3B9E816DE649}" type="sibTrans" cxnId="{7C9A870A-0B6D-4AEF-AEB4-0C5D3896E9D7}">
      <dgm:prSet/>
      <dgm:spPr/>
      <dgm:t>
        <a:bodyPr/>
        <a:lstStyle/>
        <a:p>
          <a:endParaRPr lang="en-US"/>
        </a:p>
      </dgm:t>
    </dgm:pt>
    <dgm:pt modelId="{823A5780-9045-4EDC-8438-9F2A1814AC3D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Execute Plan</a:t>
          </a:r>
          <a:endParaRPr lang="en-US" dirty="0"/>
        </a:p>
      </dgm:t>
    </dgm:pt>
    <dgm:pt modelId="{C596D545-36D9-4F7F-8970-82DD9AB4432E}" type="parTrans" cxnId="{EBB7E38D-70B6-4850-8B30-A7F2FCABA79D}">
      <dgm:prSet/>
      <dgm:spPr/>
      <dgm:t>
        <a:bodyPr/>
        <a:lstStyle/>
        <a:p>
          <a:endParaRPr lang="en-US"/>
        </a:p>
      </dgm:t>
    </dgm:pt>
    <dgm:pt modelId="{7334236E-F5BB-4EEF-8902-FB267B75EFCD}" type="sibTrans" cxnId="{EBB7E38D-70B6-4850-8B30-A7F2FCABA79D}">
      <dgm:prSet/>
      <dgm:spPr/>
      <dgm:t>
        <a:bodyPr/>
        <a:lstStyle/>
        <a:p>
          <a:endParaRPr lang="en-US"/>
        </a:p>
      </dgm:t>
    </dgm:pt>
    <dgm:pt modelId="{FEE9C8CE-6758-4E57-90EE-6175E7619900}">
      <dgm:prSet/>
      <dgm:spPr>
        <a:solidFill>
          <a:srgbClr val="FFC000"/>
        </a:solidFill>
      </dgm:spPr>
      <dgm:t>
        <a:bodyPr/>
        <a:lstStyle/>
        <a:p>
          <a:r>
            <a:rPr lang="en-US" dirty="0" smtClean="0"/>
            <a:t>Monitor &amp; Change Plan</a:t>
          </a:r>
          <a:endParaRPr lang="en-US" dirty="0"/>
        </a:p>
      </dgm:t>
    </dgm:pt>
    <dgm:pt modelId="{1F077F49-9554-441C-B329-542F4BF0D31F}" type="parTrans" cxnId="{D014C868-1C66-4ACB-BE96-779961B42C3F}">
      <dgm:prSet/>
      <dgm:spPr/>
      <dgm:t>
        <a:bodyPr/>
        <a:lstStyle/>
        <a:p>
          <a:endParaRPr lang="en-US"/>
        </a:p>
      </dgm:t>
    </dgm:pt>
    <dgm:pt modelId="{722CD518-C0F9-4AC0-939A-E4211A7881AD}" type="sibTrans" cxnId="{D014C868-1C66-4ACB-BE96-779961B42C3F}">
      <dgm:prSet/>
      <dgm:spPr/>
      <dgm:t>
        <a:bodyPr/>
        <a:lstStyle/>
        <a:p>
          <a:endParaRPr lang="en-US"/>
        </a:p>
      </dgm:t>
    </dgm:pt>
    <dgm:pt modelId="{43F4CFCC-E5B5-43DA-8A5A-FCD32DFAA925}" type="pres">
      <dgm:prSet presAssocID="{0D056EA3-B34C-439C-AB6B-9F4DDEC2F3F8}" presName="CompostProcess" presStyleCnt="0">
        <dgm:presLayoutVars>
          <dgm:dir/>
          <dgm:resizeHandles val="exact"/>
        </dgm:presLayoutVars>
      </dgm:prSet>
      <dgm:spPr/>
    </dgm:pt>
    <dgm:pt modelId="{5C5A3205-0665-4B15-A830-6FCCF329C5FE}" type="pres">
      <dgm:prSet presAssocID="{0D056EA3-B34C-439C-AB6B-9F4DDEC2F3F8}" presName="arrow" presStyleLbl="bgShp" presStyleIdx="0" presStyleCn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DE3281C-2B19-4EE3-8734-238EBAB51689}" type="pres">
      <dgm:prSet presAssocID="{0D056EA3-B34C-439C-AB6B-9F4DDEC2F3F8}" presName="linearProcess" presStyleCnt="0"/>
      <dgm:spPr/>
    </dgm:pt>
    <dgm:pt modelId="{88B4AC47-5834-4935-8A0D-0BCD04A696C1}" type="pres">
      <dgm:prSet presAssocID="{948CDC45-7D69-450A-9F82-1BADAC1251AE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00AEEA-91B4-40CD-9CF1-6E99E8F6A0A1}" type="pres">
      <dgm:prSet presAssocID="{9CD97D77-655A-4337-B2BF-25AA3BFDA17B}" presName="sibTrans" presStyleCnt="0"/>
      <dgm:spPr/>
    </dgm:pt>
    <dgm:pt modelId="{0B65F102-C833-457E-945F-647ADB4ABF5E}" type="pres">
      <dgm:prSet presAssocID="{EA818572-2A56-4DC2-9E25-3F91AAF46962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D3EE7-473C-41C5-A0ED-BBB09656D49C}" type="pres">
      <dgm:prSet presAssocID="{62CFEA50-C24F-41D5-A901-3B9E816DE649}" presName="sibTrans" presStyleCnt="0"/>
      <dgm:spPr/>
    </dgm:pt>
    <dgm:pt modelId="{60F48FC7-69A1-47B5-AE49-EAE1CA00F3C0}" type="pres">
      <dgm:prSet presAssocID="{823A5780-9045-4EDC-8438-9F2A1814AC3D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04417-76E8-47C2-A6D0-E02D6ADDDB86}" type="pres">
      <dgm:prSet presAssocID="{7334236E-F5BB-4EEF-8902-FB267B75EFCD}" presName="sibTrans" presStyleCnt="0"/>
      <dgm:spPr/>
    </dgm:pt>
    <dgm:pt modelId="{B2A000D1-2F0D-4EF1-A9DF-042795EDC82C}" type="pres">
      <dgm:prSet presAssocID="{FEE9C8CE-6758-4E57-90EE-6175E761990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B7E38D-70B6-4850-8B30-A7F2FCABA79D}" srcId="{0D056EA3-B34C-439C-AB6B-9F4DDEC2F3F8}" destId="{823A5780-9045-4EDC-8438-9F2A1814AC3D}" srcOrd="2" destOrd="0" parTransId="{C596D545-36D9-4F7F-8970-82DD9AB4432E}" sibTransId="{7334236E-F5BB-4EEF-8902-FB267B75EFCD}"/>
    <dgm:cxn modelId="{C1FB08AB-DD1F-4BE4-B528-69961DFE02E7}" type="presOf" srcId="{823A5780-9045-4EDC-8438-9F2A1814AC3D}" destId="{60F48FC7-69A1-47B5-AE49-EAE1CA00F3C0}" srcOrd="0" destOrd="0" presId="urn:microsoft.com/office/officeart/2005/8/layout/hProcess9"/>
    <dgm:cxn modelId="{2DB65062-A255-4356-A04F-09740C809291}" type="presOf" srcId="{FEE9C8CE-6758-4E57-90EE-6175E7619900}" destId="{B2A000D1-2F0D-4EF1-A9DF-042795EDC82C}" srcOrd="0" destOrd="0" presId="urn:microsoft.com/office/officeart/2005/8/layout/hProcess9"/>
    <dgm:cxn modelId="{7C9A870A-0B6D-4AEF-AEB4-0C5D3896E9D7}" srcId="{0D056EA3-B34C-439C-AB6B-9F4DDEC2F3F8}" destId="{EA818572-2A56-4DC2-9E25-3F91AAF46962}" srcOrd="1" destOrd="0" parTransId="{BBB5421E-348D-4B07-AE8B-2A57F2DDE14D}" sibTransId="{62CFEA50-C24F-41D5-A901-3B9E816DE649}"/>
    <dgm:cxn modelId="{C397FF0F-981E-456E-9B8A-D297B896FA18}" type="presOf" srcId="{948CDC45-7D69-450A-9F82-1BADAC1251AE}" destId="{88B4AC47-5834-4935-8A0D-0BCD04A696C1}" srcOrd="0" destOrd="0" presId="urn:microsoft.com/office/officeart/2005/8/layout/hProcess9"/>
    <dgm:cxn modelId="{D014C868-1C66-4ACB-BE96-779961B42C3F}" srcId="{0D056EA3-B34C-439C-AB6B-9F4DDEC2F3F8}" destId="{FEE9C8CE-6758-4E57-90EE-6175E7619900}" srcOrd="3" destOrd="0" parTransId="{1F077F49-9554-441C-B329-542F4BF0D31F}" sibTransId="{722CD518-C0F9-4AC0-939A-E4211A7881AD}"/>
    <dgm:cxn modelId="{408555FE-921E-44AE-B180-3DD48C04D5A0}" srcId="{0D056EA3-B34C-439C-AB6B-9F4DDEC2F3F8}" destId="{948CDC45-7D69-450A-9F82-1BADAC1251AE}" srcOrd="0" destOrd="0" parTransId="{03A93D7B-255D-409F-A095-6F406FBFDE07}" sibTransId="{9CD97D77-655A-4337-B2BF-25AA3BFDA17B}"/>
    <dgm:cxn modelId="{F2A63570-5ADE-4D66-B240-65AA6CFC654D}" type="presOf" srcId="{0D056EA3-B34C-439C-AB6B-9F4DDEC2F3F8}" destId="{43F4CFCC-E5B5-43DA-8A5A-FCD32DFAA925}" srcOrd="0" destOrd="0" presId="urn:microsoft.com/office/officeart/2005/8/layout/hProcess9"/>
    <dgm:cxn modelId="{DED28C36-C25D-4308-9C36-DE64753B159F}" type="presOf" srcId="{EA818572-2A56-4DC2-9E25-3F91AAF46962}" destId="{0B65F102-C833-457E-945F-647ADB4ABF5E}" srcOrd="0" destOrd="0" presId="urn:microsoft.com/office/officeart/2005/8/layout/hProcess9"/>
    <dgm:cxn modelId="{9CED9D4C-EEB7-44C0-9E72-8ADCC9CB6162}" type="presParOf" srcId="{43F4CFCC-E5B5-43DA-8A5A-FCD32DFAA925}" destId="{5C5A3205-0665-4B15-A830-6FCCF329C5FE}" srcOrd="0" destOrd="0" presId="urn:microsoft.com/office/officeart/2005/8/layout/hProcess9"/>
    <dgm:cxn modelId="{A1EE16B2-8579-427F-BB37-9D0C05637A63}" type="presParOf" srcId="{43F4CFCC-E5B5-43DA-8A5A-FCD32DFAA925}" destId="{1DE3281C-2B19-4EE3-8734-238EBAB51689}" srcOrd="1" destOrd="0" presId="urn:microsoft.com/office/officeart/2005/8/layout/hProcess9"/>
    <dgm:cxn modelId="{BCE7EDA7-A97F-40AF-84AC-9823AB397527}" type="presParOf" srcId="{1DE3281C-2B19-4EE3-8734-238EBAB51689}" destId="{88B4AC47-5834-4935-8A0D-0BCD04A696C1}" srcOrd="0" destOrd="0" presId="urn:microsoft.com/office/officeart/2005/8/layout/hProcess9"/>
    <dgm:cxn modelId="{A3EA0AB8-7C57-4EF9-80BA-300FBFC64EA7}" type="presParOf" srcId="{1DE3281C-2B19-4EE3-8734-238EBAB51689}" destId="{F400AEEA-91B4-40CD-9CF1-6E99E8F6A0A1}" srcOrd="1" destOrd="0" presId="urn:microsoft.com/office/officeart/2005/8/layout/hProcess9"/>
    <dgm:cxn modelId="{FF8E532F-74CE-4455-85A2-94348E42E448}" type="presParOf" srcId="{1DE3281C-2B19-4EE3-8734-238EBAB51689}" destId="{0B65F102-C833-457E-945F-647ADB4ABF5E}" srcOrd="2" destOrd="0" presId="urn:microsoft.com/office/officeart/2005/8/layout/hProcess9"/>
    <dgm:cxn modelId="{C7178944-AE1C-495A-914B-D5ABF6C72DE6}" type="presParOf" srcId="{1DE3281C-2B19-4EE3-8734-238EBAB51689}" destId="{785D3EE7-473C-41C5-A0ED-BBB09656D49C}" srcOrd="3" destOrd="0" presId="urn:microsoft.com/office/officeart/2005/8/layout/hProcess9"/>
    <dgm:cxn modelId="{07F6C052-7FDC-48E3-89FB-CBE9CACE9C90}" type="presParOf" srcId="{1DE3281C-2B19-4EE3-8734-238EBAB51689}" destId="{60F48FC7-69A1-47B5-AE49-EAE1CA00F3C0}" srcOrd="4" destOrd="0" presId="urn:microsoft.com/office/officeart/2005/8/layout/hProcess9"/>
    <dgm:cxn modelId="{DB8C0550-372F-4F9A-8364-AA092B167871}" type="presParOf" srcId="{1DE3281C-2B19-4EE3-8734-238EBAB51689}" destId="{58104417-76E8-47C2-A6D0-E02D6ADDDB86}" srcOrd="5" destOrd="0" presId="urn:microsoft.com/office/officeart/2005/8/layout/hProcess9"/>
    <dgm:cxn modelId="{94B778C0-B473-4754-99B1-6FE0CF6FEB90}" type="presParOf" srcId="{1DE3281C-2B19-4EE3-8734-238EBAB51689}" destId="{B2A000D1-2F0D-4EF1-A9DF-042795EDC82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056EA3-B34C-439C-AB6B-9F4DDEC2F3F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48CDC45-7D69-450A-9F82-1BADAC1251A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Get Stakeholder Input</a:t>
          </a:r>
        </a:p>
      </dgm:t>
    </dgm:pt>
    <dgm:pt modelId="{03A93D7B-255D-409F-A095-6F406FBFDE07}" type="parTrans" cxnId="{408555FE-921E-44AE-B180-3DD48C04D5A0}">
      <dgm:prSet/>
      <dgm:spPr/>
      <dgm:t>
        <a:bodyPr/>
        <a:lstStyle/>
        <a:p>
          <a:endParaRPr lang="en-US"/>
        </a:p>
      </dgm:t>
    </dgm:pt>
    <dgm:pt modelId="{9CD97D77-655A-4337-B2BF-25AA3BFDA17B}" type="sibTrans" cxnId="{408555FE-921E-44AE-B180-3DD48C04D5A0}">
      <dgm:prSet/>
      <dgm:spPr/>
      <dgm:t>
        <a:bodyPr/>
        <a:lstStyle/>
        <a:p>
          <a:endParaRPr lang="en-US"/>
        </a:p>
      </dgm:t>
    </dgm:pt>
    <dgm:pt modelId="{EA818572-2A56-4DC2-9E25-3F91AAF46962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Decide what’s in </a:t>
          </a:r>
        </a:p>
        <a:p>
          <a:r>
            <a:rPr lang="en-US" dirty="0" smtClean="0">
              <a:solidFill>
                <a:schemeClr val="bg1"/>
              </a:solidFill>
            </a:rPr>
            <a:t>and what’s not</a:t>
          </a:r>
        </a:p>
      </dgm:t>
    </dgm:pt>
    <dgm:pt modelId="{BBB5421E-348D-4B07-AE8B-2A57F2DDE14D}" type="parTrans" cxnId="{7C9A870A-0B6D-4AEF-AEB4-0C5D3896E9D7}">
      <dgm:prSet/>
      <dgm:spPr/>
      <dgm:t>
        <a:bodyPr/>
        <a:lstStyle/>
        <a:p>
          <a:endParaRPr lang="en-US"/>
        </a:p>
      </dgm:t>
    </dgm:pt>
    <dgm:pt modelId="{62CFEA50-C24F-41D5-A901-3B9E816DE649}" type="sibTrans" cxnId="{7C9A870A-0B6D-4AEF-AEB4-0C5D3896E9D7}">
      <dgm:prSet/>
      <dgm:spPr/>
      <dgm:t>
        <a:bodyPr/>
        <a:lstStyle/>
        <a:p>
          <a:endParaRPr lang="en-US"/>
        </a:p>
      </dgm:t>
    </dgm:pt>
    <dgm:pt modelId="{823A5780-9045-4EDC-8438-9F2A1814AC3D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Document the Decisions</a:t>
          </a:r>
          <a:endParaRPr lang="en-US" dirty="0"/>
        </a:p>
      </dgm:t>
    </dgm:pt>
    <dgm:pt modelId="{C596D545-36D9-4F7F-8970-82DD9AB4432E}" type="parTrans" cxnId="{EBB7E38D-70B6-4850-8B30-A7F2FCABA79D}">
      <dgm:prSet/>
      <dgm:spPr/>
      <dgm:t>
        <a:bodyPr/>
        <a:lstStyle/>
        <a:p>
          <a:endParaRPr lang="en-US"/>
        </a:p>
      </dgm:t>
    </dgm:pt>
    <dgm:pt modelId="{7334236E-F5BB-4EEF-8902-FB267B75EFCD}" type="sibTrans" cxnId="{EBB7E38D-70B6-4850-8B30-A7F2FCABA79D}">
      <dgm:prSet/>
      <dgm:spPr/>
      <dgm:t>
        <a:bodyPr/>
        <a:lstStyle/>
        <a:p>
          <a:endParaRPr lang="en-US"/>
        </a:p>
      </dgm:t>
    </dgm:pt>
    <dgm:pt modelId="{FEE9C8CE-6758-4E57-90EE-6175E7619900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Manage Scope</a:t>
          </a:r>
          <a:endParaRPr lang="en-US" dirty="0"/>
        </a:p>
      </dgm:t>
    </dgm:pt>
    <dgm:pt modelId="{1F077F49-9554-441C-B329-542F4BF0D31F}" type="parTrans" cxnId="{D014C868-1C66-4ACB-BE96-779961B42C3F}">
      <dgm:prSet/>
      <dgm:spPr/>
      <dgm:t>
        <a:bodyPr/>
        <a:lstStyle/>
        <a:p>
          <a:endParaRPr lang="en-US"/>
        </a:p>
      </dgm:t>
    </dgm:pt>
    <dgm:pt modelId="{722CD518-C0F9-4AC0-939A-E4211A7881AD}" type="sibTrans" cxnId="{D014C868-1C66-4ACB-BE96-779961B42C3F}">
      <dgm:prSet/>
      <dgm:spPr/>
      <dgm:t>
        <a:bodyPr/>
        <a:lstStyle/>
        <a:p>
          <a:endParaRPr lang="en-US"/>
        </a:p>
      </dgm:t>
    </dgm:pt>
    <dgm:pt modelId="{43F4CFCC-E5B5-43DA-8A5A-FCD32DFAA925}" type="pres">
      <dgm:prSet presAssocID="{0D056EA3-B34C-439C-AB6B-9F4DDEC2F3F8}" presName="CompostProcess" presStyleCnt="0">
        <dgm:presLayoutVars>
          <dgm:dir/>
          <dgm:resizeHandles val="exact"/>
        </dgm:presLayoutVars>
      </dgm:prSet>
      <dgm:spPr/>
    </dgm:pt>
    <dgm:pt modelId="{5C5A3205-0665-4B15-A830-6FCCF329C5FE}" type="pres">
      <dgm:prSet presAssocID="{0D056EA3-B34C-439C-AB6B-9F4DDEC2F3F8}" presName="arrow" presStyleLbl="bgShp" presStyleIdx="0" presStyleCn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DE3281C-2B19-4EE3-8734-238EBAB51689}" type="pres">
      <dgm:prSet presAssocID="{0D056EA3-B34C-439C-AB6B-9F4DDEC2F3F8}" presName="linearProcess" presStyleCnt="0"/>
      <dgm:spPr/>
    </dgm:pt>
    <dgm:pt modelId="{88B4AC47-5834-4935-8A0D-0BCD04A696C1}" type="pres">
      <dgm:prSet presAssocID="{948CDC45-7D69-450A-9F82-1BADAC1251AE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00AEEA-91B4-40CD-9CF1-6E99E8F6A0A1}" type="pres">
      <dgm:prSet presAssocID="{9CD97D77-655A-4337-B2BF-25AA3BFDA17B}" presName="sibTrans" presStyleCnt="0"/>
      <dgm:spPr/>
    </dgm:pt>
    <dgm:pt modelId="{0B65F102-C833-457E-945F-647ADB4ABF5E}" type="pres">
      <dgm:prSet presAssocID="{EA818572-2A56-4DC2-9E25-3F91AAF46962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D3EE7-473C-41C5-A0ED-BBB09656D49C}" type="pres">
      <dgm:prSet presAssocID="{62CFEA50-C24F-41D5-A901-3B9E816DE649}" presName="sibTrans" presStyleCnt="0"/>
      <dgm:spPr/>
    </dgm:pt>
    <dgm:pt modelId="{60F48FC7-69A1-47B5-AE49-EAE1CA00F3C0}" type="pres">
      <dgm:prSet presAssocID="{823A5780-9045-4EDC-8438-9F2A1814AC3D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04417-76E8-47C2-A6D0-E02D6ADDDB86}" type="pres">
      <dgm:prSet presAssocID="{7334236E-F5BB-4EEF-8902-FB267B75EFCD}" presName="sibTrans" presStyleCnt="0"/>
      <dgm:spPr/>
    </dgm:pt>
    <dgm:pt modelId="{B2A000D1-2F0D-4EF1-A9DF-042795EDC82C}" type="pres">
      <dgm:prSet presAssocID="{FEE9C8CE-6758-4E57-90EE-6175E761990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AA31BF-AFEB-4FC6-AE9A-9FB28EAE7625}" type="presOf" srcId="{823A5780-9045-4EDC-8438-9F2A1814AC3D}" destId="{60F48FC7-69A1-47B5-AE49-EAE1CA00F3C0}" srcOrd="0" destOrd="0" presId="urn:microsoft.com/office/officeart/2005/8/layout/hProcess9"/>
    <dgm:cxn modelId="{15BABAF0-3DF9-4DD0-954C-2F0258FED966}" type="presOf" srcId="{948CDC45-7D69-450A-9F82-1BADAC1251AE}" destId="{88B4AC47-5834-4935-8A0D-0BCD04A696C1}" srcOrd="0" destOrd="0" presId="urn:microsoft.com/office/officeart/2005/8/layout/hProcess9"/>
    <dgm:cxn modelId="{D3BF25D4-96EC-4C50-B6C2-73C79FD48E5B}" type="presOf" srcId="{0D056EA3-B34C-439C-AB6B-9F4DDEC2F3F8}" destId="{43F4CFCC-E5B5-43DA-8A5A-FCD32DFAA925}" srcOrd="0" destOrd="0" presId="urn:microsoft.com/office/officeart/2005/8/layout/hProcess9"/>
    <dgm:cxn modelId="{7C9A870A-0B6D-4AEF-AEB4-0C5D3896E9D7}" srcId="{0D056EA3-B34C-439C-AB6B-9F4DDEC2F3F8}" destId="{EA818572-2A56-4DC2-9E25-3F91AAF46962}" srcOrd="1" destOrd="0" parTransId="{BBB5421E-348D-4B07-AE8B-2A57F2DDE14D}" sibTransId="{62CFEA50-C24F-41D5-A901-3B9E816DE649}"/>
    <dgm:cxn modelId="{EBB7E38D-70B6-4850-8B30-A7F2FCABA79D}" srcId="{0D056EA3-B34C-439C-AB6B-9F4DDEC2F3F8}" destId="{823A5780-9045-4EDC-8438-9F2A1814AC3D}" srcOrd="2" destOrd="0" parTransId="{C596D545-36D9-4F7F-8970-82DD9AB4432E}" sibTransId="{7334236E-F5BB-4EEF-8902-FB267B75EFCD}"/>
    <dgm:cxn modelId="{EEDA6DBC-C67C-4BEF-B133-11B4B2384E44}" type="presOf" srcId="{FEE9C8CE-6758-4E57-90EE-6175E7619900}" destId="{B2A000D1-2F0D-4EF1-A9DF-042795EDC82C}" srcOrd="0" destOrd="0" presId="urn:microsoft.com/office/officeart/2005/8/layout/hProcess9"/>
    <dgm:cxn modelId="{D014C868-1C66-4ACB-BE96-779961B42C3F}" srcId="{0D056EA3-B34C-439C-AB6B-9F4DDEC2F3F8}" destId="{FEE9C8CE-6758-4E57-90EE-6175E7619900}" srcOrd="3" destOrd="0" parTransId="{1F077F49-9554-441C-B329-542F4BF0D31F}" sibTransId="{722CD518-C0F9-4AC0-939A-E4211A7881AD}"/>
    <dgm:cxn modelId="{8E93E343-368B-4BCD-8482-4EB3440AFCB9}" type="presOf" srcId="{EA818572-2A56-4DC2-9E25-3F91AAF46962}" destId="{0B65F102-C833-457E-945F-647ADB4ABF5E}" srcOrd="0" destOrd="0" presId="urn:microsoft.com/office/officeart/2005/8/layout/hProcess9"/>
    <dgm:cxn modelId="{408555FE-921E-44AE-B180-3DD48C04D5A0}" srcId="{0D056EA3-B34C-439C-AB6B-9F4DDEC2F3F8}" destId="{948CDC45-7D69-450A-9F82-1BADAC1251AE}" srcOrd="0" destOrd="0" parTransId="{03A93D7B-255D-409F-A095-6F406FBFDE07}" sibTransId="{9CD97D77-655A-4337-B2BF-25AA3BFDA17B}"/>
    <dgm:cxn modelId="{B013496F-1DA2-48A7-B5F7-D4A5FCC39F9F}" type="presParOf" srcId="{43F4CFCC-E5B5-43DA-8A5A-FCD32DFAA925}" destId="{5C5A3205-0665-4B15-A830-6FCCF329C5FE}" srcOrd="0" destOrd="0" presId="urn:microsoft.com/office/officeart/2005/8/layout/hProcess9"/>
    <dgm:cxn modelId="{8AC3EADF-625F-4E84-95A8-274E45D1CE1C}" type="presParOf" srcId="{43F4CFCC-E5B5-43DA-8A5A-FCD32DFAA925}" destId="{1DE3281C-2B19-4EE3-8734-238EBAB51689}" srcOrd="1" destOrd="0" presId="urn:microsoft.com/office/officeart/2005/8/layout/hProcess9"/>
    <dgm:cxn modelId="{90860FEE-55F8-440F-82BD-2C4374F6B196}" type="presParOf" srcId="{1DE3281C-2B19-4EE3-8734-238EBAB51689}" destId="{88B4AC47-5834-4935-8A0D-0BCD04A696C1}" srcOrd="0" destOrd="0" presId="urn:microsoft.com/office/officeart/2005/8/layout/hProcess9"/>
    <dgm:cxn modelId="{B85F5E34-03BD-444C-BEA6-4B76ADB26546}" type="presParOf" srcId="{1DE3281C-2B19-4EE3-8734-238EBAB51689}" destId="{F400AEEA-91B4-40CD-9CF1-6E99E8F6A0A1}" srcOrd="1" destOrd="0" presId="urn:microsoft.com/office/officeart/2005/8/layout/hProcess9"/>
    <dgm:cxn modelId="{A3AAD33E-8A40-488A-8652-99ED2753C4A9}" type="presParOf" srcId="{1DE3281C-2B19-4EE3-8734-238EBAB51689}" destId="{0B65F102-C833-457E-945F-647ADB4ABF5E}" srcOrd="2" destOrd="0" presId="urn:microsoft.com/office/officeart/2005/8/layout/hProcess9"/>
    <dgm:cxn modelId="{87D4E4AC-2A28-4EF3-987C-7825942AEF5E}" type="presParOf" srcId="{1DE3281C-2B19-4EE3-8734-238EBAB51689}" destId="{785D3EE7-473C-41C5-A0ED-BBB09656D49C}" srcOrd="3" destOrd="0" presId="urn:microsoft.com/office/officeart/2005/8/layout/hProcess9"/>
    <dgm:cxn modelId="{6F32BD39-92E0-44A6-ADF4-8D697C671FBD}" type="presParOf" srcId="{1DE3281C-2B19-4EE3-8734-238EBAB51689}" destId="{60F48FC7-69A1-47B5-AE49-EAE1CA00F3C0}" srcOrd="4" destOrd="0" presId="urn:microsoft.com/office/officeart/2005/8/layout/hProcess9"/>
    <dgm:cxn modelId="{1A3D9B42-B77E-47A0-A3F5-5A070D862174}" type="presParOf" srcId="{1DE3281C-2B19-4EE3-8734-238EBAB51689}" destId="{58104417-76E8-47C2-A6D0-E02D6ADDDB86}" srcOrd="5" destOrd="0" presId="urn:microsoft.com/office/officeart/2005/8/layout/hProcess9"/>
    <dgm:cxn modelId="{8508490C-049B-49E8-B765-C0C6A0FE2330}" type="presParOf" srcId="{1DE3281C-2B19-4EE3-8734-238EBAB51689}" destId="{B2A000D1-2F0D-4EF1-A9DF-042795EDC82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CF7F6C-D8D2-4B5A-BB11-3993C18E2B9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210CF1F-08FF-4430-94CF-5622E74AD4A1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WBS</a:t>
          </a:r>
          <a:endParaRPr lang="en-US" dirty="0"/>
        </a:p>
      </dgm:t>
    </dgm:pt>
    <dgm:pt modelId="{53200697-7C84-4257-BBE8-90B98F19A8DE}" type="parTrans" cxnId="{29137EA2-3D68-4653-BC95-BE39E2A3FC8E}">
      <dgm:prSet/>
      <dgm:spPr/>
      <dgm:t>
        <a:bodyPr/>
        <a:lstStyle/>
        <a:p>
          <a:endParaRPr lang="en-US"/>
        </a:p>
      </dgm:t>
    </dgm:pt>
    <dgm:pt modelId="{28FB4170-97D0-4953-9FD4-6A71B0BADBDF}" type="sibTrans" cxnId="{29137EA2-3D68-4653-BC95-BE39E2A3FC8E}">
      <dgm:prSet/>
      <dgm:spPr/>
      <dgm:t>
        <a:bodyPr/>
        <a:lstStyle/>
        <a:p>
          <a:endParaRPr lang="en-US"/>
        </a:p>
      </dgm:t>
    </dgm:pt>
    <dgm:pt modelId="{1633E86C-65A1-406E-98A1-4347502A29C0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Activities</a:t>
          </a:r>
          <a:endParaRPr lang="en-US" dirty="0"/>
        </a:p>
      </dgm:t>
    </dgm:pt>
    <dgm:pt modelId="{DA288932-B66C-4262-96CA-E901DB714EB5}" type="parTrans" cxnId="{30569FDF-8FDC-45ED-BB5A-4FDC394744B1}">
      <dgm:prSet/>
      <dgm:spPr/>
      <dgm:t>
        <a:bodyPr/>
        <a:lstStyle/>
        <a:p>
          <a:endParaRPr lang="en-US"/>
        </a:p>
      </dgm:t>
    </dgm:pt>
    <dgm:pt modelId="{43084FD8-8309-40B1-8F40-A2F66D1EF974}" type="sibTrans" cxnId="{30569FDF-8FDC-45ED-BB5A-4FDC394744B1}">
      <dgm:prSet/>
      <dgm:spPr/>
      <dgm:t>
        <a:bodyPr/>
        <a:lstStyle/>
        <a:p>
          <a:endParaRPr lang="en-US"/>
        </a:p>
      </dgm:t>
    </dgm:pt>
    <dgm:pt modelId="{FCE0C695-D289-4E63-B518-CA59470E5563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Sequence</a:t>
          </a:r>
          <a:endParaRPr lang="en-US" dirty="0"/>
        </a:p>
      </dgm:t>
    </dgm:pt>
    <dgm:pt modelId="{ED71C31B-47EB-4890-ADAF-7EC66FC09696}" type="parTrans" cxnId="{895F7192-37C5-42B0-9238-49F5CD0C07DC}">
      <dgm:prSet/>
      <dgm:spPr/>
      <dgm:t>
        <a:bodyPr/>
        <a:lstStyle/>
        <a:p>
          <a:endParaRPr lang="en-US"/>
        </a:p>
      </dgm:t>
    </dgm:pt>
    <dgm:pt modelId="{70F57B5E-2249-4728-9BEC-EE7EEB96DDA1}" type="sibTrans" cxnId="{895F7192-37C5-42B0-9238-49F5CD0C07DC}">
      <dgm:prSet/>
      <dgm:spPr/>
      <dgm:t>
        <a:bodyPr/>
        <a:lstStyle/>
        <a:p>
          <a:endParaRPr lang="en-US"/>
        </a:p>
      </dgm:t>
    </dgm:pt>
    <dgm:pt modelId="{7E3541B5-CF83-4063-8A8F-0B6EF9529ECC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Resources</a:t>
          </a:r>
          <a:endParaRPr lang="en-US" dirty="0"/>
        </a:p>
      </dgm:t>
    </dgm:pt>
    <dgm:pt modelId="{C868826B-2CF3-4970-BD92-BA94F630A3D2}" type="parTrans" cxnId="{74F082F6-183E-4654-B66D-435B6C52373F}">
      <dgm:prSet/>
      <dgm:spPr/>
      <dgm:t>
        <a:bodyPr/>
        <a:lstStyle/>
        <a:p>
          <a:endParaRPr lang="en-US"/>
        </a:p>
      </dgm:t>
    </dgm:pt>
    <dgm:pt modelId="{C41CB336-3C06-499E-BA57-22F156B95E69}" type="sibTrans" cxnId="{74F082F6-183E-4654-B66D-435B6C52373F}">
      <dgm:prSet/>
      <dgm:spPr/>
      <dgm:t>
        <a:bodyPr/>
        <a:lstStyle/>
        <a:p>
          <a:endParaRPr lang="en-US"/>
        </a:p>
      </dgm:t>
    </dgm:pt>
    <dgm:pt modelId="{FAD3B8F9-ECDA-47EC-AA7E-E7BAEF45387A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Durations</a:t>
          </a:r>
        </a:p>
      </dgm:t>
    </dgm:pt>
    <dgm:pt modelId="{3319BA2B-C311-4BC5-954A-7C4548B7D294}" type="parTrans" cxnId="{964629C9-4806-40D4-95D3-6265EC13E5C2}">
      <dgm:prSet/>
      <dgm:spPr/>
      <dgm:t>
        <a:bodyPr/>
        <a:lstStyle/>
        <a:p>
          <a:endParaRPr lang="en-US"/>
        </a:p>
      </dgm:t>
    </dgm:pt>
    <dgm:pt modelId="{3F1A096E-3132-4170-A505-112D2A63E277}" type="sibTrans" cxnId="{964629C9-4806-40D4-95D3-6265EC13E5C2}">
      <dgm:prSet/>
      <dgm:spPr/>
      <dgm:t>
        <a:bodyPr/>
        <a:lstStyle/>
        <a:p>
          <a:endParaRPr lang="en-US"/>
        </a:p>
      </dgm:t>
    </dgm:pt>
    <dgm:pt modelId="{A3E527DD-B59A-41E1-B891-217A85B7F5BA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Refine until Baseline</a:t>
          </a:r>
          <a:endParaRPr lang="en-US" dirty="0"/>
        </a:p>
      </dgm:t>
    </dgm:pt>
    <dgm:pt modelId="{A2663E88-8FBB-4AB4-8687-BA5A226758A5}" type="parTrans" cxnId="{593BC114-599C-4075-A9CF-012866C01436}">
      <dgm:prSet/>
      <dgm:spPr/>
      <dgm:t>
        <a:bodyPr/>
        <a:lstStyle/>
        <a:p>
          <a:endParaRPr lang="en-US"/>
        </a:p>
      </dgm:t>
    </dgm:pt>
    <dgm:pt modelId="{66A57476-825D-4EBA-80B5-08361E17085A}" type="sibTrans" cxnId="{593BC114-599C-4075-A9CF-012866C01436}">
      <dgm:prSet/>
      <dgm:spPr/>
      <dgm:t>
        <a:bodyPr/>
        <a:lstStyle/>
        <a:p>
          <a:endParaRPr lang="en-US"/>
        </a:p>
      </dgm:t>
    </dgm:pt>
    <dgm:pt modelId="{B38FC378-E82A-488C-B2B1-EE30BC933BDA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Manage Schedule</a:t>
          </a:r>
          <a:endParaRPr lang="en-US" dirty="0"/>
        </a:p>
      </dgm:t>
    </dgm:pt>
    <dgm:pt modelId="{5BBA877C-49E8-48A3-8658-D678274F8589}" type="parTrans" cxnId="{D94DEE27-E3CF-49DD-AA94-FD808D244E76}">
      <dgm:prSet/>
      <dgm:spPr/>
      <dgm:t>
        <a:bodyPr/>
        <a:lstStyle/>
        <a:p>
          <a:endParaRPr lang="en-US"/>
        </a:p>
      </dgm:t>
    </dgm:pt>
    <dgm:pt modelId="{0307ADB8-FCCD-41F9-B933-B446426BA159}" type="sibTrans" cxnId="{D94DEE27-E3CF-49DD-AA94-FD808D244E76}">
      <dgm:prSet/>
      <dgm:spPr/>
      <dgm:t>
        <a:bodyPr/>
        <a:lstStyle/>
        <a:p>
          <a:endParaRPr lang="en-US"/>
        </a:p>
      </dgm:t>
    </dgm:pt>
    <dgm:pt modelId="{6E3965D9-080D-4452-AC71-CC691DAD887A}" type="pres">
      <dgm:prSet presAssocID="{55CF7F6C-D8D2-4B5A-BB11-3993C18E2B9B}" presName="CompostProcess" presStyleCnt="0">
        <dgm:presLayoutVars>
          <dgm:dir/>
          <dgm:resizeHandles val="exact"/>
        </dgm:presLayoutVars>
      </dgm:prSet>
      <dgm:spPr/>
    </dgm:pt>
    <dgm:pt modelId="{9C4F4137-EC7D-4E2E-84F8-147106F1160A}" type="pres">
      <dgm:prSet presAssocID="{55CF7F6C-D8D2-4B5A-BB11-3993C18E2B9B}" presName="arrow" presStyleLbl="bgShp" presStyleIdx="0" presStyleCnt="1"/>
      <dgm:spPr>
        <a:solidFill>
          <a:schemeClr val="accent4">
            <a:lumMod val="20000"/>
            <a:lumOff val="80000"/>
          </a:schemeClr>
        </a:solidFill>
      </dgm:spPr>
    </dgm:pt>
    <dgm:pt modelId="{3DD52C14-946E-4AC1-9E49-6A041F81844E}" type="pres">
      <dgm:prSet presAssocID="{55CF7F6C-D8D2-4B5A-BB11-3993C18E2B9B}" presName="linearProcess" presStyleCnt="0"/>
      <dgm:spPr/>
    </dgm:pt>
    <dgm:pt modelId="{25759C5C-838E-4E79-86EB-9C0B6A8E5599}" type="pres">
      <dgm:prSet presAssocID="{2210CF1F-08FF-4430-94CF-5622E74AD4A1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7B29F4-F51A-490C-916C-0FC53F3F5AEC}" type="pres">
      <dgm:prSet presAssocID="{28FB4170-97D0-4953-9FD4-6A71B0BADBDF}" presName="sibTrans" presStyleCnt="0"/>
      <dgm:spPr/>
    </dgm:pt>
    <dgm:pt modelId="{1D7F556E-FAF8-483F-AAFA-5BD68D6663DA}" type="pres">
      <dgm:prSet presAssocID="{1633E86C-65A1-406E-98A1-4347502A29C0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45D01-4B78-4D62-94B0-B0E1EEA5764A}" type="pres">
      <dgm:prSet presAssocID="{43084FD8-8309-40B1-8F40-A2F66D1EF974}" presName="sibTrans" presStyleCnt="0"/>
      <dgm:spPr/>
    </dgm:pt>
    <dgm:pt modelId="{F95556C0-CDFF-4C78-A160-619CC09A64B5}" type="pres">
      <dgm:prSet presAssocID="{FCE0C695-D289-4E63-B518-CA59470E5563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CF537-E531-49B7-9082-70D563A9463E}" type="pres">
      <dgm:prSet presAssocID="{70F57B5E-2249-4728-9BEC-EE7EEB96DDA1}" presName="sibTrans" presStyleCnt="0"/>
      <dgm:spPr/>
    </dgm:pt>
    <dgm:pt modelId="{EC28E9D2-2D68-4AA7-B605-8EFF29B1C9ED}" type="pres">
      <dgm:prSet presAssocID="{7E3541B5-CF83-4063-8A8F-0B6EF9529ECC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61D5A-1EE0-4C10-80A0-26CBBCE30BFE}" type="pres">
      <dgm:prSet presAssocID="{C41CB336-3C06-499E-BA57-22F156B95E69}" presName="sibTrans" presStyleCnt="0"/>
      <dgm:spPr/>
    </dgm:pt>
    <dgm:pt modelId="{7785F3F3-1E1E-41D0-955C-01553FED2CB8}" type="pres">
      <dgm:prSet presAssocID="{FAD3B8F9-ECDA-47EC-AA7E-E7BAEF45387A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6D9373-FBE3-49DF-A565-E413F096263C}" type="pres">
      <dgm:prSet presAssocID="{3F1A096E-3132-4170-A505-112D2A63E277}" presName="sibTrans" presStyleCnt="0"/>
      <dgm:spPr/>
    </dgm:pt>
    <dgm:pt modelId="{A94402EB-8D65-49B9-AA10-9AA773C63681}" type="pres">
      <dgm:prSet presAssocID="{A3E527DD-B59A-41E1-B891-217A85B7F5BA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D8CAD-FF72-4D9C-B4E1-05DB39441361}" type="pres">
      <dgm:prSet presAssocID="{66A57476-825D-4EBA-80B5-08361E17085A}" presName="sibTrans" presStyleCnt="0"/>
      <dgm:spPr/>
    </dgm:pt>
    <dgm:pt modelId="{EEE98B15-4FD9-4DBB-889B-2A54458FED6B}" type="pres">
      <dgm:prSet presAssocID="{B38FC378-E82A-488C-B2B1-EE30BC933BDA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4DEE27-E3CF-49DD-AA94-FD808D244E76}" srcId="{55CF7F6C-D8D2-4B5A-BB11-3993C18E2B9B}" destId="{B38FC378-E82A-488C-B2B1-EE30BC933BDA}" srcOrd="6" destOrd="0" parTransId="{5BBA877C-49E8-48A3-8658-D678274F8589}" sibTransId="{0307ADB8-FCCD-41F9-B933-B446426BA159}"/>
    <dgm:cxn modelId="{7CDE5EEF-CD9A-473A-BD36-931B306EDD26}" type="presOf" srcId="{FAD3B8F9-ECDA-47EC-AA7E-E7BAEF45387A}" destId="{7785F3F3-1E1E-41D0-955C-01553FED2CB8}" srcOrd="0" destOrd="0" presId="urn:microsoft.com/office/officeart/2005/8/layout/hProcess9"/>
    <dgm:cxn modelId="{A54B4C71-3F58-4B03-B0F2-6B29CF95D46F}" type="presOf" srcId="{55CF7F6C-D8D2-4B5A-BB11-3993C18E2B9B}" destId="{6E3965D9-080D-4452-AC71-CC691DAD887A}" srcOrd="0" destOrd="0" presId="urn:microsoft.com/office/officeart/2005/8/layout/hProcess9"/>
    <dgm:cxn modelId="{895F7192-37C5-42B0-9238-49F5CD0C07DC}" srcId="{55CF7F6C-D8D2-4B5A-BB11-3993C18E2B9B}" destId="{FCE0C695-D289-4E63-B518-CA59470E5563}" srcOrd="2" destOrd="0" parTransId="{ED71C31B-47EB-4890-ADAF-7EC66FC09696}" sibTransId="{70F57B5E-2249-4728-9BEC-EE7EEB96DDA1}"/>
    <dgm:cxn modelId="{30569FDF-8FDC-45ED-BB5A-4FDC394744B1}" srcId="{55CF7F6C-D8D2-4B5A-BB11-3993C18E2B9B}" destId="{1633E86C-65A1-406E-98A1-4347502A29C0}" srcOrd="1" destOrd="0" parTransId="{DA288932-B66C-4262-96CA-E901DB714EB5}" sibTransId="{43084FD8-8309-40B1-8F40-A2F66D1EF974}"/>
    <dgm:cxn modelId="{83898343-2DE8-4504-AA5A-8C74B28B027B}" type="presOf" srcId="{7E3541B5-CF83-4063-8A8F-0B6EF9529ECC}" destId="{EC28E9D2-2D68-4AA7-B605-8EFF29B1C9ED}" srcOrd="0" destOrd="0" presId="urn:microsoft.com/office/officeart/2005/8/layout/hProcess9"/>
    <dgm:cxn modelId="{65D553B4-41DF-4E6C-BD3D-87B807FDF60C}" type="presOf" srcId="{B38FC378-E82A-488C-B2B1-EE30BC933BDA}" destId="{EEE98B15-4FD9-4DBB-889B-2A54458FED6B}" srcOrd="0" destOrd="0" presId="urn:microsoft.com/office/officeart/2005/8/layout/hProcess9"/>
    <dgm:cxn modelId="{593BC114-599C-4075-A9CF-012866C01436}" srcId="{55CF7F6C-D8D2-4B5A-BB11-3993C18E2B9B}" destId="{A3E527DD-B59A-41E1-B891-217A85B7F5BA}" srcOrd="5" destOrd="0" parTransId="{A2663E88-8FBB-4AB4-8687-BA5A226758A5}" sibTransId="{66A57476-825D-4EBA-80B5-08361E17085A}"/>
    <dgm:cxn modelId="{964629C9-4806-40D4-95D3-6265EC13E5C2}" srcId="{55CF7F6C-D8D2-4B5A-BB11-3993C18E2B9B}" destId="{FAD3B8F9-ECDA-47EC-AA7E-E7BAEF45387A}" srcOrd="4" destOrd="0" parTransId="{3319BA2B-C311-4BC5-954A-7C4548B7D294}" sibTransId="{3F1A096E-3132-4170-A505-112D2A63E277}"/>
    <dgm:cxn modelId="{363B5D05-4830-4C11-B961-326764382D4F}" type="presOf" srcId="{1633E86C-65A1-406E-98A1-4347502A29C0}" destId="{1D7F556E-FAF8-483F-AAFA-5BD68D6663DA}" srcOrd="0" destOrd="0" presId="urn:microsoft.com/office/officeart/2005/8/layout/hProcess9"/>
    <dgm:cxn modelId="{29137EA2-3D68-4653-BC95-BE39E2A3FC8E}" srcId="{55CF7F6C-D8D2-4B5A-BB11-3993C18E2B9B}" destId="{2210CF1F-08FF-4430-94CF-5622E74AD4A1}" srcOrd="0" destOrd="0" parTransId="{53200697-7C84-4257-BBE8-90B98F19A8DE}" sibTransId="{28FB4170-97D0-4953-9FD4-6A71B0BADBDF}"/>
    <dgm:cxn modelId="{951C7296-BCC0-441A-882E-E1233DCE9D52}" type="presOf" srcId="{A3E527DD-B59A-41E1-B891-217A85B7F5BA}" destId="{A94402EB-8D65-49B9-AA10-9AA773C63681}" srcOrd="0" destOrd="0" presId="urn:microsoft.com/office/officeart/2005/8/layout/hProcess9"/>
    <dgm:cxn modelId="{74F082F6-183E-4654-B66D-435B6C52373F}" srcId="{55CF7F6C-D8D2-4B5A-BB11-3993C18E2B9B}" destId="{7E3541B5-CF83-4063-8A8F-0B6EF9529ECC}" srcOrd="3" destOrd="0" parTransId="{C868826B-2CF3-4970-BD92-BA94F630A3D2}" sibTransId="{C41CB336-3C06-499E-BA57-22F156B95E69}"/>
    <dgm:cxn modelId="{0806882D-6919-4A92-A255-24EBBCF76369}" type="presOf" srcId="{2210CF1F-08FF-4430-94CF-5622E74AD4A1}" destId="{25759C5C-838E-4E79-86EB-9C0B6A8E5599}" srcOrd="0" destOrd="0" presId="urn:microsoft.com/office/officeart/2005/8/layout/hProcess9"/>
    <dgm:cxn modelId="{392EDA57-5E2C-4F8F-8F43-F72E3C63B0B3}" type="presOf" srcId="{FCE0C695-D289-4E63-B518-CA59470E5563}" destId="{F95556C0-CDFF-4C78-A160-619CC09A64B5}" srcOrd="0" destOrd="0" presId="urn:microsoft.com/office/officeart/2005/8/layout/hProcess9"/>
    <dgm:cxn modelId="{BB3CAC0E-0CEA-4FAA-A379-6D29AE70F660}" type="presParOf" srcId="{6E3965D9-080D-4452-AC71-CC691DAD887A}" destId="{9C4F4137-EC7D-4E2E-84F8-147106F1160A}" srcOrd="0" destOrd="0" presId="urn:microsoft.com/office/officeart/2005/8/layout/hProcess9"/>
    <dgm:cxn modelId="{E15A3F7A-CC96-4245-806C-897BED11DE03}" type="presParOf" srcId="{6E3965D9-080D-4452-AC71-CC691DAD887A}" destId="{3DD52C14-946E-4AC1-9E49-6A041F81844E}" srcOrd="1" destOrd="0" presId="urn:microsoft.com/office/officeart/2005/8/layout/hProcess9"/>
    <dgm:cxn modelId="{C0E1317C-6517-4794-8E85-E098194E5058}" type="presParOf" srcId="{3DD52C14-946E-4AC1-9E49-6A041F81844E}" destId="{25759C5C-838E-4E79-86EB-9C0B6A8E5599}" srcOrd="0" destOrd="0" presId="urn:microsoft.com/office/officeart/2005/8/layout/hProcess9"/>
    <dgm:cxn modelId="{4F28BF28-F50D-4F5D-A73D-19DA731ACBAF}" type="presParOf" srcId="{3DD52C14-946E-4AC1-9E49-6A041F81844E}" destId="{E97B29F4-F51A-490C-916C-0FC53F3F5AEC}" srcOrd="1" destOrd="0" presId="urn:microsoft.com/office/officeart/2005/8/layout/hProcess9"/>
    <dgm:cxn modelId="{9B9FB4F4-9224-413A-A3CC-DB614AAB737D}" type="presParOf" srcId="{3DD52C14-946E-4AC1-9E49-6A041F81844E}" destId="{1D7F556E-FAF8-483F-AAFA-5BD68D6663DA}" srcOrd="2" destOrd="0" presId="urn:microsoft.com/office/officeart/2005/8/layout/hProcess9"/>
    <dgm:cxn modelId="{4E5A1D20-ADD7-46E3-A9B2-4380A4442584}" type="presParOf" srcId="{3DD52C14-946E-4AC1-9E49-6A041F81844E}" destId="{EE145D01-4B78-4D62-94B0-B0E1EEA5764A}" srcOrd="3" destOrd="0" presId="urn:microsoft.com/office/officeart/2005/8/layout/hProcess9"/>
    <dgm:cxn modelId="{5E21A2F7-8C0B-416E-AF9D-FE397F9EDBEE}" type="presParOf" srcId="{3DD52C14-946E-4AC1-9E49-6A041F81844E}" destId="{F95556C0-CDFF-4C78-A160-619CC09A64B5}" srcOrd="4" destOrd="0" presId="urn:microsoft.com/office/officeart/2005/8/layout/hProcess9"/>
    <dgm:cxn modelId="{944675DD-18BD-4B4F-80ED-FBB048DEA748}" type="presParOf" srcId="{3DD52C14-946E-4AC1-9E49-6A041F81844E}" destId="{FCDCF537-E531-49B7-9082-70D563A9463E}" srcOrd="5" destOrd="0" presId="urn:microsoft.com/office/officeart/2005/8/layout/hProcess9"/>
    <dgm:cxn modelId="{EA74B0D0-F7EA-4F01-B10E-632DB349C2D1}" type="presParOf" srcId="{3DD52C14-946E-4AC1-9E49-6A041F81844E}" destId="{EC28E9D2-2D68-4AA7-B605-8EFF29B1C9ED}" srcOrd="6" destOrd="0" presId="urn:microsoft.com/office/officeart/2005/8/layout/hProcess9"/>
    <dgm:cxn modelId="{4C4BC185-AC8E-421E-BDFC-AEF142ABAD54}" type="presParOf" srcId="{3DD52C14-946E-4AC1-9E49-6A041F81844E}" destId="{39161D5A-1EE0-4C10-80A0-26CBBCE30BFE}" srcOrd="7" destOrd="0" presId="urn:microsoft.com/office/officeart/2005/8/layout/hProcess9"/>
    <dgm:cxn modelId="{26563370-5F93-46F9-8BCA-62B008B107DB}" type="presParOf" srcId="{3DD52C14-946E-4AC1-9E49-6A041F81844E}" destId="{7785F3F3-1E1E-41D0-955C-01553FED2CB8}" srcOrd="8" destOrd="0" presId="urn:microsoft.com/office/officeart/2005/8/layout/hProcess9"/>
    <dgm:cxn modelId="{868F244B-65E0-4A2B-A452-8E2B029AC07D}" type="presParOf" srcId="{3DD52C14-946E-4AC1-9E49-6A041F81844E}" destId="{D56D9373-FBE3-49DF-A565-E413F096263C}" srcOrd="9" destOrd="0" presId="urn:microsoft.com/office/officeart/2005/8/layout/hProcess9"/>
    <dgm:cxn modelId="{38C3211B-A10D-4210-BAA3-D0B59F4F0A8C}" type="presParOf" srcId="{3DD52C14-946E-4AC1-9E49-6A041F81844E}" destId="{A94402EB-8D65-49B9-AA10-9AA773C63681}" srcOrd="10" destOrd="0" presId="urn:microsoft.com/office/officeart/2005/8/layout/hProcess9"/>
    <dgm:cxn modelId="{2A16AF8E-4D53-4AA4-831E-E69D989E6F46}" type="presParOf" srcId="{3DD52C14-946E-4AC1-9E49-6A041F81844E}" destId="{FEDD8CAD-FF72-4D9C-B4E1-05DB39441361}" srcOrd="11" destOrd="0" presId="urn:microsoft.com/office/officeart/2005/8/layout/hProcess9"/>
    <dgm:cxn modelId="{7D6E2691-DAB2-4656-90E4-7103B9D7A6CA}" type="presParOf" srcId="{3DD52C14-946E-4AC1-9E49-6A041F81844E}" destId="{EEE98B15-4FD9-4DBB-889B-2A54458FED6B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118C20-A991-4CC3-961E-E08E6AD48198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6F6120-2AED-420A-89F3-28CA84303B90}">
      <dgm:prSet phldrT="[Text]" custT="1"/>
      <dgm:spPr/>
      <dgm:t>
        <a:bodyPr/>
        <a:lstStyle/>
        <a:p>
          <a:r>
            <a:rPr lang="en-US" sz="2000" dirty="0" smtClean="0"/>
            <a:t>Resource Center Operational</a:t>
          </a:r>
          <a:endParaRPr lang="en-US" sz="2000" dirty="0"/>
        </a:p>
      </dgm:t>
    </dgm:pt>
    <dgm:pt modelId="{50CC21F1-0DC5-4365-9211-89A5C3C7C1CC}" type="parTrans" cxnId="{57B8CAEE-5880-48C7-A3D9-1D006C9A2318}">
      <dgm:prSet/>
      <dgm:spPr/>
      <dgm:t>
        <a:bodyPr/>
        <a:lstStyle/>
        <a:p>
          <a:endParaRPr lang="en-US" sz="2000"/>
        </a:p>
      </dgm:t>
    </dgm:pt>
    <dgm:pt modelId="{7669F12C-2530-4A7B-BE84-4AC317C87384}" type="sibTrans" cxnId="{57B8CAEE-5880-48C7-A3D9-1D006C9A2318}">
      <dgm:prSet/>
      <dgm:spPr/>
      <dgm:t>
        <a:bodyPr/>
        <a:lstStyle/>
        <a:p>
          <a:endParaRPr lang="en-US" sz="2000"/>
        </a:p>
      </dgm:t>
    </dgm:pt>
    <dgm:pt modelId="{809BFADB-1EEB-4115-8044-82220A9FC434}">
      <dgm:prSet phldrT="[Text]" custT="1"/>
      <dgm:spPr/>
      <dgm:t>
        <a:bodyPr/>
        <a:lstStyle/>
        <a:p>
          <a:r>
            <a:rPr lang="en-US" sz="2000" dirty="0" smtClean="0"/>
            <a:t>December 2012</a:t>
          </a:r>
          <a:endParaRPr lang="en-US" sz="2000" dirty="0"/>
        </a:p>
      </dgm:t>
    </dgm:pt>
    <dgm:pt modelId="{828C6F65-BCB0-4F09-9886-A00B65FBD601}" type="parTrans" cxnId="{8490E9FF-3797-439E-A0F1-1AB71F6B786A}">
      <dgm:prSet/>
      <dgm:spPr/>
      <dgm:t>
        <a:bodyPr/>
        <a:lstStyle/>
        <a:p>
          <a:endParaRPr lang="en-US" sz="2000"/>
        </a:p>
      </dgm:t>
    </dgm:pt>
    <dgm:pt modelId="{A122590D-B3A9-4659-8BEE-C9D4A833CCD2}" type="sibTrans" cxnId="{8490E9FF-3797-439E-A0F1-1AB71F6B786A}">
      <dgm:prSet/>
      <dgm:spPr/>
      <dgm:t>
        <a:bodyPr/>
        <a:lstStyle/>
        <a:p>
          <a:endParaRPr lang="en-US" sz="2000"/>
        </a:p>
      </dgm:t>
    </dgm:pt>
    <dgm:pt modelId="{C3E98A0C-3604-4E38-9BB4-0E653CC24F99}">
      <dgm:prSet phldrT="[Text]" custT="1"/>
      <dgm:spPr/>
      <dgm:t>
        <a:bodyPr/>
        <a:lstStyle/>
        <a:p>
          <a:r>
            <a:rPr lang="en-US" sz="2000" dirty="0" smtClean="0"/>
            <a:t>Enter All Construction Phase Projects Let after 1/1/13</a:t>
          </a:r>
          <a:endParaRPr lang="en-US" sz="2000" dirty="0"/>
        </a:p>
      </dgm:t>
    </dgm:pt>
    <dgm:pt modelId="{F4981071-83BC-4D23-98F5-D8A16EC23611}" type="parTrans" cxnId="{3746ACEF-3604-4947-B902-0FAF0522584C}">
      <dgm:prSet/>
      <dgm:spPr/>
      <dgm:t>
        <a:bodyPr/>
        <a:lstStyle/>
        <a:p>
          <a:endParaRPr lang="en-US" sz="2000"/>
        </a:p>
      </dgm:t>
    </dgm:pt>
    <dgm:pt modelId="{B4A42888-4EF3-404D-B115-38A6D4F2A6DE}" type="sibTrans" cxnId="{3746ACEF-3604-4947-B902-0FAF0522584C}">
      <dgm:prSet/>
      <dgm:spPr/>
      <dgm:t>
        <a:bodyPr/>
        <a:lstStyle/>
        <a:p>
          <a:endParaRPr lang="en-US" sz="2000"/>
        </a:p>
      </dgm:t>
    </dgm:pt>
    <dgm:pt modelId="{5DB2DD80-DDAE-4FF3-A6DD-1F7A504E8C7A}">
      <dgm:prSet phldrT="[Text]" custT="1"/>
      <dgm:spPr/>
      <dgm:t>
        <a:bodyPr/>
        <a:lstStyle/>
        <a:p>
          <a:r>
            <a:rPr lang="en-US" sz="2000" dirty="0" smtClean="0"/>
            <a:t>Ongoing beginning January 1, 2013</a:t>
          </a:r>
          <a:endParaRPr lang="en-US" sz="2000" dirty="0"/>
        </a:p>
      </dgm:t>
    </dgm:pt>
    <dgm:pt modelId="{3BE0EFBE-F549-46CA-B09A-E8B3A9779C62}" type="parTrans" cxnId="{599BFE7A-D704-4A6D-8567-7D815A7BF906}">
      <dgm:prSet/>
      <dgm:spPr/>
      <dgm:t>
        <a:bodyPr/>
        <a:lstStyle/>
        <a:p>
          <a:endParaRPr lang="en-US" sz="2000"/>
        </a:p>
      </dgm:t>
    </dgm:pt>
    <dgm:pt modelId="{C81EFC1F-F517-43A4-8F0A-57B2F09A2469}" type="sibTrans" cxnId="{599BFE7A-D704-4A6D-8567-7D815A7BF906}">
      <dgm:prSet/>
      <dgm:spPr/>
      <dgm:t>
        <a:bodyPr/>
        <a:lstStyle/>
        <a:p>
          <a:endParaRPr lang="en-US" sz="2000"/>
        </a:p>
      </dgm:t>
    </dgm:pt>
    <dgm:pt modelId="{8C6BA8A6-BF69-44C6-9F88-49CD0F43C8C2}">
      <dgm:prSet phldrT="[Text]" custT="1"/>
      <dgm:spPr/>
      <dgm:t>
        <a:bodyPr/>
        <a:lstStyle/>
        <a:p>
          <a:r>
            <a:rPr lang="en-US" sz="2000" dirty="0" smtClean="0"/>
            <a:t>Scheduling Protocols Determined</a:t>
          </a:r>
          <a:endParaRPr lang="en-US" sz="2000" dirty="0"/>
        </a:p>
      </dgm:t>
    </dgm:pt>
    <dgm:pt modelId="{9FB0BE12-9002-4126-99AD-BCC98AEBF89E}" type="parTrans" cxnId="{B964C2BB-B9C9-438A-A45E-ED71B44C670D}">
      <dgm:prSet/>
      <dgm:spPr/>
      <dgm:t>
        <a:bodyPr/>
        <a:lstStyle/>
        <a:p>
          <a:endParaRPr lang="en-US" sz="2000"/>
        </a:p>
      </dgm:t>
    </dgm:pt>
    <dgm:pt modelId="{41FA2ABE-4605-4B57-AB42-A6071FD74EC2}" type="sibTrans" cxnId="{B964C2BB-B9C9-438A-A45E-ED71B44C670D}">
      <dgm:prSet/>
      <dgm:spPr/>
      <dgm:t>
        <a:bodyPr/>
        <a:lstStyle/>
        <a:p>
          <a:endParaRPr lang="en-US" sz="2000"/>
        </a:p>
      </dgm:t>
    </dgm:pt>
    <dgm:pt modelId="{02A0404B-EC14-4C32-9DD7-BA14D4CA5170}">
      <dgm:prSet phldrT="[Text]" custT="1"/>
      <dgm:spPr/>
      <dgm:t>
        <a:bodyPr/>
        <a:lstStyle/>
        <a:p>
          <a:r>
            <a:rPr lang="en-US" sz="2000" dirty="0" smtClean="0"/>
            <a:t>Preliminary: January 2013</a:t>
          </a:r>
          <a:endParaRPr lang="en-US" sz="2000" dirty="0"/>
        </a:p>
      </dgm:t>
    </dgm:pt>
    <dgm:pt modelId="{8CA45A4C-6CD6-404E-8081-8C6B3617488A}" type="parTrans" cxnId="{47CA97BF-9514-433C-8193-ABE55A438A11}">
      <dgm:prSet/>
      <dgm:spPr/>
      <dgm:t>
        <a:bodyPr/>
        <a:lstStyle/>
        <a:p>
          <a:endParaRPr lang="en-US" sz="2000"/>
        </a:p>
      </dgm:t>
    </dgm:pt>
    <dgm:pt modelId="{2579DABD-5CC7-45AD-A028-5FABE3C1F7B8}" type="sibTrans" cxnId="{47CA97BF-9514-433C-8193-ABE55A438A11}">
      <dgm:prSet/>
      <dgm:spPr/>
      <dgm:t>
        <a:bodyPr/>
        <a:lstStyle/>
        <a:p>
          <a:endParaRPr lang="en-US" sz="2000"/>
        </a:p>
      </dgm:t>
    </dgm:pt>
    <dgm:pt modelId="{22A61C8A-8F1B-459A-8E74-DD9705779AB4}">
      <dgm:prSet phldrT="[Text]" custT="1"/>
      <dgm:spPr/>
      <dgm:t>
        <a:bodyPr/>
        <a:lstStyle/>
        <a:p>
          <a:r>
            <a:rPr lang="en-US" sz="2000" dirty="0" smtClean="0"/>
            <a:t>Production: April 2013</a:t>
          </a:r>
          <a:endParaRPr lang="en-US" sz="2000" dirty="0"/>
        </a:p>
      </dgm:t>
    </dgm:pt>
    <dgm:pt modelId="{5E953ADE-C8AB-4BA8-A8FC-1986AC55C571}" type="parTrans" cxnId="{9588F260-1803-4EE4-A694-FEDF6352A6EE}">
      <dgm:prSet/>
      <dgm:spPr/>
      <dgm:t>
        <a:bodyPr/>
        <a:lstStyle/>
        <a:p>
          <a:endParaRPr lang="en-US" sz="2000"/>
        </a:p>
      </dgm:t>
    </dgm:pt>
    <dgm:pt modelId="{C862C392-06FD-4EF8-8853-12E586B3D2F3}" type="sibTrans" cxnId="{9588F260-1803-4EE4-A694-FEDF6352A6EE}">
      <dgm:prSet/>
      <dgm:spPr/>
      <dgm:t>
        <a:bodyPr/>
        <a:lstStyle/>
        <a:p>
          <a:endParaRPr lang="en-US" sz="2000"/>
        </a:p>
      </dgm:t>
    </dgm:pt>
    <dgm:pt modelId="{DE53245A-2AC0-4C02-9096-E73AC4894C74}">
      <dgm:prSet phldrT="[Text]" custT="1"/>
      <dgm:spPr/>
      <dgm:t>
        <a:bodyPr/>
        <a:lstStyle/>
        <a:p>
          <a:r>
            <a:rPr lang="en-US" sz="2000" dirty="0" smtClean="0"/>
            <a:t>Enter All New Projects and Associated PT Contracts</a:t>
          </a:r>
          <a:endParaRPr lang="en-US" sz="2000" dirty="0"/>
        </a:p>
      </dgm:t>
    </dgm:pt>
    <dgm:pt modelId="{D773761D-3511-456A-A120-96FA4A12FD6F}" type="parTrans" cxnId="{25F9D667-C162-4917-8B16-F17372BE04AD}">
      <dgm:prSet/>
      <dgm:spPr/>
      <dgm:t>
        <a:bodyPr/>
        <a:lstStyle/>
        <a:p>
          <a:endParaRPr lang="en-US" sz="2000"/>
        </a:p>
      </dgm:t>
    </dgm:pt>
    <dgm:pt modelId="{BE552382-2589-44CD-BA62-4EDFA689D70E}" type="sibTrans" cxnId="{25F9D667-C162-4917-8B16-F17372BE04AD}">
      <dgm:prSet/>
      <dgm:spPr/>
      <dgm:t>
        <a:bodyPr/>
        <a:lstStyle/>
        <a:p>
          <a:endParaRPr lang="en-US" sz="2000"/>
        </a:p>
      </dgm:t>
    </dgm:pt>
    <dgm:pt modelId="{61E97360-0AB7-4F7F-A64E-F0496412C8BF}">
      <dgm:prSet phldrT="[Text]" custT="1"/>
      <dgm:spPr/>
      <dgm:t>
        <a:bodyPr/>
        <a:lstStyle/>
        <a:p>
          <a:r>
            <a:rPr lang="en-US" sz="2000" dirty="0" smtClean="0"/>
            <a:t>Ongoing starting April 2013</a:t>
          </a:r>
          <a:endParaRPr lang="en-US" sz="2000" dirty="0"/>
        </a:p>
      </dgm:t>
    </dgm:pt>
    <dgm:pt modelId="{6E3CE3C1-F092-47A2-8964-A326E009BC0D}" type="parTrans" cxnId="{293A0CEF-87F4-45E9-9514-A56868A6E3D9}">
      <dgm:prSet/>
      <dgm:spPr/>
      <dgm:t>
        <a:bodyPr/>
        <a:lstStyle/>
        <a:p>
          <a:endParaRPr lang="en-US" sz="2000"/>
        </a:p>
      </dgm:t>
    </dgm:pt>
    <dgm:pt modelId="{9C25661A-ACBA-4195-BD38-67DEC8BE4913}" type="sibTrans" cxnId="{293A0CEF-87F4-45E9-9514-A56868A6E3D9}">
      <dgm:prSet/>
      <dgm:spPr/>
      <dgm:t>
        <a:bodyPr/>
        <a:lstStyle/>
        <a:p>
          <a:endParaRPr lang="en-US" sz="2000"/>
        </a:p>
      </dgm:t>
    </dgm:pt>
    <dgm:pt modelId="{AF67D8D6-A9CC-4BDE-924B-D0B8D912A332}">
      <dgm:prSet phldrT="[Text]" custT="1"/>
      <dgm:spPr/>
      <dgm:t>
        <a:bodyPr/>
        <a:lstStyle/>
        <a:p>
          <a:r>
            <a:rPr lang="en-US" sz="2000" dirty="0" smtClean="0"/>
            <a:t>Migrated from PPMS (APV) &amp; Role/Resource Loaded</a:t>
          </a:r>
          <a:endParaRPr lang="en-US" sz="2000" dirty="0"/>
        </a:p>
      </dgm:t>
    </dgm:pt>
    <dgm:pt modelId="{AA9BDA5B-A4D2-4CCC-9951-AE32E33030F8}" type="parTrans" cxnId="{67B3A86D-6BB1-4F7B-B846-0258FD74AFDF}">
      <dgm:prSet/>
      <dgm:spPr/>
      <dgm:t>
        <a:bodyPr/>
        <a:lstStyle/>
        <a:p>
          <a:endParaRPr lang="en-US" sz="2000"/>
        </a:p>
      </dgm:t>
    </dgm:pt>
    <dgm:pt modelId="{3B515ED6-CED1-4ACD-B389-6F592DEB4A64}" type="sibTrans" cxnId="{67B3A86D-6BB1-4F7B-B846-0258FD74AFDF}">
      <dgm:prSet/>
      <dgm:spPr/>
      <dgm:t>
        <a:bodyPr/>
        <a:lstStyle/>
        <a:p>
          <a:endParaRPr lang="en-US" sz="2000"/>
        </a:p>
      </dgm:t>
    </dgm:pt>
    <dgm:pt modelId="{663E0B0A-54F7-4130-B8C2-73CECA52E458}">
      <dgm:prSet phldrT="[Text]" custT="1"/>
      <dgm:spPr/>
      <dgm:t>
        <a:bodyPr/>
        <a:lstStyle/>
        <a:p>
          <a:r>
            <a:rPr lang="en-US" sz="2000" dirty="0" smtClean="0"/>
            <a:t>Active projects: July 2013</a:t>
          </a:r>
          <a:endParaRPr lang="en-US" sz="2000" dirty="0"/>
        </a:p>
      </dgm:t>
    </dgm:pt>
    <dgm:pt modelId="{85EE26EE-BDB3-4A40-83EC-D1E6F47857F3}" type="parTrans" cxnId="{D135CC43-E613-4C15-82D6-A0403C7B8794}">
      <dgm:prSet/>
      <dgm:spPr/>
      <dgm:t>
        <a:bodyPr/>
        <a:lstStyle/>
        <a:p>
          <a:endParaRPr lang="en-US" sz="2000"/>
        </a:p>
      </dgm:t>
    </dgm:pt>
    <dgm:pt modelId="{2809E2F6-1A83-4D62-B94D-A8A45E874B68}" type="sibTrans" cxnId="{D135CC43-E613-4C15-82D6-A0403C7B8794}">
      <dgm:prSet/>
      <dgm:spPr/>
      <dgm:t>
        <a:bodyPr/>
        <a:lstStyle/>
        <a:p>
          <a:endParaRPr lang="en-US" sz="2000"/>
        </a:p>
      </dgm:t>
    </dgm:pt>
    <dgm:pt modelId="{519DF2B9-AD0B-4F93-AD0A-4697C3B85019}">
      <dgm:prSet phldrT="[Text]" custT="1"/>
      <dgm:spPr/>
      <dgm:t>
        <a:bodyPr/>
        <a:lstStyle/>
        <a:p>
          <a:r>
            <a:rPr lang="en-US" sz="2000" dirty="0" smtClean="0"/>
            <a:t>Remaining: July 2014</a:t>
          </a:r>
          <a:endParaRPr lang="en-US" sz="2000" dirty="0"/>
        </a:p>
      </dgm:t>
    </dgm:pt>
    <dgm:pt modelId="{F943838B-2406-43F5-AB41-97F75C036504}" type="parTrans" cxnId="{F608D891-0143-40A9-BE71-010B714A72D8}">
      <dgm:prSet/>
      <dgm:spPr/>
      <dgm:t>
        <a:bodyPr/>
        <a:lstStyle/>
        <a:p>
          <a:endParaRPr lang="en-US" sz="2000"/>
        </a:p>
      </dgm:t>
    </dgm:pt>
    <dgm:pt modelId="{0D77A290-812D-48C0-A69B-021B1ECEA4BB}" type="sibTrans" cxnId="{F608D891-0143-40A9-BE71-010B714A72D8}">
      <dgm:prSet/>
      <dgm:spPr/>
      <dgm:t>
        <a:bodyPr/>
        <a:lstStyle/>
        <a:p>
          <a:endParaRPr lang="en-US" sz="2000"/>
        </a:p>
      </dgm:t>
    </dgm:pt>
    <dgm:pt modelId="{3A15BA64-0EB4-49FA-B2BC-F01D0FD984CC}">
      <dgm:prSet phldrT="[Text]" custT="1"/>
      <dgm:spPr/>
      <dgm:t>
        <a:bodyPr/>
        <a:lstStyle/>
        <a:p>
          <a:r>
            <a:rPr lang="en-US" sz="2000" dirty="0" smtClean="0"/>
            <a:t>Projects in Construction Phase Role/Resource Loaded</a:t>
          </a:r>
          <a:endParaRPr lang="en-US" sz="2000" dirty="0"/>
        </a:p>
      </dgm:t>
    </dgm:pt>
    <dgm:pt modelId="{068D4E67-D3FA-4E8B-9BA4-E063C4C6CD10}" type="parTrans" cxnId="{B5DAE171-6304-4C9C-86C0-786C10D2ADDB}">
      <dgm:prSet/>
      <dgm:spPr/>
      <dgm:t>
        <a:bodyPr/>
        <a:lstStyle/>
        <a:p>
          <a:endParaRPr lang="en-US" sz="2000"/>
        </a:p>
      </dgm:t>
    </dgm:pt>
    <dgm:pt modelId="{E96D25C0-4F6F-43FA-BAF3-73D5196C8360}" type="sibTrans" cxnId="{B5DAE171-6304-4C9C-86C0-786C10D2ADDB}">
      <dgm:prSet/>
      <dgm:spPr/>
      <dgm:t>
        <a:bodyPr/>
        <a:lstStyle/>
        <a:p>
          <a:endParaRPr lang="en-US" sz="2000"/>
        </a:p>
      </dgm:t>
    </dgm:pt>
    <dgm:pt modelId="{C95E4EC0-EC69-44AA-85BE-FAF680240A99}">
      <dgm:prSet phldrT="[Text]" custT="1"/>
      <dgm:spPr/>
      <dgm:t>
        <a:bodyPr/>
        <a:lstStyle/>
        <a:p>
          <a:r>
            <a:rPr lang="en-US" sz="2000" dirty="0" smtClean="0"/>
            <a:t>January 2014</a:t>
          </a:r>
          <a:endParaRPr lang="en-US" sz="2000" dirty="0"/>
        </a:p>
      </dgm:t>
    </dgm:pt>
    <dgm:pt modelId="{16C2E7CF-61FC-4403-BD42-FDA38F570B48}" type="parTrans" cxnId="{41DFBDB0-4070-4F73-A341-33C6DB2BA0BA}">
      <dgm:prSet/>
      <dgm:spPr/>
      <dgm:t>
        <a:bodyPr/>
        <a:lstStyle/>
        <a:p>
          <a:endParaRPr lang="en-US" sz="2000"/>
        </a:p>
      </dgm:t>
    </dgm:pt>
    <dgm:pt modelId="{2DCE7669-2924-499B-B81B-182C54D7947C}" type="sibTrans" cxnId="{41DFBDB0-4070-4F73-A341-33C6DB2BA0BA}">
      <dgm:prSet/>
      <dgm:spPr/>
      <dgm:t>
        <a:bodyPr/>
        <a:lstStyle/>
        <a:p>
          <a:endParaRPr lang="en-US" sz="2000"/>
        </a:p>
      </dgm:t>
    </dgm:pt>
    <dgm:pt modelId="{14EB12DB-CD95-4ED1-983D-B65015D47E66}" type="pres">
      <dgm:prSet presAssocID="{BC118C20-A991-4CC3-961E-E08E6AD481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17007A-3232-4F1C-8918-7D798E92B3CA}" type="pres">
      <dgm:prSet presAssocID="{3A15BA64-0EB4-49FA-B2BC-F01D0FD984CC}" presName="boxAndChildren" presStyleCnt="0"/>
      <dgm:spPr/>
    </dgm:pt>
    <dgm:pt modelId="{9B9A4433-12DE-4FAC-9A80-954F31DF6B15}" type="pres">
      <dgm:prSet presAssocID="{3A15BA64-0EB4-49FA-B2BC-F01D0FD984CC}" presName="parentTextBox" presStyleLbl="node1" presStyleIdx="0" presStyleCnt="6"/>
      <dgm:spPr/>
      <dgm:t>
        <a:bodyPr/>
        <a:lstStyle/>
        <a:p>
          <a:endParaRPr lang="en-US"/>
        </a:p>
      </dgm:t>
    </dgm:pt>
    <dgm:pt modelId="{46E12EB4-F4C1-487B-811B-1B98A2351EC1}" type="pres">
      <dgm:prSet presAssocID="{3A15BA64-0EB4-49FA-B2BC-F01D0FD984CC}" presName="entireBox" presStyleLbl="node1" presStyleIdx="0" presStyleCnt="6"/>
      <dgm:spPr/>
      <dgm:t>
        <a:bodyPr/>
        <a:lstStyle/>
        <a:p>
          <a:endParaRPr lang="en-US"/>
        </a:p>
      </dgm:t>
    </dgm:pt>
    <dgm:pt modelId="{06D7220E-6F2B-4F2B-B763-0E9FD0D4FD58}" type="pres">
      <dgm:prSet presAssocID="{3A15BA64-0EB4-49FA-B2BC-F01D0FD984CC}" presName="descendantBox" presStyleCnt="0"/>
      <dgm:spPr/>
    </dgm:pt>
    <dgm:pt modelId="{80A650EF-D7D3-42D6-9330-FB846EB2AA15}" type="pres">
      <dgm:prSet presAssocID="{C95E4EC0-EC69-44AA-85BE-FAF680240A99}" presName="childTextBox" presStyleLbl="f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57D1D-5781-472C-90A5-B7239D16EE99}" type="pres">
      <dgm:prSet presAssocID="{3B515ED6-CED1-4ACD-B389-6F592DEB4A64}" presName="sp" presStyleCnt="0"/>
      <dgm:spPr/>
    </dgm:pt>
    <dgm:pt modelId="{299AB945-575B-4548-BAEC-0575FD139F0D}" type="pres">
      <dgm:prSet presAssocID="{AF67D8D6-A9CC-4BDE-924B-D0B8D912A332}" presName="arrowAndChildren" presStyleCnt="0"/>
      <dgm:spPr/>
    </dgm:pt>
    <dgm:pt modelId="{AACC8335-9C18-4977-B7A6-7C2C0CE6E7A6}" type="pres">
      <dgm:prSet presAssocID="{AF67D8D6-A9CC-4BDE-924B-D0B8D912A332}" presName="parentTextArrow" presStyleLbl="node1" presStyleIdx="0" presStyleCnt="6"/>
      <dgm:spPr/>
      <dgm:t>
        <a:bodyPr/>
        <a:lstStyle/>
        <a:p>
          <a:endParaRPr lang="en-US"/>
        </a:p>
      </dgm:t>
    </dgm:pt>
    <dgm:pt modelId="{98B8A2DE-D5F3-48C3-AB88-D3B9CD518942}" type="pres">
      <dgm:prSet presAssocID="{AF67D8D6-A9CC-4BDE-924B-D0B8D912A332}" presName="arrow" presStyleLbl="node1" presStyleIdx="1" presStyleCnt="6"/>
      <dgm:spPr/>
      <dgm:t>
        <a:bodyPr/>
        <a:lstStyle/>
        <a:p>
          <a:endParaRPr lang="en-US"/>
        </a:p>
      </dgm:t>
    </dgm:pt>
    <dgm:pt modelId="{E311EE76-3521-4BAB-8FB8-5F53ACF786D2}" type="pres">
      <dgm:prSet presAssocID="{AF67D8D6-A9CC-4BDE-924B-D0B8D912A332}" presName="descendantArrow" presStyleCnt="0"/>
      <dgm:spPr/>
    </dgm:pt>
    <dgm:pt modelId="{A0AA1F5A-362B-4245-BB18-8F951B65B89C}" type="pres">
      <dgm:prSet presAssocID="{663E0B0A-54F7-4130-B8C2-73CECA52E458}" presName="childTextArrow" presStyleLbl="fgAccFollowNode1" presStyleIdx="1" presStyleCnt="8" custScaleX="111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CFBFE0-81F2-48BD-9A2C-03C259F4F872}" type="pres">
      <dgm:prSet presAssocID="{519DF2B9-AD0B-4F93-AD0A-4697C3B85019}" presName="childTextArrow" presStyleLbl="fgAccFollowNode1" presStyleIdx="2" presStyleCnt="8" custScaleX="1113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C2AC5-33ED-4DA4-86A7-E310E6B79AC0}" type="pres">
      <dgm:prSet presAssocID="{BE552382-2589-44CD-BA62-4EDFA689D70E}" presName="sp" presStyleCnt="0"/>
      <dgm:spPr/>
    </dgm:pt>
    <dgm:pt modelId="{323F6B33-F00E-405F-9F39-248374948BE1}" type="pres">
      <dgm:prSet presAssocID="{DE53245A-2AC0-4C02-9096-E73AC4894C74}" presName="arrowAndChildren" presStyleCnt="0"/>
      <dgm:spPr/>
    </dgm:pt>
    <dgm:pt modelId="{09B88192-24BC-4374-BBDC-34B8B5F1D418}" type="pres">
      <dgm:prSet presAssocID="{DE53245A-2AC0-4C02-9096-E73AC4894C74}" presName="parentTextArrow" presStyleLbl="node1" presStyleIdx="1" presStyleCnt="6"/>
      <dgm:spPr/>
      <dgm:t>
        <a:bodyPr/>
        <a:lstStyle/>
        <a:p>
          <a:endParaRPr lang="en-US"/>
        </a:p>
      </dgm:t>
    </dgm:pt>
    <dgm:pt modelId="{567E1AB6-DF49-4BC1-8F57-725E61B5467E}" type="pres">
      <dgm:prSet presAssocID="{DE53245A-2AC0-4C02-9096-E73AC4894C74}" presName="arrow" presStyleLbl="node1" presStyleIdx="2" presStyleCnt="6"/>
      <dgm:spPr/>
      <dgm:t>
        <a:bodyPr/>
        <a:lstStyle/>
        <a:p>
          <a:endParaRPr lang="en-US"/>
        </a:p>
      </dgm:t>
    </dgm:pt>
    <dgm:pt modelId="{4C9D79AA-8784-4589-B4DC-2ED08CAEE04F}" type="pres">
      <dgm:prSet presAssocID="{DE53245A-2AC0-4C02-9096-E73AC4894C74}" presName="descendantArrow" presStyleCnt="0"/>
      <dgm:spPr/>
    </dgm:pt>
    <dgm:pt modelId="{E86AE8C0-7AAF-4243-BA44-CFAF9FC9961B}" type="pres">
      <dgm:prSet presAssocID="{61E97360-0AB7-4F7F-A64E-F0496412C8BF}" presName="childTextArrow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638B45-1F1D-4914-B7C2-9B54198F6DE6}" type="pres">
      <dgm:prSet presAssocID="{41FA2ABE-4605-4B57-AB42-A6071FD74EC2}" presName="sp" presStyleCnt="0"/>
      <dgm:spPr/>
    </dgm:pt>
    <dgm:pt modelId="{C3137916-D80F-4C28-9C95-A4AB87358C63}" type="pres">
      <dgm:prSet presAssocID="{8C6BA8A6-BF69-44C6-9F88-49CD0F43C8C2}" presName="arrowAndChildren" presStyleCnt="0"/>
      <dgm:spPr/>
    </dgm:pt>
    <dgm:pt modelId="{602E00A9-6EB4-44E0-9C41-61C26BD49AC0}" type="pres">
      <dgm:prSet presAssocID="{8C6BA8A6-BF69-44C6-9F88-49CD0F43C8C2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CCC7F3A7-D2F9-42E2-93B5-D9C653674E31}" type="pres">
      <dgm:prSet presAssocID="{8C6BA8A6-BF69-44C6-9F88-49CD0F43C8C2}" presName="arrow" presStyleLbl="node1" presStyleIdx="3" presStyleCnt="6"/>
      <dgm:spPr/>
      <dgm:t>
        <a:bodyPr/>
        <a:lstStyle/>
        <a:p>
          <a:endParaRPr lang="en-US"/>
        </a:p>
      </dgm:t>
    </dgm:pt>
    <dgm:pt modelId="{BD3A3948-0BEC-4AE9-9A64-07A5040C389F}" type="pres">
      <dgm:prSet presAssocID="{8C6BA8A6-BF69-44C6-9F88-49CD0F43C8C2}" presName="descendantArrow" presStyleCnt="0"/>
      <dgm:spPr/>
    </dgm:pt>
    <dgm:pt modelId="{B005855D-1566-4EC3-A7BC-E8135B805EA3}" type="pres">
      <dgm:prSet presAssocID="{02A0404B-EC14-4C32-9DD7-BA14D4CA5170}" presName="childTextArrow" presStyleLbl="f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5A501-F4A1-40E1-B852-D62E4E30C005}" type="pres">
      <dgm:prSet presAssocID="{22A61C8A-8F1B-459A-8E74-DD9705779AB4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46BF97-E497-40C0-8C0B-3FFDF9494B05}" type="pres">
      <dgm:prSet presAssocID="{B4A42888-4EF3-404D-B115-38A6D4F2A6DE}" presName="sp" presStyleCnt="0"/>
      <dgm:spPr/>
    </dgm:pt>
    <dgm:pt modelId="{481CA943-7DA0-45F0-B7F4-66ECF91BE717}" type="pres">
      <dgm:prSet presAssocID="{C3E98A0C-3604-4E38-9BB4-0E653CC24F99}" presName="arrowAndChildren" presStyleCnt="0"/>
      <dgm:spPr/>
    </dgm:pt>
    <dgm:pt modelId="{A48D2901-4B9D-492E-8840-2D1C2C0EAE0F}" type="pres">
      <dgm:prSet presAssocID="{C3E98A0C-3604-4E38-9BB4-0E653CC24F99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B376974E-A981-4E38-A66B-7CF24A927C00}" type="pres">
      <dgm:prSet presAssocID="{C3E98A0C-3604-4E38-9BB4-0E653CC24F99}" presName="arrow" presStyleLbl="node1" presStyleIdx="4" presStyleCnt="6"/>
      <dgm:spPr/>
      <dgm:t>
        <a:bodyPr/>
        <a:lstStyle/>
        <a:p>
          <a:endParaRPr lang="en-US"/>
        </a:p>
      </dgm:t>
    </dgm:pt>
    <dgm:pt modelId="{72F9E984-5026-4946-8985-1A00F92F9BA6}" type="pres">
      <dgm:prSet presAssocID="{C3E98A0C-3604-4E38-9BB4-0E653CC24F99}" presName="descendantArrow" presStyleCnt="0"/>
      <dgm:spPr/>
    </dgm:pt>
    <dgm:pt modelId="{3C7BA804-6449-4BAD-B80F-532B26B65F0F}" type="pres">
      <dgm:prSet presAssocID="{5DB2DD80-DDAE-4FF3-A6DD-1F7A504E8C7A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FFBFF3-526F-4659-9C8C-ABFAD4EAB7DC}" type="pres">
      <dgm:prSet presAssocID="{7669F12C-2530-4A7B-BE84-4AC317C87384}" presName="sp" presStyleCnt="0"/>
      <dgm:spPr/>
    </dgm:pt>
    <dgm:pt modelId="{7715E722-751A-4C82-B02A-ECB9600A2243}" type="pres">
      <dgm:prSet presAssocID="{CF6F6120-2AED-420A-89F3-28CA84303B90}" presName="arrowAndChildren" presStyleCnt="0"/>
      <dgm:spPr/>
    </dgm:pt>
    <dgm:pt modelId="{70112481-6723-4E7F-A57B-B21FD4C5C97D}" type="pres">
      <dgm:prSet presAssocID="{CF6F6120-2AED-420A-89F3-28CA84303B90}" presName="parentTextArrow" presStyleLbl="node1" presStyleIdx="4" presStyleCnt="6"/>
      <dgm:spPr/>
      <dgm:t>
        <a:bodyPr/>
        <a:lstStyle/>
        <a:p>
          <a:endParaRPr lang="en-US"/>
        </a:p>
      </dgm:t>
    </dgm:pt>
    <dgm:pt modelId="{0F07D504-218D-40E1-BB76-DEEC9F4C2E07}" type="pres">
      <dgm:prSet presAssocID="{CF6F6120-2AED-420A-89F3-28CA84303B90}" presName="arrow" presStyleLbl="node1" presStyleIdx="5" presStyleCnt="6"/>
      <dgm:spPr/>
      <dgm:t>
        <a:bodyPr/>
        <a:lstStyle/>
        <a:p>
          <a:endParaRPr lang="en-US"/>
        </a:p>
      </dgm:t>
    </dgm:pt>
    <dgm:pt modelId="{1BC75291-7AD1-44A8-BDE3-2C2C07E236E5}" type="pres">
      <dgm:prSet presAssocID="{CF6F6120-2AED-420A-89F3-28CA84303B90}" presName="descendantArrow" presStyleCnt="0"/>
      <dgm:spPr/>
    </dgm:pt>
    <dgm:pt modelId="{47200625-75B1-4AA5-BA4B-04A3B3080899}" type="pres">
      <dgm:prSet presAssocID="{809BFADB-1EEB-4115-8044-82220A9FC434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921C7F-1830-4D30-831C-D424B9BA39F4}" type="presOf" srcId="{22A61C8A-8F1B-459A-8E74-DD9705779AB4}" destId="{FB85A501-F4A1-40E1-B852-D62E4E30C005}" srcOrd="0" destOrd="0" presId="urn:microsoft.com/office/officeart/2005/8/layout/process4"/>
    <dgm:cxn modelId="{4721854F-69FC-4AFD-B796-FEB02BA1FABF}" type="presOf" srcId="{809BFADB-1EEB-4115-8044-82220A9FC434}" destId="{47200625-75B1-4AA5-BA4B-04A3B3080899}" srcOrd="0" destOrd="0" presId="urn:microsoft.com/office/officeart/2005/8/layout/process4"/>
    <dgm:cxn modelId="{B7F59281-599F-42AB-9801-8541EFA8B01C}" type="presOf" srcId="{DE53245A-2AC0-4C02-9096-E73AC4894C74}" destId="{09B88192-24BC-4374-BBDC-34B8B5F1D418}" srcOrd="0" destOrd="0" presId="urn:microsoft.com/office/officeart/2005/8/layout/process4"/>
    <dgm:cxn modelId="{CAD28E9E-D682-48B2-B444-403B81DDFDE8}" type="presOf" srcId="{CF6F6120-2AED-420A-89F3-28CA84303B90}" destId="{0F07D504-218D-40E1-BB76-DEEC9F4C2E07}" srcOrd="1" destOrd="0" presId="urn:microsoft.com/office/officeart/2005/8/layout/process4"/>
    <dgm:cxn modelId="{BDE7B01B-812C-42F9-8554-751FE9477660}" type="presOf" srcId="{3A15BA64-0EB4-49FA-B2BC-F01D0FD984CC}" destId="{9B9A4433-12DE-4FAC-9A80-954F31DF6B15}" srcOrd="0" destOrd="0" presId="urn:microsoft.com/office/officeart/2005/8/layout/process4"/>
    <dgm:cxn modelId="{F608D891-0143-40A9-BE71-010B714A72D8}" srcId="{AF67D8D6-A9CC-4BDE-924B-D0B8D912A332}" destId="{519DF2B9-AD0B-4F93-AD0A-4697C3B85019}" srcOrd="1" destOrd="0" parTransId="{F943838B-2406-43F5-AB41-97F75C036504}" sibTransId="{0D77A290-812D-48C0-A69B-021B1ECEA4BB}"/>
    <dgm:cxn modelId="{F31FFD0A-2932-4437-B6CB-0EE02803F16B}" type="presOf" srcId="{AF67D8D6-A9CC-4BDE-924B-D0B8D912A332}" destId="{AACC8335-9C18-4977-B7A6-7C2C0CE6E7A6}" srcOrd="0" destOrd="0" presId="urn:microsoft.com/office/officeart/2005/8/layout/process4"/>
    <dgm:cxn modelId="{9DA62913-E3AE-4623-BBC6-71CA2248941B}" type="presOf" srcId="{519DF2B9-AD0B-4F93-AD0A-4697C3B85019}" destId="{ECCFBFE0-81F2-48BD-9A2C-03C259F4F872}" srcOrd="0" destOrd="0" presId="urn:microsoft.com/office/officeart/2005/8/layout/process4"/>
    <dgm:cxn modelId="{E249DE56-DA62-4428-BBD5-A9C6FF47AF3C}" type="presOf" srcId="{C3E98A0C-3604-4E38-9BB4-0E653CC24F99}" destId="{B376974E-A981-4E38-A66B-7CF24A927C00}" srcOrd="1" destOrd="0" presId="urn:microsoft.com/office/officeart/2005/8/layout/process4"/>
    <dgm:cxn modelId="{9588F260-1803-4EE4-A694-FEDF6352A6EE}" srcId="{8C6BA8A6-BF69-44C6-9F88-49CD0F43C8C2}" destId="{22A61C8A-8F1B-459A-8E74-DD9705779AB4}" srcOrd="1" destOrd="0" parTransId="{5E953ADE-C8AB-4BA8-A8FC-1986AC55C571}" sibTransId="{C862C392-06FD-4EF8-8853-12E586B3D2F3}"/>
    <dgm:cxn modelId="{F3D89E4E-C694-4037-A4F0-A73D4200B9AD}" type="presOf" srcId="{AF67D8D6-A9CC-4BDE-924B-D0B8D912A332}" destId="{98B8A2DE-D5F3-48C3-AB88-D3B9CD518942}" srcOrd="1" destOrd="0" presId="urn:microsoft.com/office/officeart/2005/8/layout/process4"/>
    <dgm:cxn modelId="{3746ACEF-3604-4947-B902-0FAF0522584C}" srcId="{BC118C20-A991-4CC3-961E-E08E6AD48198}" destId="{C3E98A0C-3604-4E38-9BB4-0E653CC24F99}" srcOrd="1" destOrd="0" parTransId="{F4981071-83BC-4D23-98F5-D8A16EC23611}" sibTransId="{B4A42888-4EF3-404D-B115-38A6D4F2A6DE}"/>
    <dgm:cxn modelId="{42043176-3D83-4046-B201-4C85E8B02D24}" type="presOf" srcId="{61E97360-0AB7-4F7F-A64E-F0496412C8BF}" destId="{E86AE8C0-7AAF-4243-BA44-CFAF9FC9961B}" srcOrd="0" destOrd="0" presId="urn:microsoft.com/office/officeart/2005/8/layout/process4"/>
    <dgm:cxn modelId="{D135CC43-E613-4C15-82D6-A0403C7B8794}" srcId="{AF67D8D6-A9CC-4BDE-924B-D0B8D912A332}" destId="{663E0B0A-54F7-4130-B8C2-73CECA52E458}" srcOrd="0" destOrd="0" parTransId="{85EE26EE-BDB3-4A40-83EC-D1E6F47857F3}" sibTransId="{2809E2F6-1A83-4D62-B94D-A8A45E874B68}"/>
    <dgm:cxn modelId="{41DFBDB0-4070-4F73-A341-33C6DB2BA0BA}" srcId="{3A15BA64-0EB4-49FA-B2BC-F01D0FD984CC}" destId="{C95E4EC0-EC69-44AA-85BE-FAF680240A99}" srcOrd="0" destOrd="0" parTransId="{16C2E7CF-61FC-4403-BD42-FDA38F570B48}" sibTransId="{2DCE7669-2924-499B-B81B-182C54D7947C}"/>
    <dgm:cxn modelId="{B964C2BB-B9C9-438A-A45E-ED71B44C670D}" srcId="{BC118C20-A991-4CC3-961E-E08E6AD48198}" destId="{8C6BA8A6-BF69-44C6-9F88-49CD0F43C8C2}" srcOrd="2" destOrd="0" parTransId="{9FB0BE12-9002-4126-99AD-BCC98AEBF89E}" sibTransId="{41FA2ABE-4605-4B57-AB42-A6071FD74EC2}"/>
    <dgm:cxn modelId="{57B8CAEE-5880-48C7-A3D9-1D006C9A2318}" srcId="{BC118C20-A991-4CC3-961E-E08E6AD48198}" destId="{CF6F6120-2AED-420A-89F3-28CA84303B90}" srcOrd="0" destOrd="0" parTransId="{50CC21F1-0DC5-4365-9211-89A5C3C7C1CC}" sibTransId="{7669F12C-2530-4A7B-BE84-4AC317C87384}"/>
    <dgm:cxn modelId="{293A0CEF-87F4-45E9-9514-A56868A6E3D9}" srcId="{DE53245A-2AC0-4C02-9096-E73AC4894C74}" destId="{61E97360-0AB7-4F7F-A64E-F0496412C8BF}" srcOrd="0" destOrd="0" parTransId="{6E3CE3C1-F092-47A2-8964-A326E009BC0D}" sibTransId="{9C25661A-ACBA-4195-BD38-67DEC8BE4913}"/>
    <dgm:cxn modelId="{D0791F38-58B3-49E0-B350-9F195B4B0F48}" type="presOf" srcId="{663E0B0A-54F7-4130-B8C2-73CECA52E458}" destId="{A0AA1F5A-362B-4245-BB18-8F951B65B89C}" srcOrd="0" destOrd="0" presId="urn:microsoft.com/office/officeart/2005/8/layout/process4"/>
    <dgm:cxn modelId="{65767F56-9EAB-44DB-AB92-5DE471A9DA48}" type="presOf" srcId="{5DB2DD80-DDAE-4FF3-A6DD-1F7A504E8C7A}" destId="{3C7BA804-6449-4BAD-B80F-532B26B65F0F}" srcOrd="0" destOrd="0" presId="urn:microsoft.com/office/officeart/2005/8/layout/process4"/>
    <dgm:cxn modelId="{8490E9FF-3797-439E-A0F1-1AB71F6B786A}" srcId="{CF6F6120-2AED-420A-89F3-28CA84303B90}" destId="{809BFADB-1EEB-4115-8044-82220A9FC434}" srcOrd="0" destOrd="0" parTransId="{828C6F65-BCB0-4F09-9886-A00B65FBD601}" sibTransId="{A122590D-B3A9-4659-8BEE-C9D4A833CCD2}"/>
    <dgm:cxn modelId="{5D2F5FDF-55F3-459A-8E6D-79DF657E3225}" type="presOf" srcId="{8C6BA8A6-BF69-44C6-9F88-49CD0F43C8C2}" destId="{602E00A9-6EB4-44E0-9C41-61C26BD49AC0}" srcOrd="0" destOrd="0" presId="urn:microsoft.com/office/officeart/2005/8/layout/process4"/>
    <dgm:cxn modelId="{47CA97BF-9514-433C-8193-ABE55A438A11}" srcId="{8C6BA8A6-BF69-44C6-9F88-49CD0F43C8C2}" destId="{02A0404B-EC14-4C32-9DD7-BA14D4CA5170}" srcOrd="0" destOrd="0" parTransId="{8CA45A4C-6CD6-404E-8081-8C6B3617488A}" sibTransId="{2579DABD-5CC7-45AD-A028-5FABE3C1F7B8}"/>
    <dgm:cxn modelId="{1344C5D3-F710-49BE-848D-159470CC7929}" type="presOf" srcId="{CF6F6120-2AED-420A-89F3-28CA84303B90}" destId="{70112481-6723-4E7F-A57B-B21FD4C5C97D}" srcOrd="0" destOrd="0" presId="urn:microsoft.com/office/officeart/2005/8/layout/process4"/>
    <dgm:cxn modelId="{57AFE49E-BC3C-4FFD-9E9D-34F22E43AA9F}" type="presOf" srcId="{DE53245A-2AC0-4C02-9096-E73AC4894C74}" destId="{567E1AB6-DF49-4BC1-8F57-725E61B5467E}" srcOrd="1" destOrd="0" presId="urn:microsoft.com/office/officeart/2005/8/layout/process4"/>
    <dgm:cxn modelId="{25F9D667-C162-4917-8B16-F17372BE04AD}" srcId="{BC118C20-A991-4CC3-961E-E08E6AD48198}" destId="{DE53245A-2AC0-4C02-9096-E73AC4894C74}" srcOrd="3" destOrd="0" parTransId="{D773761D-3511-456A-A120-96FA4A12FD6F}" sibTransId="{BE552382-2589-44CD-BA62-4EDFA689D70E}"/>
    <dgm:cxn modelId="{599BFE7A-D704-4A6D-8567-7D815A7BF906}" srcId="{C3E98A0C-3604-4E38-9BB4-0E653CC24F99}" destId="{5DB2DD80-DDAE-4FF3-A6DD-1F7A504E8C7A}" srcOrd="0" destOrd="0" parTransId="{3BE0EFBE-F549-46CA-B09A-E8B3A9779C62}" sibTransId="{C81EFC1F-F517-43A4-8F0A-57B2F09A2469}"/>
    <dgm:cxn modelId="{230FFCD7-B157-4A70-9F3A-7241B180E878}" type="presOf" srcId="{C95E4EC0-EC69-44AA-85BE-FAF680240A99}" destId="{80A650EF-D7D3-42D6-9330-FB846EB2AA15}" srcOrd="0" destOrd="0" presId="urn:microsoft.com/office/officeart/2005/8/layout/process4"/>
    <dgm:cxn modelId="{8C119AB6-D91D-47B6-9549-F75DEC059931}" type="presOf" srcId="{BC118C20-A991-4CC3-961E-E08E6AD48198}" destId="{14EB12DB-CD95-4ED1-983D-B65015D47E66}" srcOrd="0" destOrd="0" presId="urn:microsoft.com/office/officeart/2005/8/layout/process4"/>
    <dgm:cxn modelId="{B5DAE171-6304-4C9C-86C0-786C10D2ADDB}" srcId="{BC118C20-A991-4CC3-961E-E08E6AD48198}" destId="{3A15BA64-0EB4-49FA-B2BC-F01D0FD984CC}" srcOrd="5" destOrd="0" parTransId="{068D4E67-D3FA-4E8B-9BA4-E063C4C6CD10}" sibTransId="{E96D25C0-4F6F-43FA-BAF3-73D5196C8360}"/>
    <dgm:cxn modelId="{8F19E255-8A86-423F-B8F1-9F0C44A6800D}" type="presOf" srcId="{3A15BA64-0EB4-49FA-B2BC-F01D0FD984CC}" destId="{46E12EB4-F4C1-487B-811B-1B98A2351EC1}" srcOrd="1" destOrd="0" presId="urn:microsoft.com/office/officeart/2005/8/layout/process4"/>
    <dgm:cxn modelId="{9EF17EAA-B749-41ED-A76D-C6700995796D}" type="presOf" srcId="{02A0404B-EC14-4C32-9DD7-BA14D4CA5170}" destId="{B005855D-1566-4EC3-A7BC-E8135B805EA3}" srcOrd="0" destOrd="0" presId="urn:microsoft.com/office/officeart/2005/8/layout/process4"/>
    <dgm:cxn modelId="{4DC9B925-8B09-4816-B6A6-F44CDEA79969}" type="presOf" srcId="{C3E98A0C-3604-4E38-9BB4-0E653CC24F99}" destId="{A48D2901-4B9D-492E-8840-2D1C2C0EAE0F}" srcOrd="0" destOrd="0" presId="urn:microsoft.com/office/officeart/2005/8/layout/process4"/>
    <dgm:cxn modelId="{67B3A86D-6BB1-4F7B-B846-0258FD74AFDF}" srcId="{BC118C20-A991-4CC3-961E-E08E6AD48198}" destId="{AF67D8D6-A9CC-4BDE-924B-D0B8D912A332}" srcOrd="4" destOrd="0" parTransId="{AA9BDA5B-A4D2-4CCC-9951-AE32E33030F8}" sibTransId="{3B515ED6-CED1-4ACD-B389-6F592DEB4A64}"/>
    <dgm:cxn modelId="{DDCCB202-6EDE-4913-9A49-2C112B7BDB86}" type="presOf" srcId="{8C6BA8A6-BF69-44C6-9F88-49CD0F43C8C2}" destId="{CCC7F3A7-D2F9-42E2-93B5-D9C653674E31}" srcOrd="1" destOrd="0" presId="urn:microsoft.com/office/officeart/2005/8/layout/process4"/>
    <dgm:cxn modelId="{4F5F64CB-03A8-4E8C-92EB-2BF743382CEE}" type="presParOf" srcId="{14EB12DB-CD95-4ED1-983D-B65015D47E66}" destId="{A317007A-3232-4F1C-8918-7D798E92B3CA}" srcOrd="0" destOrd="0" presId="urn:microsoft.com/office/officeart/2005/8/layout/process4"/>
    <dgm:cxn modelId="{BD18C4D9-7C57-48C1-A1B7-AD6B83105CDC}" type="presParOf" srcId="{A317007A-3232-4F1C-8918-7D798E92B3CA}" destId="{9B9A4433-12DE-4FAC-9A80-954F31DF6B15}" srcOrd="0" destOrd="0" presId="urn:microsoft.com/office/officeart/2005/8/layout/process4"/>
    <dgm:cxn modelId="{93CED193-5D58-401F-84EA-028289E31F99}" type="presParOf" srcId="{A317007A-3232-4F1C-8918-7D798E92B3CA}" destId="{46E12EB4-F4C1-487B-811B-1B98A2351EC1}" srcOrd="1" destOrd="0" presId="urn:microsoft.com/office/officeart/2005/8/layout/process4"/>
    <dgm:cxn modelId="{F17188A7-5C1A-4815-8068-289B2821287D}" type="presParOf" srcId="{A317007A-3232-4F1C-8918-7D798E92B3CA}" destId="{06D7220E-6F2B-4F2B-B763-0E9FD0D4FD58}" srcOrd="2" destOrd="0" presId="urn:microsoft.com/office/officeart/2005/8/layout/process4"/>
    <dgm:cxn modelId="{ADF1EB0F-9BE6-4554-86CB-1839508749BC}" type="presParOf" srcId="{06D7220E-6F2B-4F2B-B763-0E9FD0D4FD58}" destId="{80A650EF-D7D3-42D6-9330-FB846EB2AA15}" srcOrd="0" destOrd="0" presId="urn:microsoft.com/office/officeart/2005/8/layout/process4"/>
    <dgm:cxn modelId="{774D8AF7-9490-4C36-AB0A-B4873FC4087D}" type="presParOf" srcId="{14EB12DB-CD95-4ED1-983D-B65015D47E66}" destId="{7A557D1D-5781-472C-90A5-B7239D16EE99}" srcOrd="1" destOrd="0" presId="urn:microsoft.com/office/officeart/2005/8/layout/process4"/>
    <dgm:cxn modelId="{35E58C05-C853-4089-BF99-A58762329E9E}" type="presParOf" srcId="{14EB12DB-CD95-4ED1-983D-B65015D47E66}" destId="{299AB945-575B-4548-BAEC-0575FD139F0D}" srcOrd="2" destOrd="0" presId="urn:microsoft.com/office/officeart/2005/8/layout/process4"/>
    <dgm:cxn modelId="{7E01C677-2923-4954-BCE2-4DFEFB4B8F26}" type="presParOf" srcId="{299AB945-575B-4548-BAEC-0575FD139F0D}" destId="{AACC8335-9C18-4977-B7A6-7C2C0CE6E7A6}" srcOrd="0" destOrd="0" presId="urn:microsoft.com/office/officeart/2005/8/layout/process4"/>
    <dgm:cxn modelId="{BA463AB1-4D23-4FF6-A147-D178D9037CD5}" type="presParOf" srcId="{299AB945-575B-4548-BAEC-0575FD139F0D}" destId="{98B8A2DE-D5F3-48C3-AB88-D3B9CD518942}" srcOrd="1" destOrd="0" presId="urn:microsoft.com/office/officeart/2005/8/layout/process4"/>
    <dgm:cxn modelId="{E12D918D-7B58-4EA2-B99C-0A99E7A6A811}" type="presParOf" srcId="{299AB945-575B-4548-BAEC-0575FD139F0D}" destId="{E311EE76-3521-4BAB-8FB8-5F53ACF786D2}" srcOrd="2" destOrd="0" presId="urn:microsoft.com/office/officeart/2005/8/layout/process4"/>
    <dgm:cxn modelId="{45521F39-0C55-49B9-8A4E-9C7AFD88CF08}" type="presParOf" srcId="{E311EE76-3521-4BAB-8FB8-5F53ACF786D2}" destId="{A0AA1F5A-362B-4245-BB18-8F951B65B89C}" srcOrd="0" destOrd="0" presId="urn:microsoft.com/office/officeart/2005/8/layout/process4"/>
    <dgm:cxn modelId="{9B9C1A82-F2E4-4800-9D9E-2DFFDA55CDA7}" type="presParOf" srcId="{E311EE76-3521-4BAB-8FB8-5F53ACF786D2}" destId="{ECCFBFE0-81F2-48BD-9A2C-03C259F4F872}" srcOrd="1" destOrd="0" presId="urn:microsoft.com/office/officeart/2005/8/layout/process4"/>
    <dgm:cxn modelId="{ABDF3430-70A0-456A-A8D3-D5667B2BECC0}" type="presParOf" srcId="{14EB12DB-CD95-4ED1-983D-B65015D47E66}" destId="{863C2AC5-33ED-4DA4-86A7-E310E6B79AC0}" srcOrd="3" destOrd="0" presId="urn:microsoft.com/office/officeart/2005/8/layout/process4"/>
    <dgm:cxn modelId="{8E31CE94-C6D7-47AA-8C1B-25653D55411D}" type="presParOf" srcId="{14EB12DB-CD95-4ED1-983D-B65015D47E66}" destId="{323F6B33-F00E-405F-9F39-248374948BE1}" srcOrd="4" destOrd="0" presId="urn:microsoft.com/office/officeart/2005/8/layout/process4"/>
    <dgm:cxn modelId="{6B622382-034D-4265-9D8A-86041E3F3BFB}" type="presParOf" srcId="{323F6B33-F00E-405F-9F39-248374948BE1}" destId="{09B88192-24BC-4374-BBDC-34B8B5F1D418}" srcOrd="0" destOrd="0" presId="urn:microsoft.com/office/officeart/2005/8/layout/process4"/>
    <dgm:cxn modelId="{C5C27324-D8C5-40DE-953A-8E0A51C5C13E}" type="presParOf" srcId="{323F6B33-F00E-405F-9F39-248374948BE1}" destId="{567E1AB6-DF49-4BC1-8F57-725E61B5467E}" srcOrd="1" destOrd="0" presId="urn:microsoft.com/office/officeart/2005/8/layout/process4"/>
    <dgm:cxn modelId="{6B63A9FF-5E9F-4036-AC0F-EA5DE95B6641}" type="presParOf" srcId="{323F6B33-F00E-405F-9F39-248374948BE1}" destId="{4C9D79AA-8784-4589-B4DC-2ED08CAEE04F}" srcOrd="2" destOrd="0" presId="urn:microsoft.com/office/officeart/2005/8/layout/process4"/>
    <dgm:cxn modelId="{6692DC1D-49DF-42D4-9920-170958437971}" type="presParOf" srcId="{4C9D79AA-8784-4589-B4DC-2ED08CAEE04F}" destId="{E86AE8C0-7AAF-4243-BA44-CFAF9FC9961B}" srcOrd="0" destOrd="0" presId="urn:microsoft.com/office/officeart/2005/8/layout/process4"/>
    <dgm:cxn modelId="{61762532-21EC-4E98-A0A0-AF8687BFD407}" type="presParOf" srcId="{14EB12DB-CD95-4ED1-983D-B65015D47E66}" destId="{7A638B45-1F1D-4914-B7C2-9B54198F6DE6}" srcOrd="5" destOrd="0" presId="urn:microsoft.com/office/officeart/2005/8/layout/process4"/>
    <dgm:cxn modelId="{FC94DE4E-B945-4E4C-94E8-726636BBCC5B}" type="presParOf" srcId="{14EB12DB-CD95-4ED1-983D-B65015D47E66}" destId="{C3137916-D80F-4C28-9C95-A4AB87358C63}" srcOrd="6" destOrd="0" presId="urn:microsoft.com/office/officeart/2005/8/layout/process4"/>
    <dgm:cxn modelId="{7F40FC93-1A51-4B5F-9556-6D2199EFE4A3}" type="presParOf" srcId="{C3137916-D80F-4C28-9C95-A4AB87358C63}" destId="{602E00A9-6EB4-44E0-9C41-61C26BD49AC0}" srcOrd="0" destOrd="0" presId="urn:microsoft.com/office/officeart/2005/8/layout/process4"/>
    <dgm:cxn modelId="{A92656CE-2D11-4B64-B9F9-B81E4A8134D3}" type="presParOf" srcId="{C3137916-D80F-4C28-9C95-A4AB87358C63}" destId="{CCC7F3A7-D2F9-42E2-93B5-D9C653674E31}" srcOrd="1" destOrd="0" presId="urn:microsoft.com/office/officeart/2005/8/layout/process4"/>
    <dgm:cxn modelId="{9324C4DD-5E5B-4C62-87DC-08C22837823E}" type="presParOf" srcId="{C3137916-D80F-4C28-9C95-A4AB87358C63}" destId="{BD3A3948-0BEC-4AE9-9A64-07A5040C389F}" srcOrd="2" destOrd="0" presId="urn:microsoft.com/office/officeart/2005/8/layout/process4"/>
    <dgm:cxn modelId="{6351EB3D-7531-4540-B8F3-0E559A59DD37}" type="presParOf" srcId="{BD3A3948-0BEC-4AE9-9A64-07A5040C389F}" destId="{B005855D-1566-4EC3-A7BC-E8135B805EA3}" srcOrd="0" destOrd="0" presId="urn:microsoft.com/office/officeart/2005/8/layout/process4"/>
    <dgm:cxn modelId="{1BE495D8-4C46-4A30-9348-9B9ADB8574E5}" type="presParOf" srcId="{BD3A3948-0BEC-4AE9-9A64-07A5040C389F}" destId="{FB85A501-F4A1-40E1-B852-D62E4E30C005}" srcOrd="1" destOrd="0" presId="urn:microsoft.com/office/officeart/2005/8/layout/process4"/>
    <dgm:cxn modelId="{C5C960F5-F71D-48D3-BBCF-608772A757D1}" type="presParOf" srcId="{14EB12DB-CD95-4ED1-983D-B65015D47E66}" destId="{9346BF97-E497-40C0-8C0B-3FFDF9494B05}" srcOrd="7" destOrd="0" presId="urn:microsoft.com/office/officeart/2005/8/layout/process4"/>
    <dgm:cxn modelId="{4C2A8D46-B10B-4D0D-B189-9AD7EABA679E}" type="presParOf" srcId="{14EB12DB-CD95-4ED1-983D-B65015D47E66}" destId="{481CA943-7DA0-45F0-B7F4-66ECF91BE717}" srcOrd="8" destOrd="0" presId="urn:microsoft.com/office/officeart/2005/8/layout/process4"/>
    <dgm:cxn modelId="{88992AE8-03AE-4945-B62A-A20845B83BA0}" type="presParOf" srcId="{481CA943-7DA0-45F0-B7F4-66ECF91BE717}" destId="{A48D2901-4B9D-492E-8840-2D1C2C0EAE0F}" srcOrd="0" destOrd="0" presId="urn:microsoft.com/office/officeart/2005/8/layout/process4"/>
    <dgm:cxn modelId="{04275D56-16F7-412D-B659-04D384B3B6A9}" type="presParOf" srcId="{481CA943-7DA0-45F0-B7F4-66ECF91BE717}" destId="{B376974E-A981-4E38-A66B-7CF24A927C00}" srcOrd="1" destOrd="0" presId="urn:microsoft.com/office/officeart/2005/8/layout/process4"/>
    <dgm:cxn modelId="{B3FA443F-CE72-4511-A0C6-06C702D4595B}" type="presParOf" srcId="{481CA943-7DA0-45F0-B7F4-66ECF91BE717}" destId="{72F9E984-5026-4946-8985-1A00F92F9BA6}" srcOrd="2" destOrd="0" presId="urn:microsoft.com/office/officeart/2005/8/layout/process4"/>
    <dgm:cxn modelId="{38391A3D-A269-4396-B695-56A4D8AF16BD}" type="presParOf" srcId="{72F9E984-5026-4946-8985-1A00F92F9BA6}" destId="{3C7BA804-6449-4BAD-B80F-532B26B65F0F}" srcOrd="0" destOrd="0" presId="urn:microsoft.com/office/officeart/2005/8/layout/process4"/>
    <dgm:cxn modelId="{75DB4098-A92C-406D-B2AC-25DEB375780D}" type="presParOf" srcId="{14EB12DB-CD95-4ED1-983D-B65015D47E66}" destId="{80FFBFF3-526F-4659-9C8C-ABFAD4EAB7DC}" srcOrd="9" destOrd="0" presId="urn:microsoft.com/office/officeart/2005/8/layout/process4"/>
    <dgm:cxn modelId="{3E012FE0-2DEA-4F87-B4DD-D4591567C6B5}" type="presParOf" srcId="{14EB12DB-CD95-4ED1-983D-B65015D47E66}" destId="{7715E722-751A-4C82-B02A-ECB9600A2243}" srcOrd="10" destOrd="0" presId="urn:microsoft.com/office/officeart/2005/8/layout/process4"/>
    <dgm:cxn modelId="{E235EE0F-37DB-4BD6-B3EB-EB3683BA2639}" type="presParOf" srcId="{7715E722-751A-4C82-B02A-ECB9600A2243}" destId="{70112481-6723-4E7F-A57B-B21FD4C5C97D}" srcOrd="0" destOrd="0" presId="urn:microsoft.com/office/officeart/2005/8/layout/process4"/>
    <dgm:cxn modelId="{4E7254F9-C784-4FB6-84CB-4C53B68FD19D}" type="presParOf" srcId="{7715E722-751A-4C82-B02A-ECB9600A2243}" destId="{0F07D504-218D-40E1-BB76-DEEC9F4C2E07}" srcOrd="1" destOrd="0" presId="urn:microsoft.com/office/officeart/2005/8/layout/process4"/>
    <dgm:cxn modelId="{33A8A8CE-942B-4CC3-A18F-168592E2EEB1}" type="presParOf" srcId="{7715E722-751A-4C82-B02A-ECB9600A2243}" destId="{1BC75291-7AD1-44A8-BDE3-2C2C07E236E5}" srcOrd="2" destOrd="0" presId="urn:microsoft.com/office/officeart/2005/8/layout/process4"/>
    <dgm:cxn modelId="{E3667023-0039-4452-81BC-1CD7792D99F1}" type="presParOf" srcId="{1BC75291-7AD1-44A8-BDE3-2C2C07E236E5}" destId="{47200625-75B1-4AA5-BA4B-04A3B308089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D90CBD1-0FE9-4F1B-B351-6232AEBAC69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DD159C5-909E-46B0-941B-EC288DA258AA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Estimate Base Costs</a:t>
          </a:r>
          <a:endParaRPr lang="en-US" dirty="0"/>
        </a:p>
      </dgm:t>
    </dgm:pt>
    <dgm:pt modelId="{7F1EE7E9-8150-47C2-8E86-F3C2223DFC14}" type="parTrans" cxnId="{A368F792-C496-46F1-A66C-A7E20FE509B8}">
      <dgm:prSet/>
      <dgm:spPr/>
      <dgm:t>
        <a:bodyPr/>
        <a:lstStyle/>
        <a:p>
          <a:endParaRPr lang="en-US"/>
        </a:p>
      </dgm:t>
    </dgm:pt>
    <dgm:pt modelId="{0720A64E-E29C-40AC-91C6-59FAE3E3207B}" type="sibTrans" cxnId="{A368F792-C496-46F1-A66C-A7E20FE509B8}">
      <dgm:prSet/>
      <dgm:spPr/>
      <dgm:t>
        <a:bodyPr/>
        <a:lstStyle/>
        <a:p>
          <a:endParaRPr lang="en-US"/>
        </a:p>
      </dgm:t>
    </dgm:pt>
    <dgm:pt modelId="{3139EB02-3C04-44D6-9767-85664F2E351D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Determine Contingencies</a:t>
          </a:r>
          <a:endParaRPr lang="en-US" dirty="0"/>
        </a:p>
      </dgm:t>
    </dgm:pt>
    <dgm:pt modelId="{A04CC3A5-8594-4240-89E1-39012F57541F}" type="parTrans" cxnId="{54690944-420D-4578-8384-3C64D9835025}">
      <dgm:prSet/>
      <dgm:spPr/>
      <dgm:t>
        <a:bodyPr/>
        <a:lstStyle/>
        <a:p>
          <a:endParaRPr lang="en-US"/>
        </a:p>
      </dgm:t>
    </dgm:pt>
    <dgm:pt modelId="{0BBAC633-F38F-4B83-B8AE-90583F7A5B8D}" type="sibTrans" cxnId="{54690944-420D-4578-8384-3C64D9835025}">
      <dgm:prSet/>
      <dgm:spPr/>
      <dgm:t>
        <a:bodyPr/>
        <a:lstStyle/>
        <a:p>
          <a:endParaRPr lang="en-US"/>
        </a:p>
      </dgm:t>
    </dgm:pt>
    <dgm:pt modelId="{FDBFDA0C-0FA5-4EA0-87F5-A4B6C58FC1D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Set Budget</a:t>
          </a:r>
          <a:endParaRPr lang="en-US" dirty="0"/>
        </a:p>
      </dgm:t>
    </dgm:pt>
    <dgm:pt modelId="{6D410FB7-4E1D-4B89-A1B5-46C9AEE6A057}" type="parTrans" cxnId="{FCB048F8-300C-47EC-B75E-B4A033E03340}">
      <dgm:prSet/>
      <dgm:spPr/>
      <dgm:t>
        <a:bodyPr/>
        <a:lstStyle/>
        <a:p>
          <a:endParaRPr lang="en-US"/>
        </a:p>
      </dgm:t>
    </dgm:pt>
    <dgm:pt modelId="{0A02B0FB-25D7-4F4F-A130-8B4A76168486}" type="sibTrans" cxnId="{FCB048F8-300C-47EC-B75E-B4A033E03340}">
      <dgm:prSet/>
      <dgm:spPr/>
      <dgm:t>
        <a:bodyPr/>
        <a:lstStyle/>
        <a:p>
          <a:endParaRPr lang="en-US"/>
        </a:p>
      </dgm:t>
    </dgm:pt>
    <dgm:pt modelId="{B03F8F04-2BCA-4F90-B718-D7B9F023556F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Manage Budget</a:t>
          </a:r>
          <a:endParaRPr lang="en-US" dirty="0"/>
        </a:p>
      </dgm:t>
    </dgm:pt>
    <dgm:pt modelId="{BFF06E6F-8136-43B5-BA49-BF602ABC4A29}" type="parTrans" cxnId="{D9162467-7A1E-4928-A7C8-BBB2D4580476}">
      <dgm:prSet/>
      <dgm:spPr/>
      <dgm:t>
        <a:bodyPr/>
        <a:lstStyle/>
        <a:p>
          <a:endParaRPr lang="en-US"/>
        </a:p>
      </dgm:t>
    </dgm:pt>
    <dgm:pt modelId="{60B5C9B7-3C95-4A68-BC89-F1FBEA1E254A}" type="sibTrans" cxnId="{D9162467-7A1E-4928-A7C8-BBB2D4580476}">
      <dgm:prSet/>
      <dgm:spPr/>
      <dgm:t>
        <a:bodyPr/>
        <a:lstStyle/>
        <a:p>
          <a:endParaRPr lang="en-US"/>
        </a:p>
      </dgm:t>
    </dgm:pt>
    <dgm:pt modelId="{4B8CF4DC-37FD-4CBF-BF97-9DC2E8336B16}" type="pres">
      <dgm:prSet presAssocID="{4D90CBD1-0FE9-4F1B-B351-6232AEBAC69E}" presName="CompostProcess" presStyleCnt="0">
        <dgm:presLayoutVars>
          <dgm:dir/>
          <dgm:resizeHandles val="exact"/>
        </dgm:presLayoutVars>
      </dgm:prSet>
      <dgm:spPr/>
    </dgm:pt>
    <dgm:pt modelId="{DFA2C963-B413-4128-969D-964E1116A42C}" type="pres">
      <dgm:prSet presAssocID="{4D90CBD1-0FE9-4F1B-B351-6232AEBAC69E}" presName="arrow" presStyleLbl="bgShp" presStyleIdx="0" presStyleCnt="1" custLinFactNeighborX="464" custLinFactNeighborY="-24375"/>
      <dgm:spPr/>
    </dgm:pt>
    <dgm:pt modelId="{CFFA491D-1904-48CB-9F5E-73BF56562695}" type="pres">
      <dgm:prSet presAssocID="{4D90CBD1-0FE9-4F1B-B351-6232AEBAC69E}" presName="linearProcess" presStyleCnt="0"/>
      <dgm:spPr/>
    </dgm:pt>
    <dgm:pt modelId="{09DEF86A-BD5F-4511-8ABE-FFA74E378D9E}" type="pres">
      <dgm:prSet presAssocID="{3DD159C5-909E-46B0-941B-EC288DA258AA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0720CB-06F8-4AAE-89B4-925FC69EEB73}" type="pres">
      <dgm:prSet presAssocID="{0720A64E-E29C-40AC-91C6-59FAE3E3207B}" presName="sibTrans" presStyleCnt="0"/>
      <dgm:spPr/>
    </dgm:pt>
    <dgm:pt modelId="{04389E8B-6B80-4E53-9F22-DBAA0B7E2DED}" type="pres">
      <dgm:prSet presAssocID="{3139EB02-3C04-44D6-9767-85664F2E351D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F55C9A-DFAA-469F-85A8-AFA2D843A6C6}" type="pres">
      <dgm:prSet presAssocID="{0BBAC633-F38F-4B83-B8AE-90583F7A5B8D}" presName="sibTrans" presStyleCnt="0"/>
      <dgm:spPr/>
    </dgm:pt>
    <dgm:pt modelId="{FE8B9B7C-9FB6-466E-821C-5CE5B5EFEEAF}" type="pres">
      <dgm:prSet presAssocID="{FDBFDA0C-0FA5-4EA0-87F5-A4B6C58FC1D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410A5-54B5-4986-BA1F-FE3311D379BB}" type="pres">
      <dgm:prSet presAssocID="{0A02B0FB-25D7-4F4F-A130-8B4A76168486}" presName="sibTrans" presStyleCnt="0"/>
      <dgm:spPr/>
    </dgm:pt>
    <dgm:pt modelId="{688D5606-DE13-47DC-BE6F-FDC330466D82}" type="pres">
      <dgm:prSet presAssocID="{B03F8F04-2BCA-4F90-B718-D7B9F023556F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A87D8A-7BAA-475E-BB8F-B37CA1905532}" type="presOf" srcId="{3DD159C5-909E-46B0-941B-EC288DA258AA}" destId="{09DEF86A-BD5F-4511-8ABE-FFA74E378D9E}" srcOrd="0" destOrd="0" presId="urn:microsoft.com/office/officeart/2005/8/layout/hProcess9"/>
    <dgm:cxn modelId="{A368F792-C496-46F1-A66C-A7E20FE509B8}" srcId="{4D90CBD1-0FE9-4F1B-B351-6232AEBAC69E}" destId="{3DD159C5-909E-46B0-941B-EC288DA258AA}" srcOrd="0" destOrd="0" parTransId="{7F1EE7E9-8150-47C2-8E86-F3C2223DFC14}" sibTransId="{0720A64E-E29C-40AC-91C6-59FAE3E3207B}"/>
    <dgm:cxn modelId="{54690944-420D-4578-8384-3C64D9835025}" srcId="{4D90CBD1-0FE9-4F1B-B351-6232AEBAC69E}" destId="{3139EB02-3C04-44D6-9767-85664F2E351D}" srcOrd="1" destOrd="0" parTransId="{A04CC3A5-8594-4240-89E1-39012F57541F}" sibTransId="{0BBAC633-F38F-4B83-B8AE-90583F7A5B8D}"/>
    <dgm:cxn modelId="{D4E182FF-CF4D-4196-9D0A-F6E1EA0EDC21}" type="presOf" srcId="{FDBFDA0C-0FA5-4EA0-87F5-A4B6C58FC1DE}" destId="{FE8B9B7C-9FB6-466E-821C-5CE5B5EFEEAF}" srcOrd="0" destOrd="0" presId="urn:microsoft.com/office/officeart/2005/8/layout/hProcess9"/>
    <dgm:cxn modelId="{D9162467-7A1E-4928-A7C8-BBB2D4580476}" srcId="{4D90CBD1-0FE9-4F1B-B351-6232AEBAC69E}" destId="{B03F8F04-2BCA-4F90-B718-D7B9F023556F}" srcOrd="3" destOrd="0" parTransId="{BFF06E6F-8136-43B5-BA49-BF602ABC4A29}" sibTransId="{60B5C9B7-3C95-4A68-BC89-F1FBEA1E254A}"/>
    <dgm:cxn modelId="{42139427-0839-4BF8-B2E9-EB95B34BB926}" type="presOf" srcId="{B03F8F04-2BCA-4F90-B718-D7B9F023556F}" destId="{688D5606-DE13-47DC-BE6F-FDC330466D82}" srcOrd="0" destOrd="0" presId="urn:microsoft.com/office/officeart/2005/8/layout/hProcess9"/>
    <dgm:cxn modelId="{5C0A345D-404B-43B5-9E03-F6DD16626DF2}" type="presOf" srcId="{4D90CBD1-0FE9-4F1B-B351-6232AEBAC69E}" destId="{4B8CF4DC-37FD-4CBF-BF97-9DC2E8336B16}" srcOrd="0" destOrd="0" presId="urn:microsoft.com/office/officeart/2005/8/layout/hProcess9"/>
    <dgm:cxn modelId="{96B1402B-482F-43E4-AFC0-10FF6A2F1DB5}" type="presOf" srcId="{3139EB02-3C04-44D6-9767-85664F2E351D}" destId="{04389E8B-6B80-4E53-9F22-DBAA0B7E2DED}" srcOrd="0" destOrd="0" presId="urn:microsoft.com/office/officeart/2005/8/layout/hProcess9"/>
    <dgm:cxn modelId="{FCB048F8-300C-47EC-B75E-B4A033E03340}" srcId="{4D90CBD1-0FE9-4F1B-B351-6232AEBAC69E}" destId="{FDBFDA0C-0FA5-4EA0-87F5-A4B6C58FC1DE}" srcOrd="2" destOrd="0" parTransId="{6D410FB7-4E1D-4B89-A1B5-46C9AEE6A057}" sibTransId="{0A02B0FB-25D7-4F4F-A130-8B4A76168486}"/>
    <dgm:cxn modelId="{EC8443F1-9223-4A14-9A82-21F54D9ACBA8}" type="presParOf" srcId="{4B8CF4DC-37FD-4CBF-BF97-9DC2E8336B16}" destId="{DFA2C963-B413-4128-969D-964E1116A42C}" srcOrd="0" destOrd="0" presId="urn:microsoft.com/office/officeart/2005/8/layout/hProcess9"/>
    <dgm:cxn modelId="{57EF247A-E8D6-43CA-86C9-753D4BF667FC}" type="presParOf" srcId="{4B8CF4DC-37FD-4CBF-BF97-9DC2E8336B16}" destId="{CFFA491D-1904-48CB-9F5E-73BF56562695}" srcOrd="1" destOrd="0" presId="urn:microsoft.com/office/officeart/2005/8/layout/hProcess9"/>
    <dgm:cxn modelId="{97722EF8-C70E-47F7-B246-764C669A1905}" type="presParOf" srcId="{CFFA491D-1904-48CB-9F5E-73BF56562695}" destId="{09DEF86A-BD5F-4511-8ABE-FFA74E378D9E}" srcOrd="0" destOrd="0" presId="urn:microsoft.com/office/officeart/2005/8/layout/hProcess9"/>
    <dgm:cxn modelId="{DABD7F00-CF1A-48DF-9DAC-31E7A79CDF24}" type="presParOf" srcId="{CFFA491D-1904-48CB-9F5E-73BF56562695}" destId="{A90720CB-06F8-4AAE-89B4-925FC69EEB73}" srcOrd="1" destOrd="0" presId="urn:microsoft.com/office/officeart/2005/8/layout/hProcess9"/>
    <dgm:cxn modelId="{C78BBE24-2D33-4A2D-901A-D6D105B458D5}" type="presParOf" srcId="{CFFA491D-1904-48CB-9F5E-73BF56562695}" destId="{04389E8B-6B80-4E53-9F22-DBAA0B7E2DED}" srcOrd="2" destOrd="0" presId="urn:microsoft.com/office/officeart/2005/8/layout/hProcess9"/>
    <dgm:cxn modelId="{EC9E00AA-2661-4C7A-ABFB-B2E91C67DB72}" type="presParOf" srcId="{CFFA491D-1904-48CB-9F5E-73BF56562695}" destId="{24F55C9A-DFAA-469F-85A8-AFA2D843A6C6}" srcOrd="3" destOrd="0" presId="urn:microsoft.com/office/officeart/2005/8/layout/hProcess9"/>
    <dgm:cxn modelId="{4537D7A1-2E50-4BFD-A824-D385852169A1}" type="presParOf" srcId="{CFFA491D-1904-48CB-9F5E-73BF56562695}" destId="{FE8B9B7C-9FB6-466E-821C-5CE5B5EFEEAF}" srcOrd="4" destOrd="0" presId="urn:microsoft.com/office/officeart/2005/8/layout/hProcess9"/>
    <dgm:cxn modelId="{CB613DA7-8F67-4C60-9C68-5BF1C3A65FF1}" type="presParOf" srcId="{CFFA491D-1904-48CB-9F5E-73BF56562695}" destId="{8F9410A5-54B5-4986-BA1F-FE3311D379BB}" srcOrd="5" destOrd="0" presId="urn:microsoft.com/office/officeart/2005/8/layout/hProcess9"/>
    <dgm:cxn modelId="{B86EEC0B-F396-4253-9DB0-83C5E95124E1}" type="presParOf" srcId="{CFFA491D-1904-48CB-9F5E-73BF56562695}" destId="{688D5606-DE13-47DC-BE6F-FDC330466D8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94DF5E-74C7-4F84-9072-A9304E336FD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6FA96E7-751A-4D2C-96E2-01A162FC8AC8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Identify Risks</a:t>
          </a:r>
          <a:endParaRPr lang="en-US" dirty="0"/>
        </a:p>
      </dgm:t>
    </dgm:pt>
    <dgm:pt modelId="{5A2082A4-AD7E-4BAF-9219-F7855E838DAA}" type="parTrans" cxnId="{D7C0E716-D007-4CFC-A97D-84781332F733}">
      <dgm:prSet/>
      <dgm:spPr/>
      <dgm:t>
        <a:bodyPr/>
        <a:lstStyle/>
        <a:p>
          <a:endParaRPr lang="en-US"/>
        </a:p>
      </dgm:t>
    </dgm:pt>
    <dgm:pt modelId="{5FC80D48-A1D2-47C8-8E80-F8A75A96D0AA}" type="sibTrans" cxnId="{D7C0E716-D007-4CFC-A97D-84781332F733}">
      <dgm:prSet/>
      <dgm:spPr/>
      <dgm:t>
        <a:bodyPr/>
        <a:lstStyle/>
        <a:p>
          <a:endParaRPr lang="en-US"/>
        </a:p>
      </dgm:t>
    </dgm:pt>
    <dgm:pt modelId="{DC8F28DA-6426-42C2-81A5-8608691C7B92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Qualitative Analysis</a:t>
          </a:r>
          <a:endParaRPr lang="en-US" dirty="0"/>
        </a:p>
      </dgm:t>
    </dgm:pt>
    <dgm:pt modelId="{5E0B2270-0CBC-4A25-9B85-CA0383E5275C}" type="parTrans" cxnId="{4E5F39F8-5C77-4BBF-8749-1BB2173A78FC}">
      <dgm:prSet/>
      <dgm:spPr/>
      <dgm:t>
        <a:bodyPr/>
        <a:lstStyle/>
        <a:p>
          <a:endParaRPr lang="en-US"/>
        </a:p>
      </dgm:t>
    </dgm:pt>
    <dgm:pt modelId="{264D76D3-8460-47E4-AF74-B8D4F5430175}" type="sibTrans" cxnId="{4E5F39F8-5C77-4BBF-8749-1BB2173A78FC}">
      <dgm:prSet/>
      <dgm:spPr/>
      <dgm:t>
        <a:bodyPr/>
        <a:lstStyle/>
        <a:p>
          <a:endParaRPr lang="en-US"/>
        </a:p>
      </dgm:t>
    </dgm:pt>
    <dgm:pt modelId="{12729EF3-1516-4DC4-8D89-D022654E52A4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Quantitative Analysis</a:t>
          </a:r>
          <a:endParaRPr lang="en-US" dirty="0"/>
        </a:p>
      </dgm:t>
    </dgm:pt>
    <dgm:pt modelId="{6E581B00-298C-4C02-9622-DE3C8AB997AC}" type="parTrans" cxnId="{ABE79E16-D653-42C0-9E33-802ED19F20C0}">
      <dgm:prSet/>
      <dgm:spPr/>
      <dgm:t>
        <a:bodyPr/>
        <a:lstStyle/>
        <a:p>
          <a:endParaRPr lang="en-US"/>
        </a:p>
      </dgm:t>
    </dgm:pt>
    <dgm:pt modelId="{3DF9CB8E-B4AB-4797-8F0A-7112092825CE}" type="sibTrans" cxnId="{ABE79E16-D653-42C0-9E33-802ED19F20C0}">
      <dgm:prSet/>
      <dgm:spPr/>
      <dgm:t>
        <a:bodyPr/>
        <a:lstStyle/>
        <a:p>
          <a:endParaRPr lang="en-US"/>
        </a:p>
      </dgm:t>
    </dgm:pt>
    <dgm:pt modelId="{4FDBF40D-775D-43C9-BA9B-22A8F530EC1C}">
      <dgm:prSet/>
      <dgm:spPr>
        <a:solidFill>
          <a:srgbClr val="7030A0"/>
        </a:solidFill>
      </dgm:spPr>
      <dgm:t>
        <a:bodyPr/>
        <a:lstStyle/>
        <a:p>
          <a:r>
            <a:rPr lang="en-US" dirty="0" smtClean="0"/>
            <a:t>Plan Risk Responses</a:t>
          </a:r>
          <a:endParaRPr lang="en-US" dirty="0"/>
        </a:p>
      </dgm:t>
    </dgm:pt>
    <dgm:pt modelId="{7738A146-89B2-46EF-8081-15E832E1EB98}" type="parTrans" cxnId="{EB2A1BEA-D2EF-4C06-A948-13190F0091FE}">
      <dgm:prSet/>
      <dgm:spPr/>
      <dgm:t>
        <a:bodyPr/>
        <a:lstStyle/>
        <a:p>
          <a:endParaRPr lang="en-US"/>
        </a:p>
      </dgm:t>
    </dgm:pt>
    <dgm:pt modelId="{001A1F44-5C53-40C6-A29C-60D0B5AF6F1E}" type="sibTrans" cxnId="{EB2A1BEA-D2EF-4C06-A948-13190F0091FE}">
      <dgm:prSet/>
      <dgm:spPr/>
      <dgm:t>
        <a:bodyPr/>
        <a:lstStyle/>
        <a:p>
          <a:endParaRPr lang="en-US"/>
        </a:p>
      </dgm:t>
    </dgm:pt>
    <dgm:pt modelId="{D9CD95A1-3509-4EAC-8217-24F2F7F004C9}">
      <dgm:prSet/>
      <dgm:spPr>
        <a:solidFill>
          <a:srgbClr val="00B050"/>
        </a:solidFill>
      </dgm:spPr>
      <dgm:t>
        <a:bodyPr/>
        <a:lstStyle/>
        <a:p>
          <a:r>
            <a:rPr lang="en-US" dirty="0" smtClean="0"/>
            <a:t>Manage Risks</a:t>
          </a:r>
          <a:endParaRPr lang="en-US" dirty="0"/>
        </a:p>
      </dgm:t>
    </dgm:pt>
    <dgm:pt modelId="{0ECDB973-ADC9-4006-A5D2-B351C13B8240}" type="parTrans" cxnId="{F7A4505E-B631-4B94-8415-282110C1BEC1}">
      <dgm:prSet/>
      <dgm:spPr/>
      <dgm:t>
        <a:bodyPr/>
        <a:lstStyle/>
        <a:p>
          <a:endParaRPr lang="en-US"/>
        </a:p>
      </dgm:t>
    </dgm:pt>
    <dgm:pt modelId="{842B52A7-B1FB-4DDB-B059-CB30016C6495}" type="sibTrans" cxnId="{F7A4505E-B631-4B94-8415-282110C1BEC1}">
      <dgm:prSet/>
      <dgm:spPr/>
      <dgm:t>
        <a:bodyPr/>
        <a:lstStyle/>
        <a:p>
          <a:endParaRPr lang="en-US"/>
        </a:p>
      </dgm:t>
    </dgm:pt>
    <dgm:pt modelId="{A5155DF0-9F18-4960-AB1E-659833865A57}" type="pres">
      <dgm:prSet presAssocID="{CC94DF5E-74C7-4F84-9072-A9304E336FDC}" presName="CompostProcess" presStyleCnt="0">
        <dgm:presLayoutVars>
          <dgm:dir/>
          <dgm:resizeHandles val="exact"/>
        </dgm:presLayoutVars>
      </dgm:prSet>
      <dgm:spPr/>
    </dgm:pt>
    <dgm:pt modelId="{286CCFC5-8DC4-4C99-8017-D97BAB7561E0}" type="pres">
      <dgm:prSet presAssocID="{CC94DF5E-74C7-4F84-9072-A9304E336FDC}" presName="arrow" presStyleLbl="bgShp" presStyleIdx="0" presStyleCnt="1"/>
      <dgm:spPr/>
    </dgm:pt>
    <dgm:pt modelId="{27CD09B8-1D91-4088-A68D-56958F30A32F}" type="pres">
      <dgm:prSet presAssocID="{CC94DF5E-74C7-4F84-9072-A9304E336FDC}" presName="linearProcess" presStyleCnt="0"/>
      <dgm:spPr/>
    </dgm:pt>
    <dgm:pt modelId="{30AC03A8-A843-42E7-87FC-862697B13DCC}" type="pres">
      <dgm:prSet presAssocID="{06FA96E7-751A-4D2C-96E2-01A162FC8AC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EEA923-1384-4B30-A97B-735CDE5A9B2E}" type="pres">
      <dgm:prSet presAssocID="{5FC80D48-A1D2-47C8-8E80-F8A75A96D0AA}" presName="sibTrans" presStyleCnt="0"/>
      <dgm:spPr/>
    </dgm:pt>
    <dgm:pt modelId="{7621CAE4-9E14-4B37-BF55-A006DC6076F5}" type="pres">
      <dgm:prSet presAssocID="{DC8F28DA-6426-42C2-81A5-8608691C7B92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C5C33-1614-46BA-9198-0487955B7377}" type="pres">
      <dgm:prSet presAssocID="{264D76D3-8460-47E4-AF74-B8D4F5430175}" presName="sibTrans" presStyleCnt="0"/>
      <dgm:spPr/>
    </dgm:pt>
    <dgm:pt modelId="{8BD7FC8E-C42D-4987-B740-2258FA59BFA9}" type="pres">
      <dgm:prSet presAssocID="{12729EF3-1516-4DC4-8D89-D022654E52A4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74FE00-E550-499D-BB11-C7F1D6380FF5}" type="pres">
      <dgm:prSet presAssocID="{3DF9CB8E-B4AB-4797-8F0A-7112092825CE}" presName="sibTrans" presStyleCnt="0"/>
      <dgm:spPr/>
    </dgm:pt>
    <dgm:pt modelId="{C24051E7-2EFF-412B-9962-0502B4E8470C}" type="pres">
      <dgm:prSet presAssocID="{4FDBF40D-775D-43C9-BA9B-22A8F530EC1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748D31-DA39-4525-AE1C-F715C3B8B2D7}" type="pres">
      <dgm:prSet presAssocID="{001A1F44-5C53-40C6-A29C-60D0B5AF6F1E}" presName="sibTrans" presStyleCnt="0"/>
      <dgm:spPr/>
    </dgm:pt>
    <dgm:pt modelId="{FBCF456F-2B3C-4527-9586-86E3AC1F0212}" type="pres">
      <dgm:prSet presAssocID="{D9CD95A1-3509-4EAC-8217-24F2F7F004C9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829571-60B9-4E4F-95B5-914CB214B5DC}" type="presOf" srcId="{DC8F28DA-6426-42C2-81A5-8608691C7B92}" destId="{7621CAE4-9E14-4B37-BF55-A006DC6076F5}" srcOrd="0" destOrd="0" presId="urn:microsoft.com/office/officeart/2005/8/layout/hProcess9"/>
    <dgm:cxn modelId="{EB2A1BEA-D2EF-4C06-A948-13190F0091FE}" srcId="{CC94DF5E-74C7-4F84-9072-A9304E336FDC}" destId="{4FDBF40D-775D-43C9-BA9B-22A8F530EC1C}" srcOrd="3" destOrd="0" parTransId="{7738A146-89B2-46EF-8081-15E832E1EB98}" sibTransId="{001A1F44-5C53-40C6-A29C-60D0B5AF6F1E}"/>
    <dgm:cxn modelId="{B1E7D7D2-0450-4E69-B7E8-CB8300A5AB7A}" type="presOf" srcId="{12729EF3-1516-4DC4-8D89-D022654E52A4}" destId="{8BD7FC8E-C42D-4987-B740-2258FA59BFA9}" srcOrd="0" destOrd="0" presId="urn:microsoft.com/office/officeart/2005/8/layout/hProcess9"/>
    <dgm:cxn modelId="{4E5F39F8-5C77-4BBF-8749-1BB2173A78FC}" srcId="{CC94DF5E-74C7-4F84-9072-A9304E336FDC}" destId="{DC8F28DA-6426-42C2-81A5-8608691C7B92}" srcOrd="1" destOrd="0" parTransId="{5E0B2270-0CBC-4A25-9B85-CA0383E5275C}" sibTransId="{264D76D3-8460-47E4-AF74-B8D4F5430175}"/>
    <dgm:cxn modelId="{D7C0E716-D007-4CFC-A97D-84781332F733}" srcId="{CC94DF5E-74C7-4F84-9072-A9304E336FDC}" destId="{06FA96E7-751A-4D2C-96E2-01A162FC8AC8}" srcOrd="0" destOrd="0" parTransId="{5A2082A4-AD7E-4BAF-9219-F7855E838DAA}" sibTransId="{5FC80D48-A1D2-47C8-8E80-F8A75A96D0AA}"/>
    <dgm:cxn modelId="{136C6C06-3334-4574-91E9-462753A7E5F2}" type="presOf" srcId="{06FA96E7-751A-4D2C-96E2-01A162FC8AC8}" destId="{30AC03A8-A843-42E7-87FC-862697B13DCC}" srcOrd="0" destOrd="0" presId="urn:microsoft.com/office/officeart/2005/8/layout/hProcess9"/>
    <dgm:cxn modelId="{A8E38352-C2D0-4A4A-9D36-0D6192CFC0D8}" type="presOf" srcId="{CC94DF5E-74C7-4F84-9072-A9304E336FDC}" destId="{A5155DF0-9F18-4960-AB1E-659833865A57}" srcOrd="0" destOrd="0" presId="urn:microsoft.com/office/officeart/2005/8/layout/hProcess9"/>
    <dgm:cxn modelId="{8E1DF5D0-FB85-4075-9F2C-1A1FFDAEE229}" type="presOf" srcId="{4FDBF40D-775D-43C9-BA9B-22A8F530EC1C}" destId="{C24051E7-2EFF-412B-9962-0502B4E8470C}" srcOrd="0" destOrd="0" presId="urn:microsoft.com/office/officeart/2005/8/layout/hProcess9"/>
    <dgm:cxn modelId="{F7A4505E-B631-4B94-8415-282110C1BEC1}" srcId="{CC94DF5E-74C7-4F84-9072-A9304E336FDC}" destId="{D9CD95A1-3509-4EAC-8217-24F2F7F004C9}" srcOrd="4" destOrd="0" parTransId="{0ECDB973-ADC9-4006-A5D2-B351C13B8240}" sibTransId="{842B52A7-B1FB-4DDB-B059-CB30016C6495}"/>
    <dgm:cxn modelId="{ABE79E16-D653-42C0-9E33-802ED19F20C0}" srcId="{CC94DF5E-74C7-4F84-9072-A9304E336FDC}" destId="{12729EF3-1516-4DC4-8D89-D022654E52A4}" srcOrd="2" destOrd="0" parTransId="{6E581B00-298C-4C02-9622-DE3C8AB997AC}" sibTransId="{3DF9CB8E-B4AB-4797-8F0A-7112092825CE}"/>
    <dgm:cxn modelId="{AB9AF625-7F77-42A2-9ACD-E2CC4C0CB9A7}" type="presOf" srcId="{D9CD95A1-3509-4EAC-8217-24F2F7F004C9}" destId="{FBCF456F-2B3C-4527-9586-86E3AC1F0212}" srcOrd="0" destOrd="0" presId="urn:microsoft.com/office/officeart/2005/8/layout/hProcess9"/>
    <dgm:cxn modelId="{A3E6EB6D-A9CC-4418-91A4-BF548546C920}" type="presParOf" srcId="{A5155DF0-9F18-4960-AB1E-659833865A57}" destId="{286CCFC5-8DC4-4C99-8017-D97BAB7561E0}" srcOrd="0" destOrd="0" presId="urn:microsoft.com/office/officeart/2005/8/layout/hProcess9"/>
    <dgm:cxn modelId="{A5EF6F88-35D4-4BBC-BE74-4E698E764E8D}" type="presParOf" srcId="{A5155DF0-9F18-4960-AB1E-659833865A57}" destId="{27CD09B8-1D91-4088-A68D-56958F30A32F}" srcOrd="1" destOrd="0" presId="urn:microsoft.com/office/officeart/2005/8/layout/hProcess9"/>
    <dgm:cxn modelId="{F22563FE-A8DC-48DF-8E6E-0C8EE4955272}" type="presParOf" srcId="{27CD09B8-1D91-4088-A68D-56958F30A32F}" destId="{30AC03A8-A843-42E7-87FC-862697B13DCC}" srcOrd="0" destOrd="0" presId="urn:microsoft.com/office/officeart/2005/8/layout/hProcess9"/>
    <dgm:cxn modelId="{C6E8CC8D-7679-4024-ACE2-BEBB6405797C}" type="presParOf" srcId="{27CD09B8-1D91-4088-A68D-56958F30A32F}" destId="{23EEA923-1384-4B30-A97B-735CDE5A9B2E}" srcOrd="1" destOrd="0" presId="urn:microsoft.com/office/officeart/2005/8/layout/hProcess9"/>
    <dgm:cxn modelId="{92006B8C-8CCB-473B-BB8E-6EBB1131DACD}" type="presParOf" srcId="{27CD09B8-1D91-4088-A68D-56958F30A32F}" destId="{7621CAE4-9E14-4B37-BF55-A006DC6076F5}" srcOrd="2" destOrd="0" presId="urn:microsoft.com/office/officeart/2005/8/layout/hProcess9"/>
    <dgm:cxn modelId="{645A1557-9A5D-4958-8996-7EA22F183B08}" type="presParOf" srcId="{27CD09B8-1D91-4088-A68D-56958F30A32F}" destId="{DB7C5C33-1614-46BA-9198-0487955B7377}" srcOrd="3" destOrd="0" presId="urn:microsoft.com/office/officeart/2005/8/layout/hProcess9"/>
    <dgm:cxn modelId="{99F9C54B-9AC7-42CC-A03E-E6DE9520AD0D}" type="presParOf" srcId="{27CD09B8-1D91-4088-A68D-56958F30A32F}" destId="{8BD7FC8E-C42D-4987-B740-2258FA59BFA9}" srcOrd="4" destOrd="0" presId="urn:microsoft.com/office/officeart/2005/8/layout/hProcess9"/>
    <dgm:cxn modelId="{8CCC979E-F629-46B2-8355-E080D4399FF5}" type="presParOf" srcId="{27CD09B8-1D91-4088-A68D-56958F30A32F}" destId="{F474FE00-E550-499D-BB11-C7F1D6380FF5}" srcOrd="5" destOrd="0" presId="urn:microsoft.com/office/officeart/2005/8/layout/hProcess9"/>
    <dgm:cxn modelId="{B6BF86F6-EFF7-46EF-8C06-D93A6EEEBCCD}" type="presParOf" srcId="{27CD09B8-1D91-4088-A68D-56958F30A32F}" destId="{C24051E7-2EFF-412B-9962-0502B4E8470C}" srcOrd="6" destOrd="0" presId="urn:microsoft.com/office/officeart/2005/8/layout/hProcess9"/>
    <dgm:cxn modelId="{20686E65-FC5E-4578-9AF9-CBD107FC9762}" type="presParOf" srcId="{27CD09B8-1D91-4088-A68D-56958F30A32F}" destId="{4C748D31-DA39-4525-AE1C-F715C3B8B2D7}" srcOrd="7" destOrd="0" presId="urn:microsoft.com/office/officeart/2005/8/layout/hProcess9"/>
    <dgm:cxn modelId="{CCCA83FF-3E33-4CC6-B125-6270B072549D}" type="presParOf" srcId="{27CD09B8-1D91-4088-A68D-56958F30A32F}" destId="{FBCF456F-2B3C-4527-9586-86E3AC1F021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CC77E30-75AC-451C-887C-29E7B46C81F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9010708-A0E9-4B87-B346-744FD80956CD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Identify Potential Change</a:t>
          </a:r>
          <a:endParaRPr lang="en-US" dirty="0">
            <a:solidFill>
              <a:schemeClr val="tx1"/>
            </a:solidFill>
          </a:endParaRPr>
        </a:p>
      </dgm:t>
    </dgm:pt>
    <dgm:pt modelId="{8DF4EDC5-F4DD-4ED7-9B97-985C4BB8BC36}" type="parTrans" cxnId="{C283366E-CA07-40F0-B227-2D43876D35C1}">
      <dgm:prSet/>
      <dgm:spPr/>
      <dgm:t>
        <a:bodyPr/>
        <a:lstStyle/>
        <a:p>
          <a:endParaRPr lang="en-US"/>
        </a:p>
      </dgm:t>
    </dgm:pt>
    <dgm:pt modelId="{8721CCEF-0827-4A39-B97B-4AC141F732F9}" type="sibTrans" cxnId="{C283366E-CA07-40F0-B227-2D43876D35C1}">
      <dgm:prSet/>
      <dgm:spPr/>
      <dgm:t>
        <a:bodyPr/>
        <a:lstStyle/>
        <a:p>
          <a:endParaRPr lang="en-US"/>
        </a:p>
      </dgm:t>
    </dgm:pt>
    <dgm:pt modelId="{AFAE215F-CF88-4E1B-99B0-EB469186824D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Investigate impact of change</a:t>
          </a:r>
          <a:endParaRPr lang="en-US" dirty="0">
            <a:solidFill>
              <a:schemeClr val="tx1"/>
            </a:solidFill>
          </a:endParaRPr>
        </a:p>
      </dgm:t>
    </dgm:pt>
    <dgm:pt modelId="{14C13836-BA9F-4A73-9BF9-328EC9F981ED}" type="parTrans" cxnId="{DBD22143-49C5-47A7-92A1-A8DCFF205233}">
      <dgm:prSet/>
      <dgm:spPr/>
      <dgm:t>
        <a:bodyPr/>
        <a:lstStyle/>
        <a:p>
          <a:endParaRPr lang="en-US"/>
        </a:p>
      </dgm:t>
    </dgm:pt>
    <dgm:pt modelId="{7B7E6079-AC80-4E70-8643-FEA9D94C6671}" type="sibTrans" cxnId="{DBD22143-49C5-47A7-92A1-A8DCFF205233}">
      <dgm:prSet/>
      <dgm:spPr/>
      <dgm:t>
        <a:bodyPr/>
        <a:lstStyle/>
        <a:p>
          <a:endParaRPr lang="en-US"/>
        </a:p>
      </dgm:t>
    </dgm:pt>
    <dgm:pt modelId="{7B7B0A67-C83E-4EBF-91B5-04925CF104E5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Resolve if Change will be Made</a:t>
          </a:r>
          <a:endParaRPr lang="en-US" dirty="0">
            <a:solidFill>
              <a:schemeClr val="tx1"/>
            </a:solidFill>
          </a:endParaRPr>
        </a:p>
      </dgm:t>
    </dgm:pt>
    <dgm:pt modelId="{0F65F028-823F-4838-8B59-1C86149EBAB8}" type="parTrans" cxnId="{7D79AC81-A0BB-49CF-A179-7B154574B0EA}">
      <dgm:prSet/>
      <dgm:spPr/>
      <dgm:t>
        <a:bodyPr/>
        <a:lstStyle/>
        <a:p>
          <a:endParaRPr lang="en-US"/>
        </a:p>
      </dgm:t>
    </dgm:pt>
    <dgm:pt modelId="{4757C55C-3102-4ED7-A73F-34F237894304}" type="sibTrans" cxnId="{7D79AC81-A0BB-49CF-A179-7B154574B0EA}">
      <dgm:prSet/>
      <dgm:spPr/>
      <dgm:t>
        <a:bodyPr/>
        <a:lstStyle/>
        <a:p>
          <a:endParaRPr lang="en-US"/>
        </a:p>
      </dgm:t>
    </dgm:pt>
    <dgm:pt modelId="{67A99A70-F5B5-4922-A5AD-63E19B259A9C}">
      <dgm:prSet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Communicate Change</a:t>
          </a:r>
          <a:endParaRPr lang="en-US" dirty="0">
            <a:solidFill>
              <a:schemeClr val="tx1"/>
            </a:solidFill>
          </a:endParaRPr>
        </a:p>
      </dgm:t>
    </dgm:pt>
    <dgm:pt modelId="{F4D9DA60-8CDA-44BE-A37C-BE938C80C66C}" type="parTrans" cxnId="{C22B4038-F07A-4830-A089-7CD512177988}">
      <dgm:prSet/>
      <dgm:spPr/>
      <dgm:t>
        <a:bodyPr/>
        <a:lstStyle/>
        <a:p>
          <a:endParaRPr lang="en-US"/>
        </a:p>
      </dgm:t>
    </dgm:pt>
    <dgm:pt modelId="{2BD1A3B4-8362-442A-8F22-1EFF64E5E949}" type="sibTrans" cxnId="{C22B4038-F07A-4830-A089-7CD512177988}">
      <dgm:prSet/>
      <dgm:spPr/>
      <dgm:t>
        <a:bodyPr/>
        <a:lstStyle/>
        <a:p>
          <a:endParaRPr lang="en-US"/>
        </a:p>
      </dgm:t>
    </dgm:pt>
    <dgm:pt modelId="{13FFC933-B7DB-4BFE-8EBE-5862BEB9782B}" type="pres">
      <dgm:prSet presAssocID="{5CC77E30-75AC-451C-887C-29E7B46C81F6}" presName="CompostProcess" presStyleCnt="0">
        <dgm:presLayoutVars>
          <dgm:dir/>
          <dgm:resizeHandles val="exact"/>
        </dgm:presLayoutVars>
      </dgm:prSet>
      <dgm:spPr/>
    </dgm:pt>
    <dgm:pt modelId="{EF2BC9E2-07A7-47CB-B405-838A4D280ECA}" type="pres">
      <dgm:prSet presAssocID="{5CC77E30-75AC-451C-887C-29E7B46C81F6}" presName="arrow" presStyleLbl="bgShp" presStyleIdx="0" presStyleCnt="1"/>
      <dgm:spPr/>
    </dgm:pt>
    <dgm:pt modelId="{FC56A04B-956F-4C31-80CB-8ACC1EC1AEAD}" type="pres">
      <dgm:prSet presAssocID="{5CC77E30-75AC-451C-887C-29E7B46C81F6}" presName="linearProcess" presStyleCnt="0"/>
      <dgm:spPr/>
    </dgm:pt>
    <dgm:pt modelId="{A49D50C3-136A-4956-88EA-C11B80DBD360}" type="pres">
      <dgm:prSet presAssocID="{99010708-A0E9-4B87-B346-744FD80956C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0F95E-387E-4B6E-AEB6-2ED29F573348}" type="pres">
      <dgm:prSet presAssocID="{8721CCEF-0827-4A39-B97B-4AC141F732F9}" presName="sibTrans" presStyleCnt="0"/>
      <dgm:spPr/>
    </dgm:pt>
    <dgm:pt modelId="{86A6F853-37B3-44AF-A0C7-14C807D64C57}" type="pres">
      <dgm:prSet presAssocID="{AFAE215F-CF88-4E1B-99B0-EB469186824D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2270B-E21E-41B3-8BDF-738380759574}" type="pres">
      <dgm:prSet presAssocID="{7B7E6079-AC80-4E70-8643-FEA9D94C6671}" presName="sibTrans" presStyleCnt="0"/>
      <dgm:spPr/>
    </dgm:pt>
    <dgm:pt modelId="{99A1F5E9-128B-4C64-9A40-6CB1E6F80159}" type="pres">
      <dgm:prSet presAssocID="{7B7B0A67-C83E-4EBF-91B5-04925CF104E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7C8CA-0E6A-41BA-84DC-1EC96DAB9AFF}" type="pres">
      <dgm:prSet presAssocID="{4757C55C-3102-4ED7-A73F-34F237894304}" presName="sibTrans" presStyleCnt="0"/>
      <dgm:spPr/>
    </dgm:pt>
    <dgm:pt modelId="{DFCB298D-E02C-4156-BABF-A0DC57C7A3F6}" type="pres">
      <dgm:prSet presAssocID="{67A99A70-F5B5-4922-A5AD-63E19B259A9C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79AC81-A0BB-49CF-A179-7B154574B0EA}" srcId="{5CC77E30-75AC-451C-887C-29E7B46C81F6}" destId="{7B7B0A67-C83E-4EBF-91B5-04925CF104E5}" srcOrd="2" destOrd="0" parTransId="{0F65F028-823F-4838-8B59-1C86149EBAB8}" sibTransId="{4757C55C-3102-4ED7-A73F-34F237894304}"/>
    <dgm:cxn modelId="{932FB91D-7FB0-4119-B96D-6DBED200C152}" type="presOf" srcId="{AFAE215F-CF88-4E1B-99B0-EB469186824D}" destId="{86A6F853-37B3-44AF-A0C7-14C807D64C57}" srcOrd="0" destOrd="0" presId="urn:microsoft.com/office/officeart/2005/8/layout/hProcess9"/>
    <dgm:cxn modelId="{C283366E-CA07-40F0-B227-2D43876D35C1}" srcId="{5CC77E30-75AC-451C-887C-29E7B46C81F6}" destId="{99010708-A0E9-4B87-B346-744FD80956CD}" srcOrd="0" destOrd="0" parTransId="{8DF4EDC5-F4DD-4ED7-9B97-985C4BB8BC36}" sibTransId="{8721CCEF-0827-4A39-B97B-4AC141F732F9}"/>
    <dgm:cxn modelId="{C22B4038-F07A-4830-A089-7CD512177988}" srcId="{5CC77E30-75AC-451C-887C-29E7B46C81F6}" destId="{67A99A70-F5B5-4922-A5AD-63E19B259A9C}" srcOrd="3" destOrd="0" parTransId="{F4D9DA60-8CDA-44BE-A37C-BE938C80C66C}" sibTransId="{2BD1A3B4-8362-442A-8F22-1EFF64E5E949}"/>
    <dgm:cxn modelId="{CED7EA4C-2561-45E2-BF06-9EE59BCB9E76}" type="presOf" srcId="{67A99A70-F5B5-4922-A5AD-63E19B259A9C}" destId="{DFCB298D-E02C-4156-BABF-A0DC57C7A3F6}" srcOrd="0" destOrd="0" presId="urn:microsoft.com/office/officeart/2005/8/layout/hProcess9"/>
    <dgm:cxn modelId="{DBD22143-49C5-47A7-92A1-A8DCFF205233}" srcId="{5CC77E30-75AC-451C-887C-29E7B46C81F6}" destId="{AFAE215F-CF88-4E1B-99B0-EB469186824D}" srcOrd="1" destOrd="0" parTransId="{14C13836-BA9F-4A73-9BF9-328EC9F981ED}" sibTransId="{7B7E6079-AC80-4E70-8643-FEA9D94C6671}"/>
    <dgm:cxn modelId="{68F02398-E3F4-49F3-8DBE-ED5AE56CB8F3}" type="presOf" srcId="{5CC77E30-75AC-451C-887C-29E7B46C81F6}" destId="{13FFC933-B7DB-4BFE-8EBE-5862BEB9782B}" srcOrd="0" destOrd="0" presId="urn:microsoft.com/office/officeart/2005/8/layout/hProcess9"/>
    <dgm:cxn modelId="{4FC2202C-99C1-44AF-BF9B-AA127B0E5528}" type="presOf" srcId="{7B7B0A67-C83E-4EBF-91B5-04925CF104E5}" destId="{99A1F5E9-128B-4C64-9A40-6CB1E6F80159}" srcOrd="0" destOrd="0" presId="urn:microsoft.com/office/officeart/2005/8/layout/hProcess9"/>
    <dgm:cxn modelId="{D862C2AE-FB81-4592-BF17-004670436BDE}" type="presOf" srcId="{99010708-A0E9-4B87-B346-744FD80956CD}" destId="{A49D50C3-136A-4956-88EA-C11B80DBD360}" srcOrd="0" destOrd="0" presId="urn:microsoft.com/office/officeart/2005/8/layout/hProcess9"/>
    <dgm:cxn modelId="{64F3386C-0A77-4BF1-9627-1319CDF7185C}" type="presParOf" srcId="{13FFC933-B7DB-4BFE-8EBE-5862BEB9782B}" destId="{EF2BC9E2-07A7-47CB-B405-838A4D280ECA}" srcOrd="0" destOrd="0" presId="urn:microsoft.com/office/officeart/2005/8/layout/hProcess9"/>
    <dgm:cxn modelId="{D57FF48E-6B14-4EC0-B5DD-80C635B9B605}" type="presParOf" srcId="{13FFC933-B7DB-4BFE-8EBE-5862BEB9782B}" destId="{FC56A04B-956F-4C31-80CB-8ACC1EC1AEAD}" srcOrd="1" destOrd="0" presId="urn:microsoft.com/office/officeart/2005/8/layout/hProcess9"/>
    <dgm:cxn modelId="{6CEDCC79-32E3-4E3E-A47D-50B811C212C0}" type="presParOf" srcId="{FC56A04B-956F-4C31-80CB-8ACC1EC1AEAD}" destId="{A49D50C3-136A-4956-88EA-C11B80DBD360}" srcOrd="0" destOrd="0" presId="urn:microsoft.com/office/officeart/2005/8/layout/hProcess9"/>
    <dgm:cxn modelId="{243E9928-E8D3-4DD0-B831-1BF02F93473C}" type="presParOf" srcId="{FC56A04B-956F-4C31-80CB-8ACC1EC1AEAD}" destId="{6FA0F95E-387E-4B6E-AEB6-2ED29F573348}" srcOrd="1" destOrd="0" presId="urn:microsoft.com/office/officeart/2005/8/layout/hProcess9"/>
    <dgm:cxn modelId="{840BA39F-0429-480A-A38F-D40BA3E15823}" type="presParOf" srcId="{FC56A04B-956F-4C31-80CB-8ACC1EC1AEAD}" destId="{86A6F853-37B3-44AF-A0C7-14C807D64C57}" srcOrd="2" destOrd="0" presId="urn:microsoft.com/office/officeart/2005/8/layout/hProcess9"/>
    <dgm:cxn modelId="{FD95C64C-8355-40FF-B8F2-DC8EBE734DDA}" type="presParOf" srcId="{FC56A04B-956F-4C31-80CB-8ACC1EC1AEAD}" destId="{CBE2270B-E21E-41B3-8BDF-738380759574}" srcOrd="3" destOrd="0" presId="urn:microsoft.com/office/officeart/2005/8/layout/hProcess9"/>
    <dgm:cxn modelId="{57AA8912-7875-4E40-BCAD-70F05F945C98}" type="presParOf" srcId="{FC56A04B-956F-4C31-80CB-8ACC1EC1AEAD}" destId="{99A1F5E9-128B-4C64-9A40-6CB1E6F80159}" srcOrd="4" destOrd="0" presId="urn:microsoft.com/office/officeart/2005/8/layout/hProcess9"/>
    <dgm:cxn modelId="{4313ADDE-6319-4D4B-806B-9B4D515EEDF3}" type="presParOf" srcId="{FC56A04B-956F-4C31-80CB-8ACC1EC1AEAD}" destId="{EE07C8CA-0E6A-41BA-84DC-1EC96DAB9AFF}" srcOrd="5" destOrd="0" presId="urn:microsoft.com/office/officeart/2005/8/layout/hProcess9"/>
    <dgm:cxn modelId="{16EDF562-F988-4C24-BCFD-794F8AECA600}" type="presParOf" srcId="{FC56A04B-956F-4C31-80CB-8ACC1EC1AEAD}" destId="{DFCB298D-E02C-4156-BABF-A0DC57C7A3F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7E8E5-A3C3-4236-AE64-1710AAED0E71}">
      <dsp:nvSpPr>
        <dsp:cNvPr id="0" name=""/>
        <dsp:cNvSpPr/>
      </dsp:nvSpPr>
      <dsp:spPr>
        <a:xfrm>
          <a:off x="5398779" y="0"/>
          <a:ext cx="2766059" cy="276605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PEOPLE</a:t>
          </a:r>
          <a:endParaRPr lang="en-US" sz="2200" kern="1200" dirty="0"/>
        </a:p>
      </dsp:txBody>
      <dsp:txXfrm>
        <a:off x="5954880" y="647936"/>
        <a:ext cx="1653857" cy="1421812"/>
      </dsp:txXfrm>
    </dsp:sp>
    <dsp:sp modelId="{E093D53A-09B1-4E99-8C71-00EB308901CC}">
      <dsp:nvSpPr>
        <dsp:cNvPr id="0" name=""/>
        <dsp:cNvSpPr/>
      </dsp:nvSpPr>
      <dsp:spPr>
        <a:xfrm>
          <a:off x="0" y="2895592"/>
          <a:ext cx="2011680" cy="201168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TOOLS</a:t>
          </a:r>
          <a:endParaRPr lang="en-US" sz="2200" kern="1200" dirty="0"/>
        </a:p>
      </dsp:txBody>
      <dsp:txXfrm>
        <a:off x="506446" y="3405099"/>
        <a:ext cx="998788" cy="992666"/>
      </dsp:txXfrm>
    </dsp:sp>
    <dsp:sp modelId="{C870DFEB-93A9-4ED9-A6D1-7537BEB5C42F}">
      <dsp:nvSpPr>
        <dsp:cNvPr id="0" name=""/>
        <dsp:cNvSpPr/>
      </dsp:nvSpPr>
      <dsp:spPr>
        <a:xfrm rot="20700000">
          <a:off x="221490" y="221490"/>
          <a:ext cx="1971035" cy="197103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</a:t>
          </a:r>
          <a:endParaRPr lang="en-US" sz="2200" kern="1200" dirty="0"/>
        </a:p>
      </dsp:txBody>
      <dsp:txXfrm rot="-20700000">
        <a:off x="653796" y="653795"/>
        <a:ext cx="1106424" cy="1106424"/>
      </dsp:txXfrm>
    </dsp:sp>
    <dsp:sp modelId="{65FC07E7-4635-4F1E-A287-55F1A95C94E5}">
      <dsp:nvSpPr>
        <dsp:cNvPr id="0" name=""/>
        <dsp:cNvSpPr/>
      </dsp:nvSpPr>
      <dsp:spPr>
        <a:xfrm rot="858099">
          <a:off x="5011529" y="-404969"/>
          <a:ext cx="3540556" cy="3540556"/>
        </a:xfrm>
        <a:prstGeom prst="circularArrow">
          <a:avLst>
            <a:gd name="adj1" fmla="val 4687"/>
            <a:gd name="adj2" fmla="val 299029"/>
            <a:gd name="adj3" fmla="val 2533047"/>
            <a:gd name="adj4" fmla="val 1582537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435D38-F22F-49D6-A4EE-18B4F89C801C}">
      <dsp:nvSpPr>
        <dsp:cNvPr id="0" name=""/>
        <dsp:cNvSpPr/>
      </dsp:nvSpPr>
      <dsp:spPr>
        <a:xfrm rot="12210438">
          <a:off x="-203305" y="2692280"/>
          <a:ext cx="2572435" cy="257243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F152B-849F-4339-947F-32D633AA77F9}">
      <dsp:nvSpPr>
        <dsp:cNvPr id="0" name=""/>
        <dsp:cNvSpPr/>
      </dsp:nvSpPr>
      <dsp:spPr>
        <a:xfrm rot="6176209">
          <a:off x="-73250" y="-73257"/>
          <a:ext cx="2773603" cy="277360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C5A10C-ADE0-4B23-B99F-FA0449DD9F29}" type="datetimeFigureOut">
              <a:rPr lang="en-US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C7E6B0D-6FF7-473F-84AE-ACA95273DD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42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Classically</a:t>
            </a:r>
            <a:r>
              <a:rPr lang="en-US" baseline="0" dirty="0" smtClean="0"/>
              <a:t> project management focuses on delivering the full scope on time and on budget.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Fundamentally, the project needs to be aligned with department objectives and public needs and wants. A project not in alignment with those objectives can be on time and on budget, but still not successful.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 we deliver the project matters too. High quality products, proud staff with a good life-work balance, and increased public trust are hallmarks of an excellent project.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99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Negative float</a:t>
            </a:r>
            <a:r>
              <a:rPr lang="en-US" baseline="0" dirty="0" smtClean="0"/>
              <a:t> makes it difficult to forecast staffing needs because it would not be clear if the predecessor activities will be delivered when you expect to begin.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0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asked PMs of projects with more than 30 days negative float why there was negative float. Some gave multiple answers, some did not respond. There were 114 responses.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shows that simply holding ourselves to a minimum standard of progress reporting would have a big impact on our schedules.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13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453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Presumably</a:t>
            </a:r>
            <a:r>
              <a:rPr lang="en-US" baseline="0" dirty="0" smtClean="0"/>
              <a:t> some of these issues can be averted with better scoping, improved schedules (e.g. more details, buy in from partners), and risk management.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lot of the reasons for delay revolve around program issues. This is a big frustration. It seems the target is always moving.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4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</a:t>
            </a:r>
            <a:r>
              <a:rPr lang="en-US" baseline="0" dirty="0" smtClean="0"/>
              <a:t> appears that we tend to overestimate more on lower cost projects. That makes sense.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ideal is a bell curve centered on the 0% mark. Then some are higher, some lower, but it balances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85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highway</a:t>
            </a:r>
            <a:r>
              <a:rPr lang="en-US" baseline="0" dirty="0" smtClean="0"/>
              <a:t> projects: </a:t>
            </a:r>
            <a:r>
              <a:rPr lang="en-US" dirty="0" smtClean="0"/>
              <a:t>Usually the sponsor will be the</a:t>
            </a:r>
            <a:r>
              <a:rPr lang="en-US" baseline="0" dirty="0" smtClean="0"/>
              <a:t> ADE. The ADE will also typically be the Program Manager.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20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fall, after we have some experience working with resource loaded schedules, we will have training for program managers in techniques to manage programs.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45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may be modified</a:t>
            </a:r>
            <a:r>
              <a:rPr lang="en-US" baseline="0" dirty="0" smtClean="0"/>
              <a:t> on a project based on the district or program area (e.g. IT may be different).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External issue escalation can be discussed with partners and included in the PMP.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4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will be refined in January to make it more definitive.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88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will be updated to make</a:t>
            </a:r>
            <a:r>
              <a:rPr lang="en-US" baseline="0" dirty="0" smtClean="0"/>
              <a:t> simpler, and more definitive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6B0D-6FF7-473F-84AE-ACA95273DD3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0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7C3AFC-6EBF-49EE-894A-D129F510E678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D8893-4617-4959-9230-4ABBE2A92F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19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8ADA37-88D8-408A-B023-30ACF916EDCB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9DDD3-EAC5-4724-B98B-EA38EC5860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9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B0365A-24B7-4624-9C98-6BC37B7C35CF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B4E2D0-8FC9-48E8-A7B4-07B4293BF6A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3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77E468-593B-4B64-AE80-E687635BE546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9DBF4-3510-4F67-ADBF-9BC295514E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5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3E8FEB-1E98-45C0-AE16-357CD4BE1555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3C2C6-63CB-4C0E-99C5-C7EA56CA3E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4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AFBF01-75FD-46EA-B610-89A848FF637B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1B45C-6ED4-4A8E-A536-548A7DB239E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88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F7909E-5BC5-4E12-A363-A4465925C17A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CFE0D-82A1-4F67-B5B3-D9AD67EFDA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1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A536D3-5F13-4A7F-939F-20EBD0632891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91725-4BC4-4BFC-9BAD-86A1F1C009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A21BB-8DA3-4744-8D48-C40D68149A83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0BF71-2A18-4420-A0AD-F7D4CB872B8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3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FD04A0-EE58-425B-BFD3-D9F5171F8943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7E0C8-05C3-4230-B229-2C6C50109F6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2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8B61DC-99FB-4072-961A-DBCF1845204E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0D2A-A01A-41A5-9C6B-DCCF20F96C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2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506633-D3A2-4C08-8B05-8E60C7136953}" type="datetimeFigureOut">
              <a:rPr lang="en-US" smtClean="0"/>
              <a:pPr>
                <a:defRPr/>
              </a:pPr>
              <a:t>1/12/2013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6C5A7B-D44B-44B2-8DEF-FF2727055B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8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Enhanced Project Management Implementation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you walk out of here today you should know…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MnDOT</a:t>
            </a:r>
            <a:r>
              <a:rPr lang="en-US" dirty="0" smtClean="0"/>
              <a:t> needs enhanced project management</a:t>
            </a:r>
          </a:p>
          <a:p>
            <a:r>
              <a:rPr lang="en-US" dirty="0" smtClean="0"/>
              <a:t>Where the department is going </a:t>
            </a:r>
          </a:p>
          <a:p>
            <a:r>
              <a:rPr lang="en-US" dirty="0" smtClean="0"/>
              <a:t>What is expected of you </a:t>
            </a:r>
          </a:p>
          <a:p>
            <a:r>
              <a:rPr lang="en-US" dirty="0" smtClean="0"/>
              <a:t>What help is available to you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have had a hand in shaping how your district moves forward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99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District/Office Implementation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Throughout the day, think about:</a:t>
            </a:r>
          </a:p>
          <a:p>
            <a:pPr eaLnBrk="1" hangingPunct="1">
              <a:defRPr/>
            </a:pPr>
            <a:r>
              <a:rPr lang="en-US" dirty="0" smtClean="0"/>
              <a:t>What does </a:t>
            </a:r>
            <a:r>
              <a:rPr lang="en-US" dirty="0" err="1" smtClean="0"/>
              <a:t>MnDOT</a:t>
            </a:r>
            <a:r>
              <a:rPr lang="en-US" dirty="0" smtClean="0"/>
              <a:t> and District or Office management expect of project staff?</a:t>
            </a:r>
          </a:p>
          <a:p>
            <a:pPr eaLnBrk="1" hangingPunct="1">
              <a:defRPr/>
            </a:pPr>
            <a:r>
              <a:rPr lang="en-US" dirty="0" smtClean="0"/>
              <a:t>What are the training needs?</a:t>
            </a:r>
          </a:p>
          <a:p>
            <a:pPr eaLnBrk="1" hangingPunct="1">
              <a:defRPr/>
            </a:pPr>
            <a:r>
              <a:rPr lang="en-US" dirty="0" smtClean="0"/>
              <a:t>What data/reports/guidance/tools/etc. do we need to be successful?</a:t>
            </a:r>
          </a:p>
          <a:p>
            <a:pPr eaLnBrk="1" hangingPunct="1">
              <a:defRPr/>
            </a:pPr>
            <a:r>
              <a:rPr lang="en-US" dirty="0" smtClean="0"/>
              <a:t>Do </a:t>
            </a:r>
            <a:r>
              <a:rPr lang="en-US" dirty="0"/>
              <a:t>there need to be </a:t>
            </a:r>
            <a:r>
              <a:rPr lang="en-US" dirty="0" smtClean="0"/>
              <a:t>organizational </a:t>
            </a:r>
            <a:r>
              <a:rPr lang="en-US" dirty="0"/>
              <a:t>changes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Success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3124200" y="2438400"/>
            <a:ext cx="2743200" cy="218660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33400" y="2438401"/>
            <a:ext cx="2295938" cy="2186608"/>
            <a:chOff x="533400" y="2362200"/>
            <a:chExt cx="3200400" cy="3048000"/>
          </a:xfrm>
        </p:grpSpPr>
        <p:sp>
          <p:nvSpPr>
            <p:cNvPr id="5" name="Oval 4"/>
            <p:cNvSpPr/>
            <p:nvPr/>
          </p:nvSpPr>
          <p:spPr>
            <a:xfrm>
              <a:off x="533400" y="2362200"/>
              <a:ext cx="3200400" cy="3048000"/>
            </a:xfrm>
            <a:prstGeom prst="ellipse">
              <a:avLst/>
            </a:prstGeom>
            <a:solidFill>
              <a:srgbClr val="FD381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838200" y="2652486"/>
              <a:ext cx="2590800" cy="2467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181100" y="2957286"/>
              <a:ext cx="1905000" cy="185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571774" y="3338286"/>
              <a:ext cx="1123653" cy="10958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860128" y="3619500"/>
              <a:ext cx="546944" cy="533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238462" y="2438400"/>
            <a:ext cx="2295938" cy="2186608"/>
            <a:chOff x="6086062" y="2438400"/>
            <a:chExt cx="2295938" cy="2186608"/>
          </a:xfrm>
        </p:grpSpPr>
        <p:sp>
          <p:nvSpPr>
            <p:cNvPr id="12" name="Oval 11"/>
            <p:cNvSpPr/>
            <p:nvPr/>
          </p:nvSpPr>
          <p:spPr>
            <a:xfrm>
              <a:off x="6086062" y="2438400"/>
              <a:ext cx="2295938" cy="2186608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7" name="Oval 16"/>
            <p:cNvSpPr/>
            <p:nvPr/>
          </p:nvSpPr>
          <p:spPr>
            <a:xfrm>
              <a:off x="6705600" y="3024336"/>
              <a:ext cx="238538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467600" y="3024336"/>
              <a:ext cx="238538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>
            <a:xfrm rot="8225483">
              <a:off x="6406295" y="2567231"/>
              <a:ext cx="1665408" cy="1566010"/>
            </a:xfrm>
            <a:prstGeom prst="arc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81000" y="5096470"/>
            <a:ext cx="2600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Department Objectives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Public Needs &amp; Wants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190462" y="5105400"/>
            <a:ext cx="2600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Scope</a:t>
            </a:r>
          </a:p>
          <a:p>
            <a:pPr algn="ctr"/>
            <a:r>
              <a:rPr lang="en-US" b="1" dirty="0" smtClean="0"/>
              <a:t>Schedule</a:t>
            </a:r>
          </a:p>
          <a:p>
            <a:pPr algn="ctr"/>
            <a:r>
              <a:rPr lang="en-US" b="1" dirty="0" smtClean="0"/>
              <a:t>Budget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162262" y="5105400"/>
            <a:ext cx="2600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Quality</a:t>
            </a:r>
          </a:p>
          <a:p>
            <a:pPr algn="ctr"/>
            <a:r>
              <a:rPr lang="en-US" b="1" dirty="0" smtClean="0"/>
              <a:t>Staff</a:t>
            </a:r>
          </a:p>
          <a:p>
            <a:pPr algn="ctr"/>
            <a:r>
              <a:rPr lang="en-US" b="1" dirty="0" smtClean="0"/>
              <a:t>Public Trust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24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Float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65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 for Negative Float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973439"/>
              </p:ext>
            </p:extLst>
          </p:nvPr>
        </p:nvGraphicFramePr>
        <p:xfrm>
          <a:off x="47869" y="1600200"/>
          <a:ext cx="8867531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28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Data Used for Inclusive Project Delivery </a:t>
            </a:r>
            <a:r>
              <a:rPr lang="en-US" sz="2800" dirty="0" smtClean="0"/>
              <a:t>Measure when Project First Enters STIP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16FF-C1F0-4179-9F97-48E2AB86DD0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Microsoft Excel - 2011 Methodology for Data Collection.xls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31544" r="2943" b="25854"/>
          <a:stretch/>
        </p:blipFill>
        <p:spPr>
          <a:xfrm>
            <a:off x="76200" y="1905000"/>
            <a:ext cx="8947464" cy="32468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638800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2000" dirty="0" smtClean="0"/>
              <a:t>67% of 2011 projects were let in SFY 2011 or earlier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44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Delay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044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54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JJ CE Comparison 1.pdf - Adobe Acrobat Pr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15585" r="4839"/>
          <a:stretch>
            <a:fillRect/>
          </a:stretch>
        </p:blipFill>
        <p:spPr bwMode="auto">
          <a:xfrm>
            <a:off x="171540" y="228600"/>
            <a:ext cx="8591460" cy="639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23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Project Management?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732128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Engineering delivers solutions to technical problems.</a:t>
            </a:r>
          </a:p>
          <a:p>
            <a:r>
              <a:rPr lang="en-US" dirty="0"/>
              <a:t>Processes make the flow of work, information, and decisions predictable.</a:t>
            </a:r>
          </a:p>
          <a:p>
            <a:r>
              <a:rPr lang="en-US" dirty="0"/>
              <a:t>Project management puts intelligence to processes to deal with the complexity and risks unique to a project</a:t>
            </a:r>
          </a:p>
        </p:txBody>
      </p:sp>
    </p:spTree>
    <p:extLst>
      <p:ext uri="{BB962C8B-B14F-4D97-AF65-F5344CB8AC3E}">
        <p14:creationId xmlns:p14="http://schemas.microsoft.com/office/powerpoint/2010/main" val="92378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MnDOT Strategic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MnDOT will be a global </a:t>
            </a:r>
            <a:r>
              <a:rPr lang="en-US" dirty="0"/>
              <a:t>leader in transportation, committed to upholding public needs and collaboration with internal and external partners to create a safe, </a:t>
            </a:r>
            <a:r>
              <a:rPr lang="en-US" dirty="0" smtClean="0"/>
              <a:t>efficient, </a:t>
            </a:r>
            <a:r>
              <a:rPr lang="en-US" dirty="0"/>
              <a:t>and sustainable transportation system for the future</a:t>
            </a:r>
            <a:r>
              <a:rPr lang="en-US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Management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To achieve the Strategic Vision, MnDOT project management utilizes professional, expert people, effective processes, and appropriate support tools to </a:t>
            </a:r>
            <a:r>
              <a:rPr lang="en-US" dirty="0" smtClean="0"/>
              <a:t>deliver high quality projects that provide business value on </a:t>
            </a:r>
            <a:r>
              <a:rPr lang="en-US" dirty="0"/>
              <a:t>scope, on time and on budget.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Vision Components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764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5638800" y="4419599"/>
            <a:ext cx="3200400" cy="2031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dirty="0"/>
              <a:t>Get the right people doing the job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en-US" dirty="0"/>
              <a:t>Technical skills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People </a:t>
            </a:r>
            <a:r>
              <a:rPr lang="en-US" dirty="0"/>
              <a:t>skills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dirty="0"/>
              <a:t>Train them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dirty="0"/>
              <a:t>Define roles/responsibilities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n-US" dirty="0"/>
              <a:t>Work as Teams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90800" y="1905000"/>
            <a:ext cx="2895600" cy="2308324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Line of Authority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Expectations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Accountability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Scalable processes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Portfolio &amp; program management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Lessons learned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Continuous improvement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4787920"/>
            <a:ext cx="2514600" cy="17543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 smtClean="0"/>
              <a:t>Scalable templates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 smtClean="0"/>
              <a:t>Resource loaded schedules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 smtClean="0"/>
              <a:t>Project Management Information System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 smtClean="0"/>
              <a:t>Collaboration tools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Roadmap to Enhanced </a:t>
            </a:r>
            <a:br>
              <a:rPr lang="en-US" dirty="0" smtClean="0"/>
            </a:br>
            <a:r>
              <a:rPr lang="en-US" dirty="0" smtClean="0"/>
              <a:t>Project Management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74361"/>
            <a:ext cx="7614905" cy="5383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4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412"/>
            <a:ext cx="8229600" cy="1143000"/>
          </a:xfrm>
        </p:spPr>
        <p:txBody>
          <a:bodyPr/>
          <a:lstStyle/>
          <a:p>
            <a:r>
              <a:rPr lang="en-US" dirty="0" smtClean="0"/>
              <a:t>Project Management Expectations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3124200" y="4366591"/>
            <a:ext cx="2743200" cy="218660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33400" y="4366592"/>
            <a:ext cx="2295938" cy="2186608"/>
            <a:chOff x="533400" y="2362200"/>
            <a:chExt cx="3200400" cy="3048000"/>
          </a:xfrm>
        </p:grpSpPr>
        <p:sp>
          <p:nvSpPr>
            <p:cNvPr id="7" name="Oval 6"/>
            <p:cNvSpPr/>
            <p:nvPr/>
          </p:nvSpPr>
          <p:spPr>
            <a:xfrm>
              <a:off x="533400" y="2362200"/>
              <a:ext cx="3200400" cy="3048000"/>
            </a:xfrm>
            <a:prstGeom prst="ellipse">
              <a:avLst/>
            </a:prstGeom>
            <a:solidFill>
              <a:srgbClr val="FD381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38200" y="2652486"/>
              <a:ext cx="2590800" cy="2467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81100" y="2957286"/>
              <a:ext cx="1905000" cy="185782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571774" y="3338286"/>
              <a:ext cx="1123653" cy="10958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860128" y="3619500"/>
              <a:ext cx="546944" cy="533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38462" y="4366591"/>
            <a:ext cx="2295938" cy="2186608"/>
            <a:chOff x="6086062" y="2438400"/>
            <a:chExt cx="2295938" cy="2186608"/>
          </a:xfrm>
        </p:grpSpPr>
        <p:sp>
          <p:nvSpPr>
            <p:cNvPr id="13" name="Oval 12"/>
            <p:cNvSpPr/>
            <p:nvPr/>
          </p:nvSpPr>
          <p:spPr>
            <a:xfrm>
              <a:off x="6086062" y="2438400"/>
              <a:ext cx="2295938" cy="2186608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4" name="Oval 13"/>
            <p:cNvSpPr/>
            <p:nvPr/>
          </p:nvSpPr>
          <p:spPr>
            <a:xfrm>
              <a:off x="6705600" y="3024336"/>
              <a:ext cx="238538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467600" y="3024336"/>
              <a:ext cx="238538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c 15"/>
            <p:cNvSpPr/>
            <p:nvPr/>
          </p:nvSpPr>
          <p:spPr>
            <a:xfrm rot="8225483">
              <a:off x="6406295" y="2567231"/>
              <a:ext cx="1665408" cy="1566010"/>
            </a:xfrm>
            <a:prstGeom prst="arc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61" y="990600"/>
            <a:ext cx="4962939" cy="24662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1000" y="36576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In Order to Achieve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216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Organization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447799"/>
            <a:ext cx="8763000" cy="5334001"/>
            <a:chOff x="304800" y="1447799"/>
            <a:chExt cx="8763000" cy="5334001"/>
          </a:xfrm>
        </p:grpSpPr>
        <p:sp>
          <p:nvSpPr>
            <p:cNvPr id="4" name="Rectangle 3"/>
            <p:cNvSpPr/>
            <p:nvPr/>
          </p:nvSpPr>
          <p:spPr>
            <a:xfrm>
              <a:off x="609600" y="21336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Sponsor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09600" y="30480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Manager 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488743" y="3962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1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88743" y="4915469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2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460310" y="5867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3</a:t>
              </a:r>
            </a:p>
          </p:txBody>
        </p:sp>
        <p:cxnSp>
          <p:nvCxnSpPr>
            <p:cNvPr id="17" name="Straight Connector 16"/>
            <p:cNvCxnSpPr>
              <a:stCxn id="4" idx="2"/>
              <a:endCxn id="5" idx="0"/>
            </p:cNvCxnSpPr>
            <p:nvPr/>
          </p:nvCxnSpPr>
          <p:spPr>
            <a:xfrm>
              <a:off x="1295400" y="2743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5" idx="2"/>
              <a:endCxn id="13" idx="1"/>
            </p:cNvCxnSpPr>
            <p:nvPr/>
          </p:nvCxnSpPr>
          <p:spPr>
            <a:xfrm rot="16200000" flipH="1">
              <a:off x="1087271" y="3865728"/>
              <a:ext cx="609600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5" idx="2"/>
              <a:endCxn id="14" idx="1"/>
            </p:cNvCxnSpPr>
            <p:nvPr/>
          </p:nvCxnSpPr>
          <p:spPr>
            <a:xfrm rot="16200000" flipH="1">
              <a:off x="610737" y="4342262"/>
              <a:ext cx="1562669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>
              <a:stCxn id="5" idx="2"/>
              <a:endCxn id="15" idx="1"/>
            </p:cNvCxnSpPr>
            <p:nvPr/>
          </p:nvCxnSpPr>
          <p:spPr>
            <a:xfrm rot="16200000" flipH="1">
              <a:off x="120555" y="4832445"/>
              <a:ext cx="2514600" cy="16491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2514600" y="21336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Sponsor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514600" y="30480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Manager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393743" y="3962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393743" y="4915469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2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65310" y="5867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3</a:t>
              </a:r>
            </a:p>
          </p:txBody>
        </p:sp>
        <p:cxnSp>
          <p:nvCxnSpPr>
            <p:cNvPr id="29" name="Straight Connector 28"/>
            <p:cNvCxnSpPr>
              <a:stCxn id="24" idx="2"/>
              <a:endCxn id="25" idx="0"/>
            </p:cNvCxnSpPr>
            <p:nvPr/>
          </p:nvCxnSpPr>
          <p:spPr>
            <a:xfrm>
              <a:off x="3200400" y="2743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/>
            <p:cNvCxnSpPr>
              <a:stCxn id="25" idx="2"/>
              <a:endCxn id="26" idx="1"/>
            </p:cNvCxnSpPr>
            <p:nvPr/>
          </p:nvCxnSpPr>
          <p:spPr>
            <a:xfrm rot="16200000" flipH="1">
              <a:off x="2992271" y="3865728"/>
              <a:ext cx="609600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lbow Connector 30"/>
            <p:cNvCxnSpPr>
              <a:stCxn id="25" idx="2"/>
              <a:endCxn id="27" idx="1"/>
            </p:cNvCxnSpPr>
            <p:nvPr/>
          </p:nvCxnSpPr>
          <p:spPr>
            <a:xfrm rot="16200000" flipH="1">
              <a:off x="2515737" y="4342262"/>
              <a:ext cx="1562669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/>
            <p:cNvCxnSpPr>
              <a:stCxn id="25" idx="2"/>
              <a:endCxn id="28" idx="1"/>
            </p:cNvCxnSpPr>
            <p:nvPr/>
          </p:nvCxnSpPr>
          <p:spPr>
            <a:xfrm rot="16200000" flipH="1">
              <a:off x="2025555" y="4832445"/>
              <a:ext cx="2514600" cy="16491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4419600" y="21336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Sponsor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19600" y="30480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Project Manager 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298743" y="3962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1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298743" y="4915469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2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70310" y="5867400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Staff FG 3</a:t>
              </a:r>
            </a:p>
          </p:txBody>
        </p:sp>
        <p:cxnSp>
          <p:nvCxnSpPr>
            <p:cNvPr id="38" name="Straight Connector 37"/>
            <p:cNvCxnSpPr>
              <a:stCxn id="33" idx="2"/>
              <a:endCxn id="34" idx="0"/>
            </p:cNvCxnSpPr>
            <p:nvPr/>
          </p:nvCxnSpPr>
          <p:spPr>
            <a:xfrm>
              <a:off x="5105400" y="2743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>
              <a:stCxn id="34" idx="2"/>
              <a:endCxn id="35" idx="1"/>
            </p:cNvCxnSpPr>
            <p:nvPr/>
          </p:nvCxnSpPr>
          <p:spPr>
            <a:xfrm rot="16200000" flipH="1">
              <a:off x="4897271" y="3865728"/>
              <a:ext cx="609600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Elbow Connector 39"/>
            <p:cNvCxnSpPr>
              <a:stCxn id="34" idx="2"/>
              <a:endCxn id="36" idx="1"/>
            </p:cNvCxnSpPr>
            <p:nvPr/>
          </p:nvCxnSpPr>
          <p:spPr>
            <a:xfrm rot="16200000" flipH="1">
              <a:off x="4420737" y="4342262"/>
              <a:ext cx="1562669" cy="193343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34" idx="2"/>
              <a:endCxn id="37" idx="1"/>
            </p:cNvCxnSpPr>
            <p:nvPr/>
          </p:nvCxnSpPr>
          <p:spPr>
            <a:xfrm rot="16200000" flipH="1">
              <a:off x="3930555" y="4832445"/>
              <a:ext cx="2514600" cy="16491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1143000" y="3810000"/>
              <a:ext cx="7772400" cy="952499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934200" y="3981449"/>
              <a:ext cx="1752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Functional Group Manager 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457200" y="2895600"/>
              <a:ext cx="1" cy="373380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57200" y="6629400"/>
              <a:ext cx="2514600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2971800" y="3810000"/>
              <a:ext cx="0" cy="281940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2174543" y="3810000"/>
              <a:ext cx="7972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2174543" y="2895600"/>
              <a:ext cx="0" cy="91440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457201" y="2895600"/>
              <a:ext cx="1688909" cy="0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/>
            <p:cNvSpPr/>
            <p:nvPr/>
          </p:nvSpPr>
          <p:spPr>
            <a:xfrm>
              <a:off x="304800" y="2895600"/>
              <a:ext cx="8763000" cy="3886200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315200" y="1819701"/>
              <a:ext cx="13716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Program Manager</a:t>
              </a:r>
            </a:p>
          </p:txBody>
        </p:sp>
        <p:cxnSp>
          <p:nvCxnSpPr>
            <p:cNvPr id="63" name="Straight Connector 62"/>
            <p:cNvCxnSpPr>
              <a:stCxn id="61" idx="2"/>
            </p:cNvCxnSpPr>
            <p:nvPr/>
          </p:nvCxnSpPr>
          <p:spPr>
            <a:xfrm>
              <a:off x="8001000" y="2429301"/>
              <a:ext cx="0" cy="46629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4079543" y="1447799"/>
              <a:ext cx="4835857" cy="16002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05400" y="1600200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This can be the same person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10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Program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Balance the following between projects to meet program objectives: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Scope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Schedule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Budget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Staff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Risks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Represent program internally and externally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Hold staff accountable for delivery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Project Sponsor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Convey objectives to project team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Set PM authority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Approve project management plan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Ensure PM gets access to resources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 clout to assist during issue escalation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4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Project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Individual responsible for successful delivery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Manages stakeholders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Provides leadership to project team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Develops scope, schedule, and budget with team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Manages project activities to deliver on scope, on schedule, on budget with high quality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/>
              <a:t>Note – if they have a production role, that is separate from their role as PM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3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Team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Represent functional group at project team and project needs to functional group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Participate in project planning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or manage delivery of technical content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 with team to resolve issues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Functional Group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Develop and maintain pool of technical resources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Analyze impact of proposed projects on ability to deliver previous commitments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Manage utilization of resources to fulfill commitments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ubject matter experts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2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Project Management Office and Resource Centers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Develop process standards and guidance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training and coaching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facilitation services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Perform project management functions on projects if assigned to assist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Provide reports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Track measures of project/program success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2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Authority and Internal Issue Escalation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PM authority defined in project charter</a:t>
            </a:r>
          </a:p>
          <a:p>
            <a:r>
              <a:rPr lang="en-US" dirty="0" smtClean="0"/>
              <a:t>Issue escalation defined in project </a:t>
            </a:r>
            <a:r>
              <a:rPr lang="en-US" dirty="0" err="1" smtClean="0"/>
              <a:t>mgmt</a:t>
            </a:r>
            <a:r>
              <a:rPr lang="en-US" dirty="0" smtClean="0"/>
              <a:t> plan</a:t>
            </a:r>
          </a:p>
          <a:p>
            <a:r>
              <a:rPr lang="en-US" dirty="0" smtClean="0"/>
              <a:t>Resolve issues on project when possible through stakeholder management</a:t>
            </a:r>
          </a:p>
          <a:p>
            <a:r>
              <a:rPr lang="en-US" dirty="0" smtClean="0"/>
              <a:t>Elevate if effect goes beyond project or there is a dispute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 – Project Sponsor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Step – District Engineer/Office Director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Step – Division Director</a:t>
            </a:r>
          </a:p>
        </p:txBody>
      </p:sp>
    </p:spTree>
    <p:extLst>
      <p:ext uri="{BB962C8B-B14F-4D97-AF65-F5344CB8AC3E}">
        <p14:creationId xmlns:p14="http://schemas.microsoft.com/office/powerpoint/2010/main" val="428287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447800" y="2286000"/>
            <a:ext cx="6477000" cy="36576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Process Groups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8003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rved Down Arrow 4"/>
          <p:cNvSpPr/>
          <p:nvPr/>
        </p:nvSpPr>
        <p:spPr>
          <a:xfrm>
            <a:off x="4191000" y="2743200"/>
            <a:ext cx="990600" cy="533400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 rot="10800000">
            <a:off x="4038601" y="4419600"/>
            <a:ext cx="990600" cy="533400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000" y="5257800"/>
            <a:ext cx="4038600" cy="49244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Monitor &amp;  Control Project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67716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 Processes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37709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61722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 that methods and intensity of the processes should scale with project needs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206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Project Charter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</a:rPr>
              <a:t>Purpose: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</a:rPr>
              <a:t>Authorize use of resources on project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</a:rPr>
              <a:t>Define objectives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</a:rPr>
              <a:t>Identify complexity and risk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</a:rPr>
              <a:t>Name project manager 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</a:rPr>
              <a:t>Define authority</a:t>
            </a:r>
          </a:p>
          <a:p>
            <a:pPr eaLnBrk="1" hangingPunct="1"/>
            <a:r>
              <a:rPr lang="en-US" sz="2400" b="1" dirty="0" smtClean="0">
                <a:solidFill>
                  <a:srgbClr val="C00000"/>
                </a:solidFill>
              </a:rPr>
              <a:t>Process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71234791"/>
              </p:ext>
            </p:extLst>
          </p:nvPr>
        </p:nvGraphicFramePr>
        <p:xfrm>
          <a:off x="457200" y="3974152"/>
          <a:ext cx="8458200" cy="287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Stakeholder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Purpose: Know the stakeholders, consider their interests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Process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37730204"/>
              </p:ext>
            </p:extLst>
          </p:nvPr>
        </p:nvGraphicFramePr>
        <p:xfrm>
          <a:off x="457200" y="3048000"/>
          <a:ext cx="8458200" cy="3796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30A0"/>
                </a:solidFill>
              </a:rPr>
              <a:t>Project Management Plan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solidFill>
                  <a:srgbClr val="7030A0"/>
                </a:solidFill>
              </a:rPr>
              <a:t>Purpose: Lay out how project will be managed</a:t>
            </a:r>
          </a:p>
          <a:p>
            <a:pPr eaLnBrk="1" hangingPunct="1"/>
            <a:r>
              <a:rPr lang="en-US" sz="2400" b="1" dirty="0" smtClean="0">
                <a:solidFill>
                  <a:srgbClr val="7030A0"/>
                </a:solidFill>
              </a:rPr>
              <a:t>Process: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9421692"/>
              </p:ext>
            </p:extLst>
          </p:nvPr>
        </p:nvGraphicFramePr>
        <p:xfrm>
          <a:off x="533400" y="17986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8490" y="4953000"/>
            <a:ext cx="7924800" cy="1815882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Scope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Schedule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Budget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Quality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Stakeholder Management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Communications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Project Team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Risk Management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Consultant Use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Ongoing Management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Monitoring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Change Management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smtClean="0">
                <a:latin typeface="+mn-lt"/>
              </a:rPr>
              <a:t>Closing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14111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7030A0"/>
                </a:solidFill>
              </a:rPr>
              <a:t>Scope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398169"/>
              </p:ext>
            </p:extLst>
          </p:nvPr>
        </p:nvGraphicFramePr>
        <p:xfrm>
          <a:off x="533400" y="176455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5326796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Scoping Worksheets, letters, public input meetings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7000" y="532679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Scoping Meetings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5352871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Level of detail</a:t>
            </a:r>
          </a:p>
          <a:p>
            <a:r>
              <a:rPr lang="en-US" dirty="0" smtClean="0"/>
              <a:t>Scoping Report</a:t>
            </a:r>
          </a:p>
          <a:p>
            <a:r>
              <a:rPr lang="en-US" dirty="0" smtClean="0"/>
              <a:t>Metro Database</a:t>
            </a:r>
            <a:endParaRPr lang="en-US" dirty="0"/>
          </a:p>
          <a:p>
            <a:r>
              <a:rPr lang="en-US" dirty="0" smtClean="0"/>
              <a:t>Sponsor approval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58000" y="5326796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Verification</a:t>
            </a:r>
          </a:p>
          <a:p>
            <a:r>
              <a:rPr lang="en-US" dirty="0" smtClean="0"/>
              <a:t>Scope changes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1430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7030A0"/>
                </a:solidFill>
              </a:rPr>
              <a:t>Purpose: Specify what will and will not be done on the project in terms of Product and Process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Process: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30A0"/>
                </a:solidFill>
              </a:rPr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7030A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7030A0"/>
              </a:solidFill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3520089"/>
              </p:ext>
            </p:extLst>
          </p:nvPr>
        </p:nvGraphicFramePr>
        <p:xfrm>
          <a:off x="152400" y="1701800"/>
          <a:ext cx="8839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715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4800600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Deliverables</a:t>
            </a:r>
          </a:p>
          <a:p>
            <a:r>
              <a:rPr lang="en-US" dirty="0" smtClean="0"/>
              <a:t>100% Rule</a:t>
            </a:r>
          </a:p>
          <a:p>
            <a:r>
              <a:rPr lang="en-US" dirty="0" smtClean="0"/>
              <a:t>Work packages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48006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Actions</a:t>
            </a:r>
          </a:p>
          <a:p>
            <a:r>
              <a:rPr lang="en-US" dirty="0" smtClean="0"/>
              <a:t>Level of Detail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4800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2400" y="48006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Estimated</a:t>
            </a:r>
          </a:p>
          <a:p>
            <a:r>
              <a:rPr lang="en-US" dirty="0" smtClean="0"/>
              <a:t>Roles</a:t>
            </a:r>
          </a:p>
          <a:p>
            <a:r>
              <a:rPr lang="en-US" dirty="0" smtClean="0"/>
              <a:t>Resources </a:t>
            </a:r>
          </a:p>
          <a:p>
            <a:r>
              <a:rPr lang="en-US" dirty="0"/>
              <a:t> </a:t>
            </a:r>
            <a:r>
              <a:rPr lang="en-US" dirty="0" smtClean="0"/>
              <a:t> 6-12 months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4724400"/>
            <a:ext cx="137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Estimated</a:t>
            </a:r>
          </a:p>
          <a:p>
            <a:r>
              <a:rPr lang="en-US" dirty="0" smtClean="0"/>
              <a:t>Work Days</a:t>
            </a:r>
          </a:p>
          <a:p>
            <a:r>
              <a:rPr lang="en-US" dirty="0" smtClean="0"/>
              <a:t>Time Avail.</a:t>
            </a:r>
          </a:p>
          <a:p>
            <a:r>
              <a:rPr lang="en-US" dirty="0" smtClean="0"/>
              <a:t>Most Likely</a:t>
            </a:r>
          </a:p>
          <a:p>
            <a:r>
              <a:rPr lang="en-US" dirty="0" smtClean="0"/>
              <a:t>Risk</a:t>
            </a:r>
          </a:p>
          <a:p>
            <a:r>
              <a:rPr lang="en-US" dirty="0" smtClean="0"/>
              <a:t>Contingency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29400" y="4800600"/>
            <a:ext cx="114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Critical path</a:t>
            </a:r>
          </a:p>
          <a:p>
            <a:r>
              <a:rPr lang="en-US" dirty="0" smtClean="0"/>
              <a:t>Crash</a:t>
            </a:r>
          </a:p>
          <a:p>
            <a:r>
              <a:rPr lang="en-US" dirty="0" smtClean="0"/>
              <a:t>Fast Track</a:t>
            </a:r>
          </a:p>
          <a:p>
            <a:r>
              <a:rPr lang="en-US" dirty="0"/>
              <a:t>Buy in</a:t>
            </a:r>
          </a:p>
          <a:p>
            <a:r>
              <a:rPr lang="en-US" dirty="0" smtClean="0"/>
              <a:t>Baseline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685800"/>
            <a:ext cx="8686800" cy="2209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7030A0"/>
                </a:solidFill>
              </a:rPr>
              <a:t>Purpose 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Project team knows when deliverables are due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Resource managers can plan how to deliver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Impact of issues can be analyzed at project and program level</a:t>
            </a:r>
          </a:p>
          <a:p>
            <a:pPr lvl="1"/>
            <a:endParaRPr lang="en-US" dirty="0" smtClean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772400" y="4800600"/>
            <a:ext cx="12954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en-US" sz="1800" dirty="0" smtClean="0">
                <a:latin typeface="+mj-lt"/>
              </a:rPr>
              <a:t>2 week updates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dirty="0" smtClean="0">
                <a:latin typeface="+mj-lt"/>
              </a:rPr>
              <a:t>Physical %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dirty="0" smtClean="0">
                <a:latin typeface="+mj-lt"/>
              </a:rPr>
              <a:t>Rem </a:t>
            </a:r>
            <a:r>
              <a:rPr lang="en-US" sz="1800" dirty="0" err="1" smtClean="0">
                <a:latin typeface="+mj-lt"/>
              </a:rPr>
              <a:t>Dur</a:t>
            </a:r>
            <a:endParaRPr lang="en-US" sz="1800" dirty="0" smtClean="0">
              <a:latin typeface="+mj-lt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dirty="0" smtClean="0">
                <a:latin typeface="+mj-lt"/>
              </a:rPr>
              <a:t>Reports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dirty="0" smtClean="0">
                <a:latin typeface="+mj-lt"/>
              </a:rPr>
              <a:t>Progressive elaboration</a:t>
            </a:r>
          </a:p>
        </p:txBody>
      </p:sp>
    </p:spTree>
    <p:extLst>
      <p:ext uri="{BB962C8B-B14F-4D97-AF65-F5344CB8AC3E}">
        <p14:creationId xmlns:p14="http://schemas.microsoft.com/office/powerpoint/2010/main" val="12253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61834840"/>
              </p:ext>
            </p:extLst>
          </p:nvPr>
        </p:nvGraphicFramePr>
        <p:xfrm>
          <a:off x="2667000" y="914400"/>
          <a:ext cx="5943600" cy="5860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7030A0"/>
                </a:solidFill>
              </a:rPr>
              <a:t>Implementing Primavera P6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419285"/>
            <a:ext cx="236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P6 offers: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Schedule </a:t>
            </a:r>
            <a:r>
              <a:rPr lang="en-US" sz="2400" dirty="0" err="1" smtClean="0"/>
              <a:t>mgmt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Cost </a:t>
            </a:r>
            <a:r>
              <a:rPr lang="en-US" sz="2400" dirty="0" err="1" smtClean="0"/>
              <a:t>mgmt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Resource </a:t>
            </a:r>
            <a:r>
              <a:rPr lang="en-US" sz="2400" dirty="0" err="1" smtClean="0"/>
              <a:t>mgmt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Risk </a:t>
            </a:r>
            <a:r>
              <a:rPr lang="en-US" sz="2400" dirty="0" err="1" smtClean="0"/>
              <a:t>mgmt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Project Information </a:t>
            </a:r>
            <a:r>
              <a:rPr lang="en-US" sz="2400" dirty="0" err="1" smtClean="0"/>
              <a:t>mgmt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Program views of information</a:t>
            </a:r>
            <a:endParaRPr lang="en-US" sz="2400" dirty="0"/>
          </a:p>
        </p:txBody>
      </p:sp>
      <p:pic>
        <p:nvPicPr>
          <p:cNvPr id="1026" name="Picture 2" descr="C:\Documents and Settings\harf1pet\Local Settings\Temporary Internet Files\Content.IE5\NUCOU3E7\MC900442153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66800"/>
            <a:ext cx="482034" cy="48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59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isio-ResourceCenterConcept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2859" r="11001" b="7652"/>
          <a:stretch/>
        </p:blipFill>
        <p:spPr>
          <a:xfrm>
            <a:off x="152400" y="211238"/>
            <a:ext cx="8839200" cy="626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Documents\Pictures\screenshot.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7485868" cy="387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eft Brace 3"/>
          <p:cNvSpPr/>
          <p:nvPr/>
        </p:nvSpPr>
        <p:spPr>
          <a:xfrm>
            <a:off x="1219200" y="2133600"/>
            <a:ext cx="457200" cy="1600200"/>
          </a:xfrm>
          <a:prstGeom prst="leftBrace">
            <a:avLst>
              <a:gd name="adj1" fmla="val 8333"/>
              <a:gd name="adj2" fmla="val 4980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84779" y="27827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219200" y="1990725"/>
            <a:ext cx="304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78783" y="183683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cxnSp>
        <p:nvCxnSpPr>
          <p:cNvPr id="13" name="Elbow Connector 12"/>
          <p:cNvCxnSpPr/>
          <p:nvPr/>
        </p:nvCxnSpPr>
        <p:spPr>
          <a:xfrm>
            <a:off x="1219200" y="1600200"/>
            <a:ext cx="381000" cy="304800"/>
          </a:xfrm>
          <a:prstGeom prst="bentConnector3">
            <a:avLst>
              <a:gd name="adj1" fmla="val 3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4779" y="144482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022798" y="5105400"/>
            <a:ext cx="74805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/>
              <a:t>PUMA Bundle.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PUMA Element (This number is directly related to the SP).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This represents all work performed under an SP by all parties.</a:t>
            </a:r>
          </a:p>
          <a:p>
            <a:pPr marL="342900" indent="-342900">
              <a:buAutoNum type="arabicPeriod"/>
            </a:pPr>
            <a:endParaRPr lang="en-US" sz="1400" dirty="0"/>
          </a:p>
          <a:p>
            <a:r>
              <a:rPr lang="en-US" sz="1400" dirty="0" smtClean="0"/>
              <a:t>General Note:  All work will roll up to the Element (SP) and the Bundle as well.  This includes costs of</a:t>
            </a:r>
          </a:p>
          <a:p>
            <a:r>
              <a:rPr lang="en-US" sz="1400" dirty="0"/>
              <a:t>e</a:t>
            </a:r>
            <a:r>
              <a:rPr lang="en-US" sz="1400" smtClean="0"/>
              <a:t>ach separate contract.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971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Cost Estimate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Purpose: Maximize use of funds by forecasting when money is needed for activities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Process: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9450326"/>
              </p:ext>
            </p:extLst>
          </p:nvPr>
        </p:nvGraphicFramePr>
        <p:xfrm>
          <a:off x="228600" y="1905000"/>
          <a:ext cx="8686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0292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costs</a:t>
            </a:r>
          </a:p>
          <a:p>
            <a:r>
              <a:rPr lang="en-US" dirty="0" smtClean="0"/>
              <a:t>Basis – scope</a:t>
            </a:r>
          </a:p>
          <a:p>
            <a:r>
              <a:rPr lang="en-US" dirty="0" smtClean="0"/>
              <a:t>Base 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51054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Identify risks</a:t>
            </a:r>
          </a:p>
          <a:p>
            <a:r>
              <a:rPr lang="en-US" dirty="0" smtClean="0"/>
              <a:t>Determine contingency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51054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TPCE = budget</a:t>
            </a:r>
          </a:p>
          <a:p>
            <a:r>
              <a:rPr lang="en-US" dirty="0" smtClean="0"/>
              <a:t>Includes approved contingency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5105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Actual cost reports</a:t>
            </a:r>
          </a:p>
          <a:p>
            <a:r>
              <a:rPr lang="en-US" dirty="0" smtClean="0"/>
              <a:t>Release contingency</a:t>
            </a:r>
          </a:p>
          <a:p>
            <a:r>
              <a:rPr lang="en-US" dirty="0" smtClean="0"/>
              <a:t>Budget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2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7030A0"/>
                </a:solidFill>
              </a:rPr>
              <a:t>Risk Management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0078953"/>
              </p:ext>
            </p:extLst>
          </p:nvPr>
        </p:nvGraphicFramePr>
        <p:xfrm>
          <a:off x="152400" y="1143000"/>
          <a:ext cx="8839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" y="44196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</a:t>
            </a:r>
          </a:p>
          <a:p>
            <a:r>
              <a:rPr lang="en-US" dirty="0" smtClean="0"/>
              <a:t>Threats</a:t>
            </a:r>
          </a:p>
          <a:p>
            <a:r>
              <a:rPr lang="en-US" dirty="0" smtClean="0"/>
              <a:t>Effect</a:t>
            </a:r>
          </a:p>
          <a:p>
            <a:r>
              <a:rPr lang="en-US" dirty="0" smtClean="0"/>
              <a:t>Risk Register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44958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Impact</a:t>
            </a:r>
          </a:p>
          <a:p>
            <a:r>
              <a:rPr lang="en-US" dirty="0" smtClean="0"/>
              <a:t>Range</a:t>
            </a:r>
          </a:p>
          <a:p>
            <a:r>
              <a:rPr lang="en-US" dirty="0" smtClean="0"/>
              <a:t>Prioritize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4419600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Detailed analysis</a:t>
            </a:r>
          </a:p>
          <a:p>
            <a:endParaRPr lang="en-US" dirty="0" smtClean="0"/>
          </a:p>
          <a:p>
            <a:r>
              <a:rPr lang="en-US" dirty="0" smtClean="0"/>
              <a:t>3 point estimates</a:t>
            </a:r>
          </a:p>
          <a:p>
            <a:r>
              <a:rPr lang="en-US" dirty="0" smtClean="0"/>
              <a:t>Expected value</a:t>
            </a:r>
          </a:p>
          <a:p>
            <a:r>
              <a:rPr lang="en-US" dirty="0" smtClean="0"/>
              <a:t>Monte Carlo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4419600"/>
            <a:ext cx="190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Avoid/Exploit</a:t>
            </a:r>
          </a:p>
          <a:p>
            <a:r>
              <a:rPr lang="en-US" dirty="0" smtClean="0"/>
              <a:t>Transfer/Share</a:t>
            </a:r>
          </a:p>
          <a:p>
            <a:r>
              <a:rPr lang="en-US" dirty="0" smtClean="0"/>
              <a:t>Mitigate/Enhance</a:t>
            </a:r>
          </a:p>
          <a:p>
            <a:r>
              <a:rPr lang="en-US" dirty="0" smtClean="0"/>
              <a:t>Accept</a:t>
            </a:r>
          </a:p>
          <a:p>
            <a:endParaRPr lang="en-US" dirty="0"/>
          </a:p>
          <a:p>
            <a:r>
              <a:rPr lang="en-US" dirty="0" smtClean="0"/>
              <a:t>Budget time or $:</a:t>
            </a:r>
          </a:p>
          <a:p>
            <a:r>
              <a:rPr lang="en-US" dirty="0" smtClean="0"/>
              <a:t>    mitigation</a:t>
            </a:r>
          </a:p>
          <a:p>
            <a:r>
              <a:rPr lang="en-US" dirty="0"/>
              <a:t> </a:t>
            </a:r>
            <a:r>
              <a:rPr lang="en-US" dirty="0" smtClean="0"/>
              <a:t>   contingency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67600" y="4419600"/>
            <a:ext cx="144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Update regularly</a:t>
            </a:r>
          </a:p>
          <a:p>
            <a:endParaRPr lang="en-US" dirty="0" smtClean="0"/>
          </a:p>
          <a:p>
            <a:r>
              <a:rPr lang="en-US" dirty="0" smtClean="0"/>
              <a:t>Retire contingency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7030A0"/>
                </a:solidFill>
              </a:rPr>
              <a:t>Purpose: </a:t>
            </a:r>
            <a:r>
              <a:rPr lang="en-US" dirty="0">
                <a:solidFill>
                  <a:srgbClr val="7030A0"/>
                </a:solidFill>
              </a:rPr>
              <a:t>B</a:t>
            </a:r>
            <a:r>
              <a:rPr lang="en-US" dirty="0" smtClean="0">
                <a:solidFill>
                  <a:srgbClr val="7030A0"/>
                </a:solidFill>
              </a:rPr>
              <a:t>e aware of what might happen that would alter project plan and be prepared for it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50"/>
                </a:solidFill>
              </a:rPr>
              <a:t>Project Execution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B050"/>
                </a:solidFill>
              </a:rPr>
              <a:t>Information – getting info to the right people at the right time</a:t>
            </a:r>
          </a:p>
          <a:p>
            <a:pPr eaLnBrk="1" hangingPunct="1"/>
            <a:r>
              <a:rPr lang="en-US" b="1" dirty="0" smtClean="0">
                <a:solidFill>
                  <a:srgbClr val="00B050"/>
                </a:solidFill>
              </a:rPr>
              <a:t>Workflow – ensuring that people are working on the right things at the right time</a:t>
            </a:r>
          </a:p>
          <a:p>
            <a:pPr eaLnBrk="1" hangingPunct="1"/>
            <a:r>
              <a:rPr lang="en-US" b="1" dirty="0" smtClean="0">
                <a:solidFill>
                  <a:srgbClr val="00B050"/>
                </a:solidFill>
              </a:rPr>
              <a:t>Decisions – ensuring issues are resolved in a timely way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C000"/>
                </a:solidFill>
              </a:rPr>
              <a:t>Monitor &amp;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Monitoring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Scope for refinements, deliverables, changes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Schedule for updates, deviations, changes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Budget for expenditures, overages, changes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Risks for changes (add, retire, probability, impact)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Issues for resolution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Team for performance 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Lessons Learned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Deviations from the Plan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Changes to the Plan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72495169"/>
              </p:ext>
            </p:extLst>
          </p:nvPr>
        </p:nvGraphicFramePr>
        <p:xfrm>
          <a:off x="533400" y="609600"/>
          <a:ext cx="8077200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BB537"/>
                </a:solidFill>
              </a:rPr>
              <a:t>Project Change Management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353315"/>
              </p:ext>
            </p:extLst>
          </p:nvPr>
        </p:nvGraphicFramePr>
        <p:xfrm>
          <a:off x="457200" y="2268129"/>
          <a:ext cx="8229600" cy="4561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2209800"/>
                <a:gridCol w="2819400"/>
                <a:gridCol w="1981200"/>
              </a:tblGrid>
              <a:tr h="6905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Impact of Change: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Functional Group</a:t>
                      </a:r>
                      <a:r>
                        <a:rPr lang="en-US" sz="1800" baseline="0" dirty="0" smtClean="0"/>
                        <a:t> Level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Project Level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Program or Beyond Level</a:t>
                      </a:r>
                      <a:endParaRPr lang="en-US" sz="1800" dirty="0"/>
                    </a:p>
                  </a:txBody>
                  <a:tcPr marT="45706" marB="45706"/>
                </a:tc>
              </a:tr>
              <a:tr h="69059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Scope/ Design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to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details within work package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that affects other work packages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to approved scope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</a:tr>
              <a:tr h="98581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Schedule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only affects functional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group activities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requires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duration changes by other functional groups or fast tracking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to major milestones (e.g.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letting, open)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</a:tr>
              <a:tr h="9143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Budget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managed within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assigned work package budget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managed within assigned project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budget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Change to project budget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6" marB="45706"/>
                </a:tc>
              </a:tr>
              <a:tr h="6400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Approved by: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Functional</a:t>
                      </a:r>
                      <a:r>
                        <a:rPr lang="en-US" sz="1800" baseline="0" dirty="0" smtClean="0"/>
                        <a:t> Group Supervisor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Project Manager (with</a:t>
                      </a:r>
                      <a:r>
                        <a:rPr lang="en-US" sz="1800" baseline="0" dirty="0" smtClean="0"/>
                        <a:t> team participation)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Project Sponsor</a:t>
                      </a:r>
                      <a:endParaRPr lang="en-US" sz="1800" dirty="0"/>
                    </a:p>
                  </a:txBody>
                  <a:tcPr marT="45706" marB="45706"/>
                </a:tc>
              </a:tr>
              <a:tr h="640034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Commun-icated</a:t>
                      </a:r>
                      <a:r>
                        <a:rPr lang="en-US" sz="1800" baseline="0" dirty="0" smtClean="0"/>
                        <a:t> to: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Functions that use work package &amp;</a:t>
                      </a:r>
                      <a:r>
                        <a:rPr lang="en-US" sz="1800" baseline="0" dirty="0" smtClean="0"/>
                        <a:t> PM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Whole project team</a:t>
                      </a:r>
                      <a:endParaRPr lang="en-US" sz="1800" dirty="0"/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Stakeholders</a:t>
                      </a:r>
                      <a:r>
                        <a:rPr lang="en-US" sz="1800" baseline="0" dirty="0" smtClean="0"/>
                        <a:t> as needed</a:t>
                      </a:r>
                      <a:endParaRPr lang="en-US" sz="1800" dirty="0"/>
                    </a:p>
                  </a:txBody>
                  <a:tcPr marT="45706" marB="457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757" y="838200"/>
            <a:ext cx="8792644" cy="5978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Projects come in different scales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7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202359"/>
              </p:ext>
            </p:extLst>
          </p:nvPr>
        </p:nvGraphicFramePr>
        <p:xfrm>
          <a:off x="304800" y="1083690"/>
          <a:ext cx="8534400" cy="5452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488"/>
                <a:gridCol w="1174460"/>
                <a:gridCol w="1786852"/>
                <a:gridCol w="1752600"/>
                <a:gridCol w="2133600"/>
                <a:gridCol w="1295400"/>
              </a:tblGrid>
              <a:tr h="43032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MINOR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MODERATE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MAJOR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MEGA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325">
                <a:tc rowSpan="5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Complexity</a:t>
                      </a:r>
                      <a:endParaRPr lang="en-US" b="1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Work Type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Resurfacing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Signals, lighting, signing </a:t>
                      </a: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Resurfacing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Reconstruction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Bridge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Reconstruction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New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construction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Major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bridge</a:t>
                      </a: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22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2ndary Work Type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Exclusive pavement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fix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Culvert replacement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Minor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structures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Utilities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ITS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Agreements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Railroad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3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Setting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Rural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Rural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Urban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Urban</a:t>
                      </a: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Sensitive environment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Functions Involved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Few groups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Several groups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Many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groups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Widely dispersed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Interrelated activities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96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Environmental</a:t>
                      </a:r>
                      <a:r>
                        <a:rPr lang="en-US" sz="1200" b="1" baseline="0" dirty="0" smtClean="0"/>
                        <a:t> Doc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Exempt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or Cat Ex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Cat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Ex, EA, EIS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EIS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35">
                <a:tc rowSpan="4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Risk</a:t>
                      </a:r>
                      <a:endParaRPr lang="en-US" b="1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Stakeholders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Minor local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interest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Heightened 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local or regional interest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Potential for major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conflict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Municipal consent</a:t>
                      </a: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Statewide and/or national notoriety</a:t>
                      </a: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3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RW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 new R/W</a:t>
                      </a: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Some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new RW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Few relocations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Many relocations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Sensitive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properties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427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Delivery Method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Standard designs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Normal delivery time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Standard letting process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Design flexibility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Accelerated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delivery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Tested alternative delivery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New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engineering technology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Recovery schedule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Innovative delivery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Uncertain objectives or implementation</a:t>
                      </a: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7961" marR="7961" marT="79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3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Funding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State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Road Construction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Innovative financing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Local funding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  <a:cs typeface="Arial" pitchFamily="34" charset="0"/>
                        </a:rPr>
                        <a:t>Budget buster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81" y="0"/>
            <a:ext cx="8229600" cy="1143000"/>
          </a:xfrm>
        </p:spPr>
        <p:txBody>
          <a:bodyPr/>
          <a:lstStyle/>
          <a:p>
            <a:r>
              <a:rPr lang="en-US" dirty="0" smtClean="0"/>
              <a:t>Guide to Highway Project Scale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2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Match Project Management Processes to Project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Project Manager and Sponsor look at complexity and risk of project</a:t>
            </a:r>
          </a:p>
          <a:p>
            <a:r>
              <a:rPr lang="en-US" dirty="0" smtClean="0"/>
              <a:t>Project scale is noted in the Project Charter</a:t>
            </a:r>
          </a:p>
          <a:p>
            <a:r>
              <a:rPr lang="en-US" dirty="0" smtClean="0"/>
              <a:t>Project Manager proposes appropriate approaches to deliver the project</a:t>
            </a:r>
            <a:endParaRPr lang="en-US" sz="2400" dirty="0" smtClean="0"/>
          </a:p>
          <a:p>
            <a:r>
              <a:rPr lang="en-US" dirty="0" smtClean="0"/>
              <a:t>Project Sponsor approves</a:t>
            </a:r>
          </a:p>
        </p:txBody>
      </p:sp>
    </p:spTree>
    <p:extLst>
      <p:ext uri="{BB962C8B-B14F-4D97-AF65-F5344CB8AC3E}">
        <p14:creationId xmlns:p14="http://schemas.microsoft.com/office/powerpoint/2010/main" val="27056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Expectations: Project Organization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92753"/>
              </p:ext>
            </p:extLst>
          </p:nvPr>
        </p:nvGraphicFramePr>
        <p:xfrm>
          <a:off x="228602" y="1576039"/>
          <a:ext cx="8610598" cy="444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5580"/>
                <a:gridCol w="1442221"/>
                <a:gridCol w="1709300"/>
                <a:gridCol w="2243456"/>
                <a:gridCol w="2190041"/>
              </a:tblGrid>
              <a:tr h="7017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Mega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</a:tr>
              <a:tr h="9048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Project Sponsor </a:t>
                      </a:r>
                      <a:r>
                        <a:rPr lang="en-US" sz="1200" baseline="300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Assistant District Engineer or </a:t>
                      </a:r>
                      <a:r>
                        <a:rPr lang="en-US" sz="1200" dirty="0" smtClean="0">
                          <a:effectLst/>
                        </a:rPr>
                        <a:t>Designee (Resident</a:t>
                      </a:r>
                      <a:r>
                        <a:rPr lang="en-US" sz="1200" baseline="0" dirty="0" smtClean="0">
                          <a:effectLst/>
                        </a:rPr>
                        <a:t> or Design Engineer)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Assistant District </a:t>
                      </a:r>
                      <a:r>
                        <a:rPr lang="en-US" sz="1200" dirty="0" smtClean="0">
                          <a:effectLst/>
                        </a:rPr>
                        <a:t>Engineer or Designee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District </a:t>
                      </a:r>
                      <a:r>
                        <a:rPr lang="en-US" sz="1200" dirty="0" smtClean="0">
                          <a:effectLst/>
                        </a:rPr>
                        <a:t>Engineer or Designee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Operations Division </a:t>
                      </a:r>
                      <a:r>
                        <a:rPr lang="en-US" sz="1200" dirty="0" smtClean="0">
                          <a:effectLst/>
                        </a:rPr>
                        <a:t>Director or Designee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</a:tr>
              <a:tr h="709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Minimum PM Level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– Project Coordinator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– Project Manager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 – Senior Project Manager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– Principal Project Manager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</a:tr>
              <a:tr h="21278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Project Team Organization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Weak Matrix -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Project Coordinator coordinates process driven project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Balanced Matrix -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Project Manager brings functional groups together on as needed basis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Strong Matrix –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Core team with assigned reps from key functional areas authorized to make decisions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Team Charter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Regular project meetings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Projectized</a:t>
                      </a:r>
                      <a:r>
                        <a:rPr lang="en-US" sz="1200" dirty="0">
                          <a:effectLst/>
                        </a:rPr>
                        <a:t> –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Core staff reassigned to project and report to PM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Team Charter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Regular project meetings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9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Expectations: Processes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513154"/>
              </p:ext>
            </p:extLst>
          </p:nvPr>
        </p:nvGraphicFramePr>
        <p:xfrm>
          <a:off x="152397" y="1295400"/>
          <a:ext cx="8839202" cy="43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2808"/>
                <a:gridCol w="1480512"/>
                <a:gridCol w="1754679"/>
                <a:gridCol w="2303018"/>
                <a:gridCol w="2248185"/>
              </a:tblGrid>
              <a:tr h="3232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Mega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1616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Charter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3232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Project Mgmt Plan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One page – includes scope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Simple – includes scope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PMP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PMP (if over $500,000,000 FHWA approval is required)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646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Conflict Scoping Process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Apply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on all projects, process is naturally scalable to complexity and risk of project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Conflict Specialist on project team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646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Scope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 PMP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•In PMP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•WBS developed by PM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•Scoping Report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•WBS developed by team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•Requirements tracking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•Scoping Report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•WBS developed by team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•Requirements tracking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•Scope verification documentation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9698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Schedule</a:t>
                      </a:r>
                      <a:r>
                        <a:rPr lang="en-US" sz="1200" baseline="300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•Single activity for Work Packages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•Updates every 2 weeks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•Single or Multiple activities for Work Packages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•Developed by PM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•Updates every 2 weeks</a:t>
                      </a: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•Multiple activities for Work Packages 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</a:t>
                      </a:r>
                      <a:r>
                        <a:rPr lang="en-US" sz="1200" dirty="0">
                          <a:effectLst/>
                        </a:rPr>
                        <a:t>Developed by team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•Project Controls professional to prepare schedule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•Updates every 2 weeks</a:t>
                      </a:r>
                      <a:endParaRPr lang="en-US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•Multiple activities for Work Packages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•Fully cost loaded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•Developed by team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•Project Controls professional on team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•Updates</a:t>
                      </a:r>
                      <a:r>
                        <a:rPr lang="en-US" sz="1200" baseline="0" dirty="0" smtClean="0">
                          <a:effectLst/>
                        </a:rPr>
                        <a:t> every two weeks </a:t>
                      </a:r>
                      <a:r>
                        <a:rPr lang="en-US" sz="1200" dirty="0" smtClean="0">
                          <a:effectLst/>
                        </a:rPr>
                        <a:t> and start/finish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7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Expectations: Processes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705746"/>
              </p:ext>
            </p:extLst>
          </p:nvPr>
        </p:nvGraphicFramePr>
        <p:xfrm>
          <a:off x="152397" y="1295400"/>
          <a:ext cx="8839202" cy="4529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2808"/>
                <a:gridCol w="1480512"/>
                <a:gridCol w="1754679"/>
                <a:gridCol w="2303018"/>
                <a:gridCol w="2248185"/>
              </a:tblGrid>
              <a:tr h="3232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Mega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16163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Cost estimate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•TPCE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•Engineering estimated by activities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•Rule of thumb estimates for contingency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•Cost </a:t>
                      </a:r>
                      <a:r>
                        <a:rPr lang="en-US" sz="1200" dirty="0" smtClean="0">
                          <a:effectLst/>
                        </a:rPr>
                        <a:t>updated </a:t>
                      </a:r>
                      <a:r>
                        <a:rPr lang="en-US" sz="1200" dirty="0">
                          <a:effectLst/>
                        </a:rPr>
                        <a:t>as scope changes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•TPCE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•Engineering estimated by activities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•Contingency based on specific risk items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•Cost </a:t>
                      </a:r>
                      <a:r>
                        <a:rPr lang="en-US" sz="1200" dirty="0">
                          <a:effectLst/>
                        </a:rPr>
                        <a:t>updated annually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•TPCE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•Engineering estimated by </a:t>
                      </a:r>
                      <a:r>
                        <a:rPr lang="en-US" sz="1200" dirty="0" smtClean="0">
                          <a:effectLst/>
                        </a:rPr>
                        <a:t>activities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•Contingency based on specific risk items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•Cost updated annually and major </a:t>
                      </a:r>
                      <a:r>
                        <a:rPr lang="en-US" sz="1200" dirty="0" smtClean="0">
                          <a:effectLst/>
                        </a:rPr>
                        <a:t>milestones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•TPCE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</a:t>
                      </a:r>
                      <a:r>
                        <a:rPr lang="en-US" sz="1200" dirty="0">
                          <a:effectLst/>
                        </a:rPr>
                        <a:t>Contingency based on specified confidence in Monte Carlo simulation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•Cost updated annually and major milestones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•Independent Estimate Validation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•Constructability Review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•Financial Plan with approval by FHWA required if over $500,000,000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646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Risk Mgmt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Identify risks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•Risk Register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•Annual update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•Risk Workshop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•Risk </a:t>
                      </a:r>
                      <a:r>
                        <a:rPr lang="en-US" sz="1200" dirty="0" smtClean="0">
                          <a:effectLst/>
                        </a:rPr>
                        <a:t>Register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•Cost and schedule Monte Carlo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</a:t>
                      </a:r>
                      <a:r>
                        <a:rPr lang="en-US" sz="1200" smtClean="0">
                          <a:effectLst/>
                        </a:rPr>
                        <a:t>Ongoing updating</a:t>
                      </a:r>
                      <a:endParaRPr lang="en-US" sz="1200" dirty="0">
                        <a:effectLst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•Risk Workshop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•Risk Register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•Cost and schedule Monte Carlo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•Ongoing updating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  <a:tr h="646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Change Mgmt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Changes to scope, schedule, cost approved according to Change Matrix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Changes to scope, schedule, cost approved according to Change Matrix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•Changes to scope, schedule, cost approved according to Change Matrix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•Utilize Change Management Workflow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•Changes to scope, schedule, cost approved according to Change Matrix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•Utilize Change Management Workflow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34" marR="268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1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mtClean="0"/>
              <a:t>			In Summary…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PM responsible for</a:t>
            </a:r>
          </a:p>
          <a:p>
            <a:pPr lvl="3" eaLnBrk="1" hangingPunct="1">
              <a:defRPr/>
            </a:pPr>
            <a:endParaRPr lang="en-US" dirty="0" smtClean="0"/>
          </a:p>
          <a:p>
            <a:pPr marL="1371600" lvl="3" indent="0" eaLnBrk="1" hangingPunct="1">
              <a:buFont typeface="Arial" charset="0"/>
              <a:buNone/>
              <a:defRPr/>
            </a:pPr>
            <a:r>
              <a:rPr lang="en-US" sz="3200" dirty="0" smtClean="0"/>
              <a:t>Scope, schedule, budget</a:t>
            </a:r>
          </a:p>
          <a:p>
            <a:pPr marL="1371600" lvl="3" indent="0" eaLnBrk="1" hangingPunct="1">
              <a:buFont typeface="Arial" charset="0"/>
              <a:buNone/>
              <a:defRPr/>
            </a:pPr>
            <a:endParaRPr lang="en-US" sz="3200" dirty="0"/>
          </a:p>
          <a:p>
            <a:pPr marL="1371600" lvl="3" indent="0" eaLnBrk="1" hangingPunct="1">
              <a:buFont typeface="Arial" charset="0"/>
              <a:buNone/>
              <a:defRPr/>
            </a:pPr>
            <a:r>
              <a:rPr lang="en-US" sz="3200" dirty="0" smtClean="0"/>
              <a:t>Project charter, PMP, scope, schedule, cost estimate, stakeholders, team, risks, monitoring, project changes</a:t>
            </a:r>
          </a:p>
          <a:p>
            <a:pPr marL="1371600" lvl="3" indent="0" eaLnBrk="1" hangingPunct="1">
              <a:buFont typeface="Arial" charset="0"/>
              <a:buNone/>
              <a:defRPr/>
            </a:pPr>
            <a:r>
              <a:rPr lang="en-US" sz="3200" dirty="0" smtClean="0"/>
              <a:t> </a:t>
            </a:r>
            <a:endParaRPr lang="en-US" sz="3200" dirty="0"/>
          </a:p>
          <a:p>
            <a:pPr marL="1371600" lvl="3" indent="0" eaLnBrk="1" hangingPunct="1">
              <a:buFont typeface="Arial" charset="0"/>
              <a:buNone/>
              <a:defRPr/>
            </a:pPr>
            <a:r>
              <a:rPr lang="en-US" sz="3200" dirty="0" smtClean="0"/>
              <a:t>Remember, these elements are scalable to your project!</a:t>
            </a:r>
            <a:endParaRPr lang="en-US" sz="3200" dirty="0"/>
          </a:p>
        </p:txBody>
      </p:sp>
      <p:sp>
        <p:nvSpPr>
          <p:cNvPr id="8" name="Right Arrow 7"/>
          <p:cNvSpPr/>
          <p:nvPr/>
        </p:nvSpPr>
        <p:spPr>
          <a:xfrm>
            <a:off x="990600" y="2397457"/>
            <a:ext cx="750888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990600" y="3227388"/>
            <a:ext cx="750888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Lightning Bolt 9"/>
          <p:cNvSpPr/>
          <p:nvPr/>
        </p:nvSpPr>
        <p:spPr>
          <a:xfrm>
            <a:off x="836613" y="4816475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Light of New Expectations…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does </a:t>
            </a:r>
            <a:r>
              <a:rPr lang="en-US" dirty="0" err="1"/>
              <a:t>MnDOT</a:t>
            </a:r>
            <a:r>
              <a:rPr lang="en-US" dirty="0"/>
              <a:t> and District or Office management expect of project staff?</a:t>
            </a:r>
          </a:p>
          <a:p>
            <a:pPr>
              <a:defRPr/>
            </a:pPr>
            <a:r>
              <a:rPr lang="en-US" dirty="0"/>
              <a:t>What are the training needs?</a:t>
            </a:r>
          </a:p>
          <a:p>
            <a:pPr>
              <a:defRPr/>
            </a:pPr>
            <a:r>
              <a:rPr lang="en-US" dirty="0"/>
              <a:t>What data/reports/guidance/tools/etc. do we need to be successful?</a:t>
            </a:r>
          </a:p>
          <a:p>
            <a:pPr>
              <a:defRPr/>
            </a:pPr>
            <a:r>
              <a:rPr lang="en-US" dirty="0"/>
              <a:t>Do there need to be organizational changes?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" name="Sun 3"/>
          <p:cNvSpPr/>
          <p:nvPr/>
        </p:nvSpPr>
        <p:spPr>
          <a:xfrm>
            <a:off x="228600" y="3810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3961</TotalTime>
  <Words>2591</Words>
  <Application>Microsoft Office PowerPoint</Application>
  <PresentationFormat>On-screen Show (4:3)</PresentationFormat>
  <Paragraphs>597</Paragraphs>
  <Slides>46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Enhanced Project Management Implementation Workshop</vt:lpstr>
      <vt:lpstr>When you walk out of here today you should know…</vt:lpstr>
      <vt:lpstr>District/Office Implementation</vt:lpstr>
      <vt:lpstr>Project Success</vt:lpstr>
      <vt:lpstr>Schedule Float</vt:lpstr>
      <vt:lpstr>Reason for Negative Float</vt:lpstr>
      <vt:lpstr>Data Used for Inclusive Project Delivery Measure when Project First Enters STIP</vt:lpstr>
      <vt:lpstr>Reasons for Delay</vt:lpstr>
      <vt:lpstr>PowerPoint Presentation</vt:lpstr>
      <vt:lpstr>Why Project Management?</vt:lpstr>
      <vt:lpstr>MnDOT Strategic Vision</vt:lpstr>
      <vt:lpstr>Project Management Vision</vt:lpstr>
      <vt:lpstr>Vision Components</vt:lpstr>
      <vt:lpstr>Roadmap to Enhanced  Project Management</vt:lpstr>
      <vt:lpstr>Project Management Expectations</vt:lpstr>
      <vt:lpstr>Project Organization</vt:lpstr>
      <vt:lpstr>Program Manager</vt:lpstr>
      <vt:lpstr>Project Sponsor</vt:lpstr>
      <vt:lpstr>Project Manager</vt:lpstr>
      <vt:lpstr>Team Member</vt:lpstr>
      <vt:lpstr>Functional Group Manager</vt:lpstr>
      <vt:lpstr>Project Management Office and Resource Centers</vt:lpstr>
      <vt:lpstr>Authority and Internal Issue Escalation</vt:lpstr>
      <vt:lpstr>Project Management Process Groups</vt:lpstr>
      <vt:lpstr>Project Management Processes</vt:lpstr>
      <vt:lpstr>Project Charter</vt:lpstr>
      <vt:lpstr>Stakeholder Management</vt:lpstr>
      <vt:lpstr>Project Management Plan</vt:lpstr>
      <vt:lpstr>Scope</vt:lpstr>
      <vt:lpstr>Schedule</vt:lpstr>
      <vt:lpstr>PowerPoint Presentation</vt:lpstr>
      <vt:lpstr>PowerPoint Presentation</vt:lpstr>
      <vt:lpstr>PowerPoint Presentation</vt:lpstr>
      <vt:lpstr>Cost Estimate</vt:lpstr>
      <vt:lpstr>Risk Management</vt:lpstr>
      <vt:lpstr>Project Execution</vt:lpstr>
      <vt:lpstr>Monitor &amp; Control</vt:lpstr>
      <vt:lpstr>Project Change Management</vt:lpstr>
      <vt:lpstr>Projects come in different scales</vt:lpstr>
      <vt:lpstr>Guide to Highway Project Scale</vt:lpstr>
      <vt:lpstr>Match Project Management Processes to Project Scale</vt:lpstr>
      <vt:lpstr>Expectations: Project Organization</vt:lpstr>
      <vt:lpstr>Expectations: Processes</vt:lpstr>
      <vt:lpstr>Expectations: Processes</vt:lpstr>
      <vt:lpstr>   In Summary…  </vt:lpstr>
      <vt:lpstr>In Light of New Expectations…</vt:lpstr>
    </vt:vector>
  </TitlesOfParts>
  <Company>MNDOT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Enhanced Project Management Implementation Workshop</dc:title>
  <dc:creator>Peter Harff</dc:creator>
  <cp:lastModifiedBy>Peter Harff</cp:lastModifiedBy>
  <cp:revision>143</cp:revision>
  <dcterms:created xsi:type="dcterms:W3CDTF">2012-11-05T10:57:13Z</dcterms:created>
  <dcterms:modified xsi:type="dcterms:W3CDTF">2013-01-12T15:13:53Z</dcterms:modified>
</cp:coreProperties>
</file>