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74" r:id="rId3"/>
    <p:sldId id="258" r:id="rId4"/>
    <p:sldId id="261" r:id="rId5"/>
    <p:sldId id="260" r:id="rId6"/>
    <p:sldId id="262" r:id="rId7"/>
    <p:sldId id="264" r:id="rId8"/>
    <p:sldId id="266" r:id="rId9"/>
    <p:sldId id="272" r:id="rId10"/>
    <p:sldId id="275" r:id="rId11"/>
    <p:sldId id="273" r:id="rId12"/>
    <p:sldId id="263" r:id="rId13"/>
    <p:sldId id="267" r:id="rId14"/>
    <p:sldId id="268" r:id="rId15"/>
    <p:sldId id="269" r:id="rId16"/>
    <p:sldId id="270" r:id="rId17"/>
    <p:sldId id="271" r:id="rId18"/>
    <p:sldId id="276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13" autoAdjust="0"/>
    <p:restoredTop sz="86445" autoAdjust="0"/>
  </p:normalViewPr>
  <p:slideViewPr>
    <p:cSldViewPr snapToGrid="0">
      <p:cViewPr varScale="1">
        <p:scale>
          <a:sx n="68" d="100"/>
          <a:sy n="68" d="100"/>
        </p:scale>
        <p:origin x="62" y="470"/>
      </p:cViewPr>
      <p:guideLst/>
    </p:cSldViewPr>
  </p:slideViewPr>
  <p:outlineViewPr>
    <p:cViewPr>
      <p:scale>
        <a:sx n="33" d="100"/>
        <a:sy n="33" d="100"/>
      </p:scale>
      <p:origin x="0" y="-143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74030234665809E-2"/>
          <c:y val="0.10349070911579389"/>
          <c:w val="0.77953957236162175"/>
          <c:h val="0.67251428818804837"/>
        </c:manualLayout>
      </c:layout>
      <c:scatterChart>
        <c:scatterStyle val="lineMarker"/>
        <c:varyColors val="0"/>
        <c:ser>
          <c:idx val="0"/>
          <c:order val="0"/>
          <c:tx>
            <c:strRef>
              <c:f>Viewer!$K$2</c:f>
              <c:strCache>
                <c:ptCount val="1"/>
                <c:pt idx="0">
                  <c:v>VC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Viewer!$J$3:$J$5003</c:f>
              <c:numCache>
                <c:formatCode>General</c:formatCode>
                <c:ptCount val="500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  <c:pt idx="81">
                  <c:v>8.1</c:v>
                </c:pt>
                <c:pt idx="82">
                  <c:v>8.1999999999999993</c:v>
                </c:pt>
                <c:pt idx="83">
                  <c:v>8.3000000000000007</c:v>
                </c:pt>
                <c:pt idx="84">
                  <c:v>8.4</c:v>
                </c:pt>
                <c:pt idx="85">
                  <c:v>8.5</c:v>
                </c:pt>
                <c:pt idx="86">
                  <c:v>8.6</c:v>
                </c:pt>
                <c:pt idx="87">
                  <c:v>8.6999999999999993</c:v>
                </c:pt>
                <c:pt idx="88">
                  <c:v>8.8000000000000007</c:v>
                </c:pt>
                <c:pt idx="89">
                  <c:v>8.9</c:v>
                </c:pt>
                <c:pt idx="90">
                  <c:v>9</c:v>
                </c:pt>
                <c:pt idx="91">
                  <c:v>9.1</c:v>
                </c:pt>
                <c:pt idx="92">
                  <c:v>9.1999999999999993</c:v>
                </c:pt>
                <c:pt idx="93">
                  <c:v>9.3000000000000007</c:v>
                </c:pt>
                <c:pt idx="94">
                  <c:v>9.4</c:v>
                </c:pt>
                <c:pt idx="95">
                  <c:v>9.5</c:v>
                </c:pt>
                <c:pt idx="96">
                  <c:v>9.6</c:v>
                </c:pt>
                <c:pt idx="97">
                  <c:v>9.6999999999999993</c:v>
                </c:pt>
                <c:pt idx="98">
                  <c:v>9.8000000000000007</c:v>
                </c:pt>
                <c:pt idx="99">
                  <c:v>9.9</c:v>
                </c:pt>
                <c:pt idx="100">
                  <c:v>10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24.6</c:v>
                </c:pt>
                <c:pt idx="247">
                  <c:v>24.7</c:v>
                </c:pt>
                <c:pt idx="248">
                  <c:v>24.8</c:v>
                </c:pt>
                <c:pt idx="249">
                  <c:v>24.9</c:v>
                </c:pt>
                <c:pt idx="250">
                  <c:v>25</c:v>
                </c:pt>
                <c:pt idx="251">
                  <c:v>25.1</c:v>
                </c:pt>
                <c:pt idx="252">
                  <c:v>25.2</c:v>
                </c:pt>
                <c:pt idx="253">
                  <c:v>25.3</c:v>
                </c:pt>
                <c:pt idx="254">
                  <c:v>25.4</c:v>
                </c:pt>
                <c:pt idx="255">
                  <c:v>25.5</c:v>
                </c:pt>
                <c:pt idx="256">
                  <c:v>25.6</c:v>
                </c:pt>
                <c:pt idx="257">
                  <c:v>25.7</c:v>
                </c:pt>
                <c:pt idx="258">
                  <c:v>25.8</c:v>
                </c:pt>
                <c:pt idx="259">
                  <c:v>25.9</c:v>
                </c:pt>
                <c:pt idx="260">
                  <c:v>26</c:v>
                </c:pt>
                <c:pt idx="261">
                  <c:v>26.1</c:v>
                </c:pt>
                <c:pt idx="262">
                  <c:v>26.2</c:v>
                </c:pt>
                <c:pt idx="263">
                  <c:v>26.3</c:v>
                </c:pt>
                <c:pt idx="264">
                  <c:v>26.4</c:v>
                </c:pt>
                <c:pt idx="265">
                  <c:v>26.5</c:v>
                </c:pt>
                <c:pt idx="266">
                  <c:v>26.6</c:v>
                </c:pt>
                <c:pt idx="267">
                  <c:v>26.7</c:v>
                </c:pt>
                <c:pt idx="268">
                  <c:v>26.8</c:v>
                </c:pt>
                <c:pt idx="269">
                  <c:v>26.9</c:v>
                </c:pt>
                <c:pt idx="270">
                  <c:v>27</c:v>
                </c:pt>
                <c:pt idx="271">
                  <c:v>27.1</c:v>
                </c:pt>
                <c:pt idx="272">
                  <c:v>27.2</c:v>
                </c:pt>
                <c:pt idx="273">
                  <c:v>27.3</c:v>
                </c:pt>
                <c:pt idx="274">
                  <c:v>27.4</c:v>
                </c:pt>
                <c:pt idx="275">
                  <c:v>27.5</c:v>
                </c:pt>
                <c:pt idx="276">
                  <c:v>27.6</c:v>
                </c:pt>
                <c:pt idx="277">
                  <c:v>27.7</c:v>
                </c:pt>
                <c:pt idx="278">
                  <c:v>27.8</c:v>
                </c:pt>
                <c:pt idx="279">
                  <c:v>27.9</c:v>
                </c:pt>
                <c:pt idx="280">
                  <c:v>28</c:v>
                </c:pt>
                <c:pt idx="281">
                  <c:v>28.1</c:v>
                </c:pt>
                <c:pt idx="282">
                  <c:v>28.2</c:v>
                </c:pt>
                <c:pt idx="283">
                  <c:v>28.3</c:v>
                </c:pt>
                <c:pt idx="284">
                  <c:v>28.4</c:v>
                </c:pt>
                <c:pt idx="285">
                  <c:v>28.5</c:v>
                </c:pt>
                <c:pt idx="286">
                  <c:v>28.6</c:v>
                </c:pt>
                <c:pt idx="287">
                  <c:v>28.7</c:v>
                </c:pt>
                <c:pt idx="288">
                  <c:v>28.8</c:v>
                </c:pt>
                <c:pt idx="289">
                  <c:v>28.9</c:v>
                </c:pt>
                <c:pt idx="290">
                  <c:v>29</c:v>
                </c:pt>
                <c:pt idx="291">
                  <c:v>29.1</c:v>
                </c:pt>
                <c:pt idx="292">
                  <c:v>29.2</c:v>
                </c:pt>
                <c:pt idx="293">
                  <c:v>29.3</c:v>
                </c:pt>
                <c:pt idx="294">
                  <c:v>29.4</c:v>
                </c:pt>
                <c:pt idx="295">
                  <c:v>29.5</c:v>
                </c:pt>
                <c:pt idx="296">
                  <c:v>29.6</c:v>
                </c:pt>
                <c:pt idx="297">
                  <c:v>29.7</c:v>
                </c:pt>
                <c:pt idx="298">
                  <c:v>29.8</c:v>
                </c:pt>
                <c:pt idx="299">
                  <c:v>29.9</c:v>
                </c:pt>
                <c:pt idx="300">
                  <c:v>30</c:v>
                </c:pt>
                <c:pt idx="301">
                  <c:v>30.1</c:v>
                </c:pt>
                <c:pt idx="302">
                  <c:v>30.2</c:v>
                </c:pt>
                <c:pt idx="303">
                  <c:v>30.3</c:v>
                </c:pt>
                <c:pt idx="304">
                  <c:v>30.4</c:v>
                </c:pt>
                <c:pt idx="305">
                  <c:v>30.5</c:v>
                </c:pt>
                <c:pt idx="306">
                  <c:v>30.6</c:v>
                </c:pt>
                <c:pt idx="307">
                  <c:v>30.7</c:v>
                </c:pt>
                <c:pt idx="308">
                  <c:v>30.8</c:v>
                </c:pt>
                <c:pt idx="309">
                  <c:v>30.9</c:v>
                </c:pt>
                <c:pt idx="310">
                  <c:v>31</c:v>
                </c:pt>
                <c:pt idx="311">
                  <c:v>31.1</c:v>
                </c:pt>
                <c:pt idx="312">
                  <c:v>31.2</c:v>
                </c:pt>
                <c:pt idx="313">
                  <c:v>31.3</c:v>
                </c:pt>
                <c:pt idx="314">
                  <c:v>31.4</c:v>
                </c:pt>
                <c:pt idx="315">
                  <c:v>31.5</c:v>
                </c:pt>
                <c:pt idx="316">
                  <c:v>31.6</c:v>
                </c:pt>
                <c:pt idx="317">
                  <c:v>31.7</c:v>
                </c:pt>
                <c:pt idx="318">
                  <c:v>31.8</c:v>
                </c:pt>
                <c:pt idx="319">
                  <c:v>31.9</c:v>
                </c:pt>
                <c:pt idx="320">
                  <c:v>32</c:v>
                </c:pt>
                <c:pt idx="321">
                  <c:v>32.1</c:v>
                </c:pt>
                <c:pt idx="322">
                  <c:v>32.200000000000003</c:v>
                </c:pt>
                <c:pt idx="323">
                  <c:v>32.299999999999997</c:v>
                </c:pt>
                <c:pt idx="324">
                  <c:v>32.4</c:v>
                </c:pt>
                <c:pt idx="325">
                  <c:v>32.5</c:v>
                </c:pt>
                <c:pt idx="326">
                  <c:v>32.6</c:v>
                </c:pt>
                <c:pt idx="327">
                  <c:v>32.700000000000003</c:v>
                </c:pt>
                <c:pt idx="328">
                  <c:v>32.799999999999997</c:v>
                </c:pt>
                <c:pt idx="329">
                  <c:v>32.9</c:v>
                </c:pt>
                <c:pt idx="330">
                  <c:v>33</c:v>
                </c:pt>
                <c:pt idx="331">
                  <c:v>33.1</c:v>
                </c:pt>
                <c:pt idx="332">
                  <c:v>33.200000000000003</c:v>
                </c:pt>
                <c:pt idx="333">
                  <c:v>33.299999999999997</c:v>
                </c:pt>
                <c:pt idx="334">
                  <c:v>33.4</c:v>
                </c:pt>
                <c:pt idx="335">
                  <c:v>33.5</c:v>
                </c:pt>
                <c:pt idx="336">
                  <c:v>33.6</c:v>
                </c:pt>
                <c:pt idx="337">
                  <c:v>33.700000000000003</c:v>
                </c:pt>
                <c:pt idx="338">
                  <c:v>33.799999999999997</c:v>
                </c:pt>
                <c:pt idx="339">
                  <c:v>33.9</c:v>
                </c:pt>
                <c:pt idx="340">
                  <c:v>34</c:v>
                </c:pt>
                <c:pt idx="341">
                  <c:v>34.1</c:v>
                </c:pt>
                <c:pt idx="342">
                  <c:v>34.200000000000003</c:v>
                </c:pt>
                <c:pt idx="343">
                  <c:v>34.299999999999997</c:v>
                </c:pt>
                <c:pt idx="344">
                  <c:v>34.4</c:v>
                </c:pt>
                <c:pt idx="345">
                  <c:v>34.5</c:v>
                </c:pt>
                <c:pt idx="346">
                  <c:v>34.6</c:v>
                </c:pt>
                <c:pt idx="347">
                  <c:v>34.700000000000003</c:v>
                </c:pt>
                <c:pt idx="348">
                  <c:v>34.799999999999997</c:v>
                </c:pt>
                <c:pt idx="349">
                  <c:v>34.9</c:v>
                </c:pt>
                <c:pt idx="350">
                  <c:v>35</c:v>
                </c:pt>
                <c:pt idx="351">
                  <c:v>35.1</c:v>
                </c:pt>
                <c:pt idx="352">
                  <c:v>35.200000000000003</c:v>
                </c:pt>
                <c:pt idx="353">
                  <c:v>35.299999999999997</c:v>
                </c:pt>
                <c:pt idx="354">
                  <c:v>35.4</c:v>
                </c:pt>
                <c:pt idx="355">
                  <c:v>35.5</c:v>
                </c:pt>
                <c:pt idx="356">
                  <c:v>35.6</c:v>
                </c:pt>
                <c:pt idx="357">
                  <c:v>35.700000000000003</c:v>
                </c:pt>
                <c:pt idx="358">
                  <c:v>35.799999999999997</c:v>
                </c:pt>
                <c:pt idx="359">
                  <c:v>35.9</c:v>
                </c:pt>
                <c:pt idx="360">
                  <c:v>36</c:v>
                </c:pt>
                <c:pt idx="361">
                  <c:v>36.1</c:v>
                </c:pt>
                <c:pt idx="362">
                  <c:v>36.200000000000003</c:v>
                </c:pt>
                <c:pt idx="363">
                  <c:v>36.299999999999997</c:v>
                </c:pt>
                <c:pt idx="364">
                  <c:v>36.4</c:v>
                </c:pt>
                <c:pt idx="365">
                  <c:v>36.5</c:v>
                </c:pt>
                <c:pt idx="366">
                  <c:v>36.6</c:v>
                </c:pt>
                <c:pt idx="367">
                  <c:v>36.700000000000003</c:v>
                </c:pt>
                <c:pt idx="368">
                  <c:v>36.799999999999997</c:v>
                </c:pt>
                <c:pt idx="369">
                  <c:v>36.9</c:v>
                </c:pt>
                <c:pt idx="370">
                  <c:v>37</c:v>
                </c:pt>
                <c:pt idx="371">
                  <c:v>37.1</c:v>
                </c:pt>
                <c:pt idx="372">
                  <c:v>37.200000000000003</c:v>
                </c:pt>
                <c:pt idx="373">
                  <c:v>37.299999999999997</c:v>
                </c:pt>
                <c:pt idx="374">
                  <c:v>37.4</c:v>
                </c:pt>
                <c:pt idx="375">
                  <c:v>37.5</c:v>
                </c:pt>
                <c:pt idx="376">
                  <c:v>37.6</c:v>
                </c:pt>
                <c:pt idx="377">
                  <c:v>37.700000000000003</c:v>
                </c:pt>
                <c:pt idx="378">
                  <c:v>37.799999999999997</c:v>
                </c:pt>
                <c:pt idx="379">
                  <c:v>37.9</c:v>
                </c:pt>
                <c:pt idx="380">
                  <c:v>38</c:v>
                </c:pt>
                <c:pt idx="381">
                  <c:v>38.1</c:v>
                </c:pt>
                <c:pt idx="382">
                  <c:v>38.200000000000003</c:v>
                </c:pt>
                <c:pt idx="383">
                  <c:v>38.299999999999997</c:v>
                </c:pt>
                <c:pt idx="384">
                  <c:v>38.4</c:v>
                </c:pt>
                <c:pt idx="385">
                  <c:v>38.5</c:v>
                </c:pt>
                <c:pt idx="386">
                  <c:v>38.6</c:v>
                </c:pt>
                <c:pt idx="387">
                  <c:v>38.700000000000003</c:v>
                </c:pt>
                <c:pt idx="388">
                  <c:v>38.799999999999997</c:v>
                </c:pt>
                <c:pt idx="389">
                  <c:v>38.9</c:v>
                </c:pt>
                <c:pt idx="390">
                  <c:v>39</c:v>
                </c:pt>
                <c:pt idx="391">
                  <c:v>39.1</c:v>
                </c:pt>
                <c:pt idx="392">
                  <c:v>39.200000000000003</c:v>
                </c:pt>
                <c:pt idx="393">
                  <c:v>39.299999999999997</c:v>
                </c:pt>
                <c:pt idx="394">
                  <c:v>39.4</c:v>
                </c:pt>
                <c:pt idx="395">
                  <c:v>39.5</c:v>
                </c:pt>
                <c:pt idx="396">
                  <c:v>39.6</c:v>
                </c:pt>
                <c:pt idx="397">
                  <c:v>39.700000000000003</c:v>
                </c:pt>
                <c:pt idx="398">
                  <c:v>39.799999999999997</c:v>
                </c:pt>
                <c:pt idx="399">
                  <c:v>39.9</c:v>
                </c:pt>
                <c:pt idx="400">
                  <c:v>40</c:v>
                </c:pt>
                <c:pt idx="401">
                  <c:v>40.1</c:v>
                </c:pt>
                <c:pt idx="402">
                  <c:v>40.200000000000003</c:v>
                </c:pt>
                <c:pt idx="403">
                  <c:v>40.299999999999997</c:v>
                </c:pt>
                <c:pt idx="404">
                  <c:v>40.4</c:v>
                </c:pt>
                <c:pt idx="405">
                  <c:v>40.5</c:v>
                </c:pt>
                <c:pt idx="406">
                  <c:v>40.6</c:v>
                </c:pt>
                <c:pt idx="407">
                  <c:v>40.700000000000003</c:v>
                </c:pt>
                <c:pt idx="408">
                  <c:v>40.799999999999997</c:v>
                </c:pt>
                <c:pt idx="409">
                  <c:v>40.9</c:v>
                </c:pt>
                <c:pt idx="410">
                  <c:v>41</c:v>
                </c:pt>
                <c:pt idx="411">
                  <c:v>41.1</c:v>
                </c:pt>
                <c:pt idx="412">
                  <c:v>41.2</c:v>
                </c:pt>
                <c:pt idx="413">
                  <c:v>41.3</c:v>
                </c:pt>
                <c:pt idx="414">
                  <c:v>41.4</c:v>
                </c:pt>
                <c:pt idx="415">
                  <c:v>41.5</c:v>
                </c:pt>
                <c:pt idx="416">
                  <c:v>41.6</c:v>
                </c:pt>
                <c:pt idx="417">
                  <c:v>41.7</c:v>
                </c:pt>
                <c:pt idx="418">
                  <c:v>41.8</c:v>
                </c:pt>
                <c:pt idx="419">
                  <c:v>41.9</c:v>
                </c:pt>
                <c:pt idx="420">
                  <c:v>42</c:v>
                </c:pt>
                <c:pt idx="421">
                  <c:v>42.1</c:v>
                </c:pt>
                <c:pt idx="422">
                  <c:v>42.2</c:v>
                </c:pt>
                <c:pt idx="423">
                  <c:v>42.3</c:v>
                </c:pt>
                <c:pt idx="424">
                  <c:v>42.4</c:v>
                </c:pt>
                <c:pt idx="425">
                  <c:v>42.5</c:v>
                </c:pt>
                <c:pt idx="426">
                  <c:v>42.6</c:v>
                </c:pt>
                <c:pt idx="427">
                  <c:v>42.7</c:v>
                </c:pt>
                <c:pt idx="428">
                  <c:v>42.8</c:v>
                </c:pt>
                <c:pt idx="429">
                  <c:v>42.9</c:v>
                </c:pt>
                <c:pt idx="430">
                  <c:v>43</c:v>
                </c:pt>
                <c:pt idx="431">
                  <c:v>43.1</c:v>
                </c:pt>
                <c:pt idx="432">
                  <c:v>43.2</c:v>
                </c:pt>
                <c:pt idx="433">
                  <c:v>43.3</c:v>
                </c:pt>
                <c:pt idx="434">
                  <c:v>43.4</c:v>
                </c:pt>
                <c:pt idx="435">
                  <c:v>43.5</c:v>
                </c:pt>
                <c:pt idx="436">
                  <c:v>43.6</c:v>
                </c:pt>
                <c:pt idx="437">
                  <c:v>43.7</c:v>
                </c:pt>
                <c:pt idx="438">
                  <c:v>43.8</c:v>
                </c:pt>
                <c:pt idx="439">
                  <c:v>43.9</c:v>
                </c:pt>
                <c:pt idx="440">
                  <c:v>44</c:v>
                </c:pt>
                <c:pt idx="441">
                  <c:v>44.1</c:v>
                </c:pt>
                <c:pt idx="442">
                  <c:v>44.2</c:v>
                </c:pt>
                <c:pt idx="443">
                  <c:v>44.3</c:v>
                </c:pt>
                <c:pt idx="444">
                  <c:v>44.4</c:v>
                </c:pt>
                <c:pt idx="445">
                  <c:v>44.5</c:v>
                </c:pt>
                <c:pt idx="446">
                  <c:v>44.6</c:v>
                </c:pt>
                <c:pt idx="447">
                  <c:v>44.7</c:v>
                </c:pt>
                <c:pt idx="448">
                  <c:v>44.8</c:v>
                </c:pt>
                <c:pt idx="449">
                  <c:v>44.9</c:v>
                </c:pt>
                <c:pt idx="450">
                  <c:v>45</c:v>
                </c:pt>
                <c:pt idx="451">
                  <c:v>45.1</c:v>
                </c:pt>
                <c:pt idx="452">
                  <c:v>45.2</c:v>
                </c:pt>
                <c:pt idx="453">
                  <c:v>45.3</c:v>
                </c:pt>
                <c:pt idx="454">
                  <c:v>45.4</c:v>
                </c:pt>
                <c:pt idx="455">
                  <c:v>45.5</c:v>
                </c:pt>
                <c:pt idx="456">
                  <c:v>45.6</c:v>
                </c:pt>
                <c:pt idx="457">
                  <c:v>45.7</c:v>
                </c:pt>
                <c:pt idx="458">
                  <c:v>45.8</c:v>
                </c:pt>
                <c:pt idx="459">
                  <c:v>45.9</c:v>
                </c:pt>
                <c:pt idx="460">
                  <c:v>46</c:v>
                </c:pt>
                <c:pt idx="461">
                  <c:v>46.1</c:v>
                </c:pt>
                <c:pt idx="462">
                  <c:v>46.2</c:v>
                </c:pt>
                <c:pt idx="463">
                  <c:v>46.3</c:v>
                </c:pt>
                <c:pt idx="464">
                  <c:v>46.4</c:v>
                </c:pt>
                <c:pt idx="465">
                  <c:v>46.5</c:v>
                </c:pt>
                <c:pt idx="466">
                  <c:v>46.6</c:v>
                </c:pt>
                <c:pt idx="467">
                  <c:v>46.7</c:v>
                </c:pt>
                <c:pt idx="468">
                  <c:v>46.8</c:v>
                </c:pt>
                <c:pt idx="469">
                  <c:v>46.9</c:v>
                </c:pt>
                <c:pt idx="470">
                  <c:v>47</c:v>
                </c:pt>
                <c:pt idx="471">
                  <c:v>47.1</c:v>
                </c:pt>
                <c:pt idx="472">
                  <c:v>47.2</c:v>
                </c:pt>
                <c:pt idx="473">
                  <c:v>47.3</c:v>
                </c:pt>
                <c:pt idx="474">
                  <c:v>47.4</c:v>
                </c:pt>
                <c:pt idx="475">
                  <c:v>47.5</c:v>
                </c:pt>
                <c:pt idx="476">
                  <c:v>47.6</c:v>
                </c:pt>
                <c:pt idx="477">
                  <c:v>47.7</c:v>
                </c:pt>
                <c:pt idx="478">
                  <c:v>47.8</c:v>
                </c:pt>
                <c:pt idx="479">
                  <c:v>47.9</c:v>
                </c:pt>
                <c:pt idx="480">
                  <c:v>48</c:v>
                </c:pt>
                <c:pt idx="481">
                  <c:v>48.1</c:v>
                </c:pt>
                <c:pt idx="482">
                  <c:v>48.2</c:v>
                </c:pt>
                <c:pt idx="483">
                  <c:v>48.3</c:v>
                </c:pt>
                <c:pt idx="484">
                  <c:v>48.4</c:v>
                </c:pt>
                <c:pt idx="485">
                  <c:v>48.5</c:v>
                </c:pt>
                <c:pt idx="486">
                  <c:v>48.6</c:v>
                </c:pt>
                <c:pt idx="487">
                  <c:v>48.7</c:v>
                </c:pt>
                <c:pt idx="488">
                  <c:v>48.8</c:v>
                </c:pt>
                <c:pt idx="489">
                  <c:v>48.9</c:v>
                </c:pt>
                <c:pt idx="490">
                  <c:v>49</c:v>
                </c:pt>
                <c:pt idx="491">
                  <c:v>49.1</c:v>
                </c:pt>
                <c:pt idx="492">
                  <c:v>49.2</c:v>
                </c:pt>
                <c:pt idx="493">
                  <c:v>49.3</c:v>
                </c:pt>
                <c:pt idx="494">
                  <c:v>49.4</c:v>
                </c:pt>
                <c:pt idx="495">
                  <c:v>49.5</c:v>
                </c:pt>
                <c:pt idx="496">
                  <c:v>49.6</c:v>
                </c:pt>
                <c:pt idx="497">
                  <c:v>49.7</c:v>
                </c:pt>
                <c:pt idx="498">
                  <c:v>49.8</c:v>
                </c:pt>
                <c:pt idx="499">
                  <c:v>49.9</c:v>
                </c:pt>
                <c:pt idx="500">
                  <c:v>50</c:v>
                </c:pt>
                <c:pt idx="501">
                  <c:v>50.1</c:v>
                </c:pt>
                <c:pt idx="502">
                  <c:v>50.2</c:v>
                </c:pt>
                <c:pt idx="503">
                  <c:v>50.3</c:v>
                </c:pt>
                <c:pt idx="504">
                  <c:v>50.4</c:v>
                </c:pt>
                <c:pt idx="505">
                  <c:v>50.5</c:v>
                </c:pt>
                <c:pt idx="506">
                  <c:v>50.6</c:v>
                </c:pt>
                <c:pt idx="507">
                  <c:v>50.7</c:v>
                </c:pt>
                <c:pt idx="508">
                  <c:v>50.8</c:v>
                </c:pt>
                <c:pt idx="509">
                  <c:v>50.9</c:v>
                </c:pt>
                <c:pt idx="510">
                  <c:v>51</c:v>
                </c:pt>
                <c:pt idx="511">
                  <c:v>51.1</c:v>
                </c:pt>
                <c:pt idx="512">
                  <c:v>51.2</c:v>
                </c:pt>
                <c:pt idx="513">
                  <c:v>51.3</c:v>
                </c:pt>
                <c:pt idx="514">
                  <c:v>51.4</c:v>
                </c:pt>
                <c:pt idx="515">
                  <c:v>51.5</c:v>
                </c:pt>
                <c:pt idx="516">
                  <c:v>51.6</c:v>
                </c:pt>
                <c:pt idx="517">
                  <c:v>51.7</c:v>
                </c:pt>
                <c:pt idx="518">
                  <c:v>51.8</c:v>
                </c:pt>
                <c:pt idx="519">
                  <c:v>51.9</c:v>
                </c:pt>
                <c:pt idx="520">
                  <c:v>52</c:v>
                </c:pt>
                <c:pt idx="521">
                  <c:v>52.1</c:v>
                </c:pt>
                <c:pt idx="522">
                  <c:v>52.2</c:v>
                </c:pt>
                <c:pt idx="523">
                  <c:v>52.3</c:v>
                </c:pt>
                <c:pt idx="524">
                  <c:v>52.4</c:v>
                </c:pt>
                <c:pt idx="525">
                  <c:v>52.5</c:v>
                </c:pt>
                <c:pt idx="526">
                  <c:v>52.6</c:v>
                </c:pt>
                <c:pt idx="527">
                  <c:v>52.7</c:v>
                </c:pt>
                <c:pt idx="528">
                  <c:v>52.8</c:v>
                </c:pt>
                <c:pt idx="529">
                  <c:v>52.9</c:v>
                </c:pt>
                <c:pt idx="530">
                  <c:v>53</c:v>
                </c:pt>
                <c:pt idx="531">
                  <c:v>53.1</c:v>
                </c:pt>
                <c:pt idx="532">
                  <c:v>53.2</c:v>
                </c:pt>
                <c:pt idx="533">
                  <c:v>53.3</c:v>
                </c:pt>
                <c:pt idx="534">
                  <c:v>53.4</c:v>
                </c:pt>
                <c:pt idx="535">
                  <c:v>53.5</c:v>
                </c:pt>
                <c:pt idx="536">
                  <c:v>53.6</c:v>
                </c:pt>
                <c:pt idx="537">
                  <c:v>53.7</c:v>
                </c:pt>
                <c:pt idx="538">
                  <c:v>53.8</c:v>
                </c:pt>
                <c:pt idx="539">
                  <c:v>53.9</c:v>
                </c:pt>
                <c:pt idx="540">
                  <c:v>54</c:v>
                </c:pt>
                <c:pt idx="541">
                  <c:v>54.1</c:v>
                </c:pt>
                <c:pt idx="542">
                  <c:v>54.2</c:v>
                </c:pt>
                <c:pt idx="543">
                  <c:v>54.3</c:v>
                </c:pt>
                <c:pt idx="544">
                  <c:v>54.4</c:v>
                </c:pt>
                <c:pt idx="545">
                  <c:v>54.5</c:v>
                </c:pt>
                <c:pt idx="546">
                  <c:v>54.6</c:v>
                </c:pt>
                <c:pt idx="547">
                  <c:v>54.7</c:v>
                </c:pt>
                <c:pt idx="548">
                  <c:v>54.8</c:v>
                </c:pt>
                <c:pt idx="549">
                  <c:v>54.9</c:v>
                </c:pt>
                <c:pt idx="550">
                  <c:v>55</c:v>
                </c:pt>
                <c:pt idx="551">
                  <c:v>55.1</c:v>
                </c:pt>
                <c:pt idx="552">
                  <c:v>55.2</c:v>
                </c:pt>
                <c:pt idx="553">
                  <c:v>55.3</c:v>
                </c:pt>
                <c:pt idx="554">
                  <c:v>55.4</c:v>
                </c:pt>
                <c:pt idx="555">
                  <c:v>55.5</c:v>
                </c:pt>
                <c:pt idx="556">
                  <c:v>55.6</c:v>
                </c:pt>
                <c:pt idx="557">
                  <c:v>55.7</c:v>
                </c:pt>
                <c:pt idx="558">
                  <c:v>55.8</c:v>
                </c:pt>
                <c:pt idx="559">
                  <c:v>55.9</c:v>
                </c:pt>
                <c:pt idx="560">
                  <c:v>56</c:v>
                </c:pt>
                <c:pt idx="561">
                  <c:v>56.1</c:v>
                </c:pt>
                <c:pt idx="562">
                  <c:v>56.2</c:v>
                </c:pt>
                <c:pt idx="563">
                  <c:v>56.3</c:v>
                </c:pt>
                <c:pt idx="564">
                  <c:v>56.4</c:v>
                </c:pt>
                <c:pt idx="565">
                  <c:v>56.5</c:v>
                </c:pt>
                <c:pt idx="566">
                  <c:v>56.6</c:v>
                </c:pt>
                <c:pt idx="567">
                  <c:v>56.7</c:v>
                </c:pt>
                <c:pt idx="568">
                  <c:v>56.8</c:v>
                </c:pt>
                <c:pt idx="569">
                  <c:v>56.9</c:v>
                </c:pt>
                <c:pt idx="570">
                  <c:v>57</c:v>
                </c:pt>
                <c:pt idx="571">
                  <c:v>57.1</c:v>
                </c:pt>
                <c:pt idx="572">
                  <c:v>57.2</c:v>
                </c:pt>
                <c:pt idx="573">
                  <c:v>57.3</c:v>
                </c:pt>
                <c:pt idx="574">
                  <c:v>57.4</c:v>
                </c:pt>
                <c:pt idx="575">
                  <c:v>57.5</c:v>
                </c:pt>
                <c:pt idx="576">
                  <c:v>57.6</c:v>
                </c:pt>
                <c:pt idx="577">
                  <c:v>57.7</c:v>
                </c:pt>
                <c:pt idx="578">
                  <c:v>57.8</c:v>
                </c:pt>
                <c:pt idx="579">
                  <c:v>57.9</c:v>
                </c:pt>
                <c:pt idx="580">
                  <c:v>58</c:v>
                </c:pt>
                <c:pt idx="581">
                  <c:v>58.1</c:v>
                </c:pt>
                <c:pt idx="582">
                  <c:v>58.2</c:v>
                </c:pt>
                <c:pt idx="583">
                  <c:v>58.3</c:v>
                </c:pt>
                <c:pt idx="584">
                  <c:v>58.4</c:v>
                </c:pt>
                <c:pt idx="585">
                  <c:v>58.5</c:v>
                </c:pt>
                <c:pt idx="586">
                  <c:v>58.6</c:v>
                </c:pt>
                <c:pt idx="587">
                  <c:v>58.7</c:v>
                </c:pt>
                <c:pt idx="588">
                  <c:v>58.8</c:v>
                </c:pt>
                <c:pt idx="589">
                  <c:v>58.9</c:v>
                </c:pt>
                <c:pt idx="590">
                  <c:v>59</c:v>
                </c:pt>
                <c:pt idx="591">
                  <c:v>59.1</c:v>
                </c:pt>
                <c:pt idx="592">
                  <c:v>59.2</c:v>
                </c:pt>
                <c:pt idx="593">
                  <c:v>59.3</c:v>
                </c:pt>
                <c:pt idx="594">
                  <c:v>59.4</c:v>
                </c:pt>
                <c:pt idx="595">
                  <c:v>59.5</c:v>
                </c:pt>
                <c:pt idx="596">
                  <c:v>59.6</c:v>
                </c:pt>
                <c:pt idx="597">
                  <c:v>59.7</c:v>
                </c:pt>
                <c:pt idx="598">
                  <c:v>59.8</c:v>
                </c:pt>
                <c:pt idx="599">
                  <c:v>59.9</c:v>
                </c:pt>
                <c:pt idx="600">
                  <c:v>60</c:v>
                </c:pt>
                <c:pt idx="601">
                  <c:v>60.1</c:v>
                </c:pt>
                <c:pt idx="602">
                  <c:v>60.2</c:v>
                </c:pt>
                <c:pt idx="603">
                  <c:v>60.3</c:v>
                </c:pt>
                <c:pt idx="604">
                  <c:v>60.4</c:v>
                </c:pt>
                <c:pt idx="605">
                  <c:v>60.5</c:v>
                </c:pt>
                <c:pt idx="606">
                  <c:v>60.6</c:v>
                </c:pt>
                <c:pt idx="607">
                  <c:v>60.7</c:v>
                </c:pt>
                <c:pt idx="608">
                  <c:v>60.8</c:v>
                </c:pt>
                <c:pt idx="609">
                  <c:v>60.9</c:v>
                </c:pt>
                <c:pt idx="610">
                  <c:v>61</c:v>
                </c:pt>
                <c:pt idx="611">
                  <c:v>61.1</c:v>
                </c:pt>
                <c:pt idx="612">
                  <c:v>61.2</c:v>
                </c:pt>
                <c:pt idx="613">
                  <c:v>61.3</c:v>
                </c:pt>
                <c:pt idx="614">
                  <c:v>61.4</c:v>
                </c:pt>
                <c:pt idx="615">
                  <c:v>61.5</c:v>
                </c:pt>
                <c:pt idx="616">
                  <c:v>61.6</c:v>
                </c:pt>
                <c:pt idx="617">
                  <c:v>61.7</c:v>
                </c:pt>
                <c:pt idx="618">
                  <c:v>61.8</c:v>
                </c:pt>
                <c:pt idx="619">
                  <c:v>61.9</c:v>
                </c:pt>
                <c:pt idx="620">
                  <c:v>62</c:v>
                </c:pt>
                <c:pt idx="621">
                  <c:v>62.1</c:v>
                </c:pt>
                <c:pt idx="622">
                  <c:v>62.2</c:v>
                </c:pt>
                <c:pt idx="623">
                  <c:v>62.3</c:v>
                </c:pt>
                <c:pt idx="624">
                  <c:v>62.4</c:v>
                </c:pt>
                <c:pt idx="625">
                  <c:v>62.5</c:v>
                </c:pt>
                <c:pt idx="626">
                  <c:v>62.6</c:v>
                </c:pt>
                <c:pt idx="627">
                  <c:v>62.7</c:v>
                </c:pt>
                <c:pt idx="628">
                  <c:v>62.8</c:v>
                </c:pt>
                <c:pt idx="629">
                  <c:v>62.9</c:v>
                </c:pt>
                <c:pt idx="630">
                  <c:v>63</c:v>
                </c:pt>
                <c:pt idx="631">
                  <c:v>63.1</c:v>
                </c:pt>
                <c:pt idx="632">
                  <c:v>63.2</c:v>
                </c:pt>
                <c:pt idx="633">
                  <c:v>63.3</c:v>
                </c:pt>
                <c:pt idx="634">
                  <c:v>63.4</c:v>
                </c:pt>
                <c:pt idx="635">
                  <c:v>63.5</c:v>
                </c:pt>
                <c:pt idx="636">
                  <c:v>63.6</c:v>
                </c:pt>
                <c:pt idx="637">
                  <c:v>63.7</c:v>
                </c:pt>
                <c:pt idx="638">
                  <c:v>63.8</c:v>
                </c:pt>
                <c:pt idx="639">
                  <c:v>63.9</c:v>
                </c:pt>
                <c:pt idx="640">
                  <c:v>64</c:v>
                </c:pt>
                <c:pt idx="641">
                  <c:v>64.099999999999994</c:v>
                </c:pt>
                <c:pt idx="642">
                  <c:v>64.2</c:v>
                </c:pt>
                <c:pt idx="643">
                  <c:v>64.3</c:v>
                </c:pt>
                <c:pt idx="644">
                  <c:v>64.400000000000006</c:v>
                </c:pt>
                <c:pt idx="645">
                  <c:v>64.5</c:v>
                </c:pt>
                <c:pt idx="646">
                  <c:v>64.599999999999994</c:v>
                </c:pt>
                <c:pt idx="647">
                  <c:v>64.7</c:v>
                </c:pt>
                <c:pt idx="648">
                  <c:v>64.8</c:v>
                </c:pt>
                <c:pt idx="649">
                  <c:v>64.900000000000006</c:v>
                </c:pt>
                <c:pt idx="650">
                  <c:v>65</c:v>
                </c:pt>
                <c:pt idx="651">
                  <c:v>65.099999999999994</c:v>
                </c:pt>
                <c:pt idx="652">
                  <c:v>65.2</c:v>
                </c:pt>
                <c:pt idx="653">
                  <c:v>65.3</c:v>
                </c:pt>
                <c:pt idx="654">
                  <c:v>65.400000000000006</c:v>
                </c:pt>
                <c:pt idx="655">
                  <c:v>65.5</c:v>
                </c:pt>
                <c:pt idx="656">
                  <c:v>65.599999999999994</c:v>
                </c:pt>
                <c:pt idx="657">
                  <c:v>65.7</c:v>
                </c:pt>
                <c:pt idx="658">
                  <c:v>65.8</c:v>
                </c:pt>
                <c:pt idx="659">
                  <c:v>65.900000000000006</c:v>
                </c:pt>
                <c:pt idx="660">
                  <c:v>66</c:v>
                </c:pt>
                <c:pt idx="661">
                  <c:v>66.099999999999994</c:v>
                </c:pt>
                <c:pt idx="662">
                  <c:v>66.2</c:v>
                </c:pt>
                <c:pt idx="663">
                  <c:v>66.3</c:v>
                </c:pt>
                <c:pt idx="664">
                  <c:v>66.400000000000006</c:v>
                </c:pt>
                <c:pt idx="665">
                  <c:v>66.5</c:v>
                </c:pt>
                <c:pt idx="666">
                  <c:v>66.599999999999994</c:v>
                </c:pt>
                <c:pt idx="667">
                  <c:v>66.7</c:v>
                </c:pt>
                <c:pt idx="668">
                  <c:v>66.8</c:v>
                </c:pt>
                <c:pt idx="669">
                  <c:v>66.900000000000006</c:v>
                </c:pt>
                <c:pt idx="670">
                  <c:v>67</c:v>
                </c:pt>
                <c:pt idx="671">
                  <c:v>67.099999999999994</c:v>
                </c:pt>
                <c:pt idx="672">
                  <c:v>67.2</c:v>
                </c:pt>
                <c:pt idx="673">
                  <c:v>67.3</c:v>
                </c:pt>
                <c:pt idx="674">
                  <c:v>67.400000000000006</c:v>
                </c:pt>
                <c:pt idx="675">
                  <c:v>67.5</c:v>
                </c:pt>
                <c:pt idx="676">
                  <c:v>67.599999999999994</c:v>
                </c:pt>
                <c:pt idx="677">
                  <c:v>67.7</c:v>
                </c:pt>
                <c:pt idx="678">
                  <c:v>67.8</c:v>
                </c:pt>
                <c:pt idx="679">
                  <c:v>67.900000000000006</c:v>
                </c:pt>
                <c:pt idx="680">
                  <c:v>68</c:v>
                </c:pt>
                <c:pt idx="681">
                  <c:v>68.099999999999994</c:v>
                </c:pt>
                <c:pt idx="682">
                  <c:v>68.2</c:v>
                </c:pt>
                <c:pt idx="683">
                  <c:v>68.3</c:v>
                </c:pt>
                <c:pt idx="684">
                  <c:v>68.400000000000006</c:v>
                </c:pt>
                <c:pt idx="685">
                  <c:v>68.5</c:v>
                </c:pt>
                <c:pt idx="686">
                  <c:v>68.599999999999994</c:v>
                </c:pt>
                <c:pt idx="687">
                  <c:v>68.7</c:v>
                </c:pt>
                <c:pt idx="688">
                  <c:v>68.8</c:v>
                </c:pt>
                <c:pt idx="689">
                  <c:v>68.900000000000006</c:v>
                </c:pt>
                <c:pt idx="690">
                  <c:v>69</c:v>
                </c:pt>
                <c:pt idx="691">
                  <c:v>69.099999999999994</c:v>
                </c:pt>
                <c:pt idx="692">
                  <c:v>69.2</c:v>
                </c:pt>
                <c:pt idx="693">
                  <c:v>69.3</c:v>
                </c:pt>
                <c:pt idx="694">
                  <c:v>69.400000000000006</c:v>
                </c:pt>
                <c:pt idx="695">
                  <c:v>69.5</c:v>
                </c:pt>
                <c:pt idx="696">
                  <c:v>69.599999999999994</c:v>
                </c:pt>
                <c:pt idx="697">
                  <c:v>69.7</c:v>
                </c:pt>
                <c:pt idx="698">
                  <c:v>69.8</c:v>
                </c:pt>
                <c:pt idx="699">
                  <c:v>69.900000000000006</c:v>
                </c:pt>
                <c:pt idx="700">
                  <c:v>70</c:v>
                </c:pt>
                <c:pt idx="701">
                  <c:v>70.099999999999994</c:v>
                </c:pt>
                <c:pt idx="702">
                  <c:v>70.2</c:v>
                </c:pt>
                <c:pt idx="703">
                  <c:v>70.3</c:v>
                </c:pt>
                <c:pt idx="704">
                  <c:v>70.400000000000006</c:v>
                </c:pt>
                <c:pt idx="705">
                  <c:v>70.5</c:v>
                </c:pt>
                <c:pt idx="706">
                  <c:v>70.599999999999994</c:v>
                </c:pt>
                <c:pt idx="707">
                  <c:v>70.7</c:v>
                </c:pt>
                <c:pt idx="708">
                  <c:v>70.8</c:v>
                </c:pt>
                <c:pt idx="709">
                  <c:v>70.900000000000006</c:v>
                </c:pt>
                <c:pt idx="710">
                  <c:v>71</c:v>
                </c:pt>
                <c:pt idx="711">
                  <c:v>71.099999999999994</c:v>
                </c:pt>
                <c:pt idx="712">
                  <c:v>71.2</c:v>
                </c:pt>
                <c:pt idx="713">
                  <c:v>71.3</c:v>
                </c:pt>
                <c:pt idx="714">
                  <c:v>71.400000000000006</c:v>
                </c:pt>
                <c:pt idx="715">
                  <c:v>71.5</c:v>
                </c:pt>
                <c:pt idx="716">
                  <c:v>71.599999999999994</c:v>
                </c:pt>
                <c:pt idx="717">
                  <c:v>71.7</c:v>
                </c:pt>
                <c:pt idx="718">
                  <c:v>71.8</c:v>
                </c:pt>
                <c:pt idx="719">
                  <c:v>71.900000000000006</c:v>
                </c:pt>
                <c:pt idx="720">
                  <c:v>72</c:v>
                </c:pt>
                <c:pt idx="721">
                  <c:v>72.099999999999994</c:v>
                </c:pt>
                <c:pt idx="722">
                  <c:v>72.2</c:v>
                </c:pt>
                <c:pt idx="723">
                  <c:v>72.3</c:v>
                </c:pt>
                <c:pt idx="724">
                  <c:v>72.400000000000006</c:v>
                </c:pt>
                <c:pt idx="725">
                  <c:v>72.5</c:v>
                </c:pt>
                <c:pt idx="726">
                  <c:v>72.599999999999994</c:v>
                </c:pt>
                <c:pt idx="727">
                  <c:v>72.7</c:v>
                </c:pt>
                <c:pt idx="728">
                  <c:v>72.8</c:v>
                </c:pt>
                <c:pt idx="729">
                  <c:v>72.900000000000006</c:v>
                </c:pt>
                <c:pt idx="730">
                  <c:v>73</c:v>
                </c:pt>
                <c:pt idx="731">
                  <c:v>73.099999999999994</c:v>
                </c:pt>
                <c:pt idx="732">
                  <c:v>73.2</c:v>
                </c:pt>
                <c:pt idx="733">
                  <c:v>73.3</c:v>
                </c:pt>
                <c:pt idx="734">
                  <c:v>73.400000000000006</c:v>
                </c:pt>
                <c:pt idx="735">
                  <c:v>73.5</c:v>
                </c:pt>
                <c:pt idx="736">
                  <c:v>73.599999999999994</c:v>
                </c:pt>
                <c:pt idx="737">
                  <c:v>73.7</c:v>
                </c:pt>
                <c:pt idx="738">
                  <c:v>73.8</c:v>
                </c:pt>
                <c:pt idx="739">
                  <c:v>73.900000000000006</c:v>
                </c:pt>
                <c:pt idx="740">
                  <c:v>74</c:v>
                </c:pt>
                <c:pt idx="741">
                  <c:v>74.099999999999994</c:v>
                </c:pt>
                <c:pt idx="742">
                  <c:v>74.2</c:v>
                </c:pt>
                <c:pt idx="743">
                  <c:v>74.3</c:v>
                </c:pt>
                <c:pt idx="744">
                  <c:v>74.400000000000006</c:v>
                </c:pt>
                <c:pt idx="745">
                  <c:v>74.5</c:v>
                </c:pt>
                <c:pt idx="746">
                  <c:v>74.599999999999994</c:v>
                </c:pt>
                <c:pt idx="747">
                  <c:v>74.7</c:v>
                </c:pt>
                <c:pt idx="748">
                  <c:v>74.8</c:v>
                </c:pt>
                <c:pt idx="749">
                  <c:v>74.900000000000006</c:v>
                </c:pt>
                <c:pt idx="750">
                  <c:v>75</c:v>
                </c:pt>
                <c:pt idx="751">
                  <c:v>75.099999999999994</c:v>
                </c:pt>
                <c:pt idx="752">
                  <c:v>75.2</c:v>
                </c:pt>
                <c:pt idx="753">
                  <c:v>75.3</c:v>
                </c:pt>
                <c:pt idx="754">
                  <c:v>75.400000000000006</c:v>
                </c:pt>
                <c:pt idx="755">
                  <c:v>75.5</c:v>
                </c:pt>
                <c:pt idx="756">
                  <c:v>75.599999999999994</c:v>
                </c:pt>
                <c:pt idx="757">
                  <c:v>75.7</c:v>
                </c:pt>
                <c:pt idx="758">
                  <c:v>75.8</c:v>
                </c:pt>
                <c:pt idx="759">
                  <c:v>75.900000000000006</c:v>
                </c:pt>
                <c:pt idx="760">
                  <c:v>76</c:v>
                </c:pt>
                <c:pt idx="761">
                  <c:v>76.099999999999994</c:v>
                </c:pt>
                <c:pt idx="762">
                  <c:v>76.2</c:v>
                </c:pt>
                <c:pt idx="763">
                  <c:v>76.3</c:v>
                </c:pt>
                <c:pt idx="764">
                  <c:v>76.400000000000006</c:v>
                </c:pt>
                <c:pt idx="765">
                  <c:v>76.5</c:v>
                </c:pt>
                <c:pt idx="766">
                  <c:v>76.599999999999994</c:v>
                </c:pt>
                <c:pt idx="767">
                  <c:v>76.7</c:v>
                </c:pt>
                <c:pt idx="768">
                  <c:v>76.8</c:v>
                </c:pt>
                <c:pt idx="769">
                  <c:v>76.900000000000006</c:v>
                </c:pt>
                <c:pt idx="770">
                  <c:v>77</c:v>
                </c:pt>
                <c:pt idx="771">
                  <c:v>77.099999999999994</c:v>
                </c:pt>
                <c:pt idx="772">
                  <c:v>77.2</c:v>
                </c:pt>
                <c:pt idx="773">
                  <c:v>77.3</c:v>
                </c:pt>
                <c:pt idx="774">
                  <c:v>77.400000000000006</c:v>
                </c:pt>
                <c:pt idx="775">
                  <c:v>77.5</c:v>
                </c:pt>
                <c:pt idx="776">
                  <c:v>77.599999999999994</c:v>
                </c:pt>
                <c:pt idx="777">
                  <c:v>77.7</c:v>
                </c:pt>
                <c:pt idx="778">
                  <c:v>77.8</c:v>
                </c:pt>
                <c:pt idx="779">
                  <c:v>77.900000000000006</c:v>
                </c:pt>
                <c:pt idx="780">
                  <c:v>78</c:v>
                </c:pt>
                <c:pt idx="781">
                  <c:v>78.099999999999994</c:v>
                </c:pt>
                <c:pt idx="782">
                  <c:v>78.2</c:v>
                </c:pt>
                <c:pt idx="783">
                  <c:v>78.3</c:v>
                </c:pt>
                <c:pt idx="784">
                  <c:v>78.400000000000006</c:v>
                </c:pt>
                <c:pt idx="785">
                  <c:v>78.5</c:v>
                </c:pt>
                <c:pt idx="786">
                  <c:v>78.599999999999994</c:v>
                </c:pt>
                <c:pt idx="787">
                  <c:v>78.7</c:v>
                </c:pt>
                <c:pt idx="788">
                  <c:v>78.8</c:v>
                </c:pt>
                <c:pt idx="789">
                  <c:v>78.900000000000006</c:v>
                </c:pt>
                <c:pt idx="790">
                  <c:v>79</c:v>
                </c:pt>
                <c:pt idx="791">
                  <c:v>79.099999999999994</c:v>
                </c:pt>
                <c:pt idx="792">
                  <c:v>79.2</c:v>
                </c:pt>
                <c:pt idx="793">
                  <c:v>79.3</c:v>
                </c:pt>
                <c:pt idx="794">
                  <c:v>79.400000000000006</c:v>
                </c:pt>
                <c:pt idx="795">
                  <c:v>79.5</c:v>
                </c:pt>
                <c:pt idx="796">
                  <c:v>79.599999999999994</c:v>
                </c:pt>
                <c:pt idx="797">
                  <c:v>79.7</c:v>
                </c:pt>
                <c:pt idx="798">
                  <c:v>79.8</c:v>
                </c:pt>
                <c:pt idx="799">
                  <c:v>79.900000000000006</c:v>
                </c:pt>
                <c:pt idx="800">
                  <c:v>80</c:v>
                </c:pt>
                <c:pt idx="801">
                  <c:v>80.099999999999994</c:v>
                </c:pt>
                <c:pt idx="802">
                  <c:v>80.2</c:v>
                </c:pt>
                <c:pt idx="803">
                  <c:v>80.3</c:v>
                </c:pt>
                <c:pt idx="804">
                  <c:v>80.400000000000006</c:v>
                </c:pt>
                <c:pt idx="805">
                  <c:v>80.5</c:v>
                </c:pt>
                <c:pt idx="806">
                  <c:v>80.599999999999994</c:v>
                </c:pt>
                <c:pt idx="807">
                  <c:v>80.7</c:v>
                </c:pt>
                <c:pt idx="808">
                  <c:v>80.8</c:v>
                </c:pt>
                <c:pt idx="809">
                  <c:v>80.900000000000006</c:v>
                </c:pt>
                <c:pt idx="810">
                  <c:v>81</c:v>
                </c:pt>
                <c:pt idx="811">
                  <c:v>81.099999999999994</c:v>
                </c:pt>
                <c:pt idx="812">
                  <c:v>81.2</c:v>
                </c:pt>
                <c:pt idx="813">
                  <c:v>81.3</c:v>
                </c:pt>
                <c:pt idx="814">
                  <c:v>81.400000000000006</c:v>
                </c:pt>
                <c:pt idx="815">
                  <c:v>81.5</c:v>
                </c:pt>
                <c:pt idx="816">
                  <c:v>81.599999999999994</c:v>
                </c:pt>
                <c:pt idx="817">
                  <c:v>81.7</c:v>
                </c:pt>
                <c:pt idx="818">
                  <c:v>81.8</c:v>
                </c:pt>
                <c:pt idx="819">
                  <c:v>81.900000000000006</c:v>
                </c:pt>
                <c:pt idx="820">
                  <c:v>82</c:v>
                </c:pt>
                <c:pt idx="821">
                  <c:v>82.1</c:v>
                </c:pt>
                <c:pt idx="822">
                  <c:v>82.2</c:v>
                </c:pt>
                <c:pt idx="823">
                  <c:v>82.3</c:v>
                </c:pt>
                <c:pt idx="824">
                  <c:v>82.4</c:v>
                </c:pt>
                <c:pt idx="825">
                  <c:v>82.5</c:v>
                </c:pt>
                <c:pt idx="826">
                  <c:v>82.6</c:v>
                </c:pt>
                <c:pt idx="827">
                  <c:v>82.7</c:v>
                </c:pt>
                <c:pt idx="828">
                  <c:v>82.8</c:v>
                </c:pt>
                <c:pt idx="829">
                  <c:v>82.9</c:v>
                </c:pt>
                <c:pt idx="830">
                  <c:v>83</c:v>
                </c:pt>
                <c:pt idx="831">
                  <c:v>83.1</c:v>
                </c:pt>
                <c:pt idx="832">
                  <c:v>83.2</c:v>
                </c:pt>
                <c:pt idx="833">
                  <c:v>83.3</c:v>
                </c:pt>
                <c:pt idx="834">
                  <c:v>83.4</c:v>
                </c:pt>
                <c:pt idx="835">
                  <c:v>83.5</c:v>
                </c:pt>
                <c:pt idx="836">
                  <c:v>83.6</c:v>
                </c:pt>
                <c:pt idx="837">
                  <c:v>83.7</c:v>
                </c:pt>
                <c:pt idx="838">
                  <c:v>83.8</c:v>
                </c:pt>
                <c:pt idx="839">
                  <c:v>83.9</c:v>
                </c:pt>
                <c:pt idx="840">
                  <c:v>84</c:v>
                </c:pt>
                <c:pt idx="841">
                  <c:v>84.1</c:v>
                </c:pt>
                <c:pt idx="842">
                  <c:v>84.2</c:v>
                </c:pt>
                <c:pt idx="843">
                  <c:v>84.3</c:v>
                </c:pt>
                <c:pt idx="844">
                  <c:v>84.4</c:v>
                </c:pt>
                <c:pt idx="845">
                  <c:v>84.5</c:v>
                </c:pt>
                <c:pt idx="846">
                  <c:v>84.6</c:v>
                </c:pt>
                <c:pt idx="847">
                  <c:v>84.7</c:v>
                </c:pt>
                <c:pt idx="848">
                  <c:v>84.8</c:v>
                </c:pt>
                <c:pt idx="849">
                  <c:v>84.9</c:v>
                </c:pt>
                <c:pt idx="850">
                  <c:v>85</c:v>
                </c:pt>
                <c:pt idx="851">
                  <c:v>85.1</c:v>
                </c:pt>
                <c:pt idx="852">
                  <c:v>85.2</c:v>
                </c:pt>
                <c:pt idx="853">
                  <c:v>85.3</c:v>
                </c:pt>
                <c:pt idx="854">
                  <c:v>85.4</c:v>
                </c:pt>
                <c:pt idx="855">
                  <c:v>85.5</c:v>
                </c:pt>
                <c:pt idx="856">
                  <c:v>85.6</c:v>
                </c:pt>
                <c:pt idx="857">
                  <c:v>85.7</c:v>
                </c:pt>
                <c:pt idx="858">
                  <c:v>85.8</c:v>
                </c:pt>
                <c:pt idx="859">
                  <c:v>85.9</c:v>
                </c:pt>
                <c:pt idx="860">
                  <c:v>86</c:v>
                </c:pt>
                <c:pt idx="861">
                  <c:v>86.1</c:v>
                </c:pt>
                <c:pt idx="862">
                  <c:v>86.2</c:v>
                </c:pt>
                <c:pt idx="863">
                  <c:v>86.3</c:v>
                </c:pt>
                <c:pt idx="864">
                  <c:v>86.4</c:v>
                </c:pt>
                <c:pt idx="865">
                  <c:v>86.5</c:v>
                </c:pt>
                <c:pt idx="866">
                  <c:v>86.6</c:v>
                </c:pt>
                <c:pt idx="867">
                  <c:v>86.7</c:v>
                </c:pt>
                <c:pt idx="868">
                  <c:v>86.8</c:v>
                </c:pt>
                <c:pt idx="869">
                  <c:v>86.9</c:v>
                </c:pt>
                <c:pt idx="870">
                  <c:v>87</c:v>
                </c:pt>
                <c:pt idx="871">
                  <c:v>87.1</c:v>
                </c:pt>
                <c:pt idx="872">
                  <c:v>87.2</c:v>
                </c:pt>
                <c:pt idx="873">
                  <c:v>87.3</c:v>
                </c:pt>
                <c:pt idx="874">
                  <c:v>87.4</c:v>
                </c:pt>
                <c:pt idx="875">
                  <c:v>87.5</c:v>
                </c:pt>
                <c:pt idx="876">
                  <c:v>87.6</c:v>
                </c:pt>
                <c:pt idx="877">
                  <c:v>87.7</c:v>
                </c:pt>
                <c:pt idx="878">
                  <c:v>87.8</c:v>
                </c:pt>
                <c:pt idx="879">
                  <c:v>87.9</c:v>
                </c:pt>
                <c:pt idx="880">
                  <c:v>88</c:v>
                </c:pt>
                <c:pt idx="881">
                  <c:v>88.1</c:v>
                </c:pt>
                <c:pt idx="882">
                  <c:v>88.2</c:v>
                </c:pt>
                <c:pt idx="883">
                  <c:v>88.3</c:v>
                </c:pt>
                <c:pt idx="884">
                  <c:v>88.4</c:v>
                </c:pt>
                <c:pt idx="885">
                  <c:v>88.5</c:v>
                </c:pt>
                <c:pt idx="886">
                  <c:v>88.6</c:v>
                </c:pt>
                <c:pt idx="887">
                  <c:v>88.7</c:v>
                </c:pt>
                <c:pt idx="888">
                  <c:v>88.8</c:v>
                </c:pt>
                <c:pt idx="889">
                  <c:v>88.9</c:v>
                </c:pt>
                <c:pt idx="890">
                  <c:v>89</c:v>
                </c:pt>
                <c:pt idx="891">
                  <c:v>89.1</c:v>
                </c:pt>
                <c:pt idx="892">
                  <c:v>89.2</c:v>
                </c:pt>
                <c:pt idx="893">
                  <c:v>89.3</c:v>
                </c:pt>
                <c:pt idx="894">
                  <c:v>89.4</c:v>
                </c:pt>
                <c:pt idx="895">
                  <c:v>89.5</c:v>
                </c:pt>
                <c:pt idx="896">
                  <c:v>89.6</c:v>
                </c:pt>
                <c:pt idx="897">
                  <c:v>89.7</c:v>
                </c:pt>
                <c:pt idx="898">
                  <c:v>89.8</c:v>
                </c:pt>
                <c:pt idx="899">
                  <c:v>89.9</c:v>
                </c:pt>
                <c:pt idx="900">
                  <c:v>90</c:v>
                </c:pt>
                <c:pt idx="901">
                  <c:v>90.1</c:v>
                </c:pt>
                <c:pt idx="902">
                  <c:v>90.2</c:v>
                </c:pt>
                <c:pt idx="903">
                  <c:v>90.3</c:v>
                </c:pt>
                <c:pt idx="904">
                  <c:v>90.4</c:v>
                </c:pt>
                <c:pt idx="905">
                  <c:v>90.5</c:v>
                </c:pt>
                <c:pt idx="906">
                  <c:v>90.6</c:v>
                </c:pt>
                <c:pt idx="907">
                  <c:v>90.7</c:v>
                </c:pt>
                <c:pt idx="908">
                  <c:v>90.8</c:v>
                </c:pt>
                <c:pt idx="909">
                  <c:v>90.9</c:v>
                </c:pt>
                <c:pt idx="910">
                  <c:v>91</c:v>
                </c:pt>
                <c:pt idx="911">
                  <c:v>91.1</c:v>
                </c:pt>
                <c:pt idx="912">
                  <c:v>91.2</c:v>
                </c:pt>
                <c:pt idx="913">
                  <c:v>91.3</c:v>
                </c:pt>
                <c:pt idx="914">
                  <c:v>91.4</c:v>
                </c:pt>
                <c:pt idx="915">
                  <c:v>91.5</c:v>
                </c:pt>
                <c:pt idx="916">
                  <c:v>91.6</c:v>
                </c:pt>
                <c:pt idx="917">
                  <c:v>91.7</c:v>
                </c:pt>
                <c:pt idx="918">
                  <c:v>91.8</c:v>
                </c:pt>
                <c:pt idx="919">
                  <c:v>91.9</c:v>
                </c:pt>
                <c:pt idx="920">
                  <c:v>92</c:v>
                </c:pt>
                <c:pt idx="921">
                  <c:v>92.1</c:v>
                </c:pt>
                <c:pt idx="922">
                  <c:v>92.2</c:v>
                </c:pt>
                <c:pt idx="923">
                  <c:v>92.3</c:v>
                </c:pt>
                <c:pt idx="924">
                  <c:v>92.4</c:v>
                </c:pt>
                <c:pt idx="925">
                  <c:v>92.5</c:v>
                </c:pt>
                <c:pt idx="926">
                  <c:v>92.6</c:v>
                </c:pt>
                <c:pt idx="927">
                  <c:v>92.7</c:v>
                </c:pt>
                <c:pt idx="928">
                  <c:v>92.8</c:v>
                </c:pt>
                <c:pt idx="929">
                  <c:v>92.9</c:v>
                </c:pt>
                <c:pt idx="930">
                  <c:v>93</c:v>
                </c:pt>
                <c:pt idx="931">
                  <c:v>93.1</c:v>
                </c:pt>
                <c:pt idx="932">
                  <c:v>93.2</c:v>
                </c:pt>
                <c:pt idx="933">
                  <c:v>93.3</c:v>
                </c:pt>
                <c:pt idx="934">
                  <c:v>93.4</c:v>
                </c:pt>
                <c:pt idx="935">
                  <c:v>93.5</c:v>
                </c:pt>
                <c:pt idx="936">
                  <c:v>93.6</c:v>
                </c:pt>
                <c:pt idx="937">
                  <c:v>93.7</c:v>
                </c:pt>
                <c:pt idx="938">
                  <c:v>93.8</c:v>
                </c:pt>
                <c:pt idx="939">
                  <c:v>93.9</c:v>
                </c:pt>
                <c:pt idx="940">
                  <c:v>94</c:v>
                </c:pt>
                <c:pt idx="941">
                  <c:v>94.1</c:v>
                </c:pt>
                <c:pt idx="942">
                  <c:v>94.2</c:v>
                </c:pt>
                <c:pt idx="943">
                  <c:v>94.3</c:v>
                </c:pt>
                <c:pt idx="944">
                  <c:v>94.4</c:v>
                </c:pt>
                <c:pt idx="945">
                  <c:v>94.5</c:v>
                </c:pt>
                <c:pt idx="946">
                  <c:v>94.6</c:v>
                </c:pt>
                <c:pt idx="947">
                  <c:v>94.7</c:v>
                </c:pt>
                <c:pt idx="948">
                  <c:v>94.8</c:v>
                </c:pt>
                <c:pt idx="949">
                  <c:v>94.9</c:v>
                </c:pt>
                <c:pt idx="950">
                  <c:v>95</c:v>
                </c:pt>
                <c:pt idx="951">
                  <c:v>95.1</c:v>
                </c:pt>
                <c:pt idx="952">
                  <c:v>95.2</c:v>
                </c:pt>
                <c:pt idx="953">
                  <c:v>95.3</c:v>
                </c:pt>
                <c:pt idx="954">
                  <c:v>95.4</c:v>
                </c:pt>
                <c:pt idx="955">
                  <c:v>95.5</c:v>
                </c:pt>
                <c:pt idx="956">
                  <c:v>95.6</c:v>
                </c:pt>
                <c:pt idx="957">
                  <c:v>95.7</c:v>
                </c:pt>
                <c:pt idx="958">
                  <c:v>95.8</c:v>
                </c:pt>
                <c:pt idx="959">
                  <c:v>95.9</c:v>
                </c:pt>
                <c:pt idx="960">
                  <c:v>96</c:v>
                </c:pt>
                <c:pt idx="961">
                  <c:v>96.1</c:v>
                </c:pt>
                <c:pt idx="962">
                  <c:v>96.2</c:v>
                </c:pt>
                <c:pt idx="963">
                  <c:v>96.3</c:v>
                </c:pt>
                <c:pt idx="964">
                  <c:v>96.4</c:v>
                </c:pt>
                <c:pt idx="965">
                  <c:v>96.5</c:v>
                </c:pt>
                <c:pt idx="966">
                  <c:v>96.6</c:v>
                </c:pt>
                <c:pt idx="967">
                  <c:v>96.7</c:v>
                </c:pt>
                <c:pt idx="968">
                  <c:v>96.8</c:v>
                </c:pt>
                <c:pt idx="969">
                  <c:v>96.9</c:v>
                </c:pt>
                <c:pt idx="970">
                  <c:v>97</c:v>
                </c:pt>
                <c:pt idx="971">
                  <c:v>97.1</c:v>
                </c:pt>
                <c:pt idx="972">
                  <c:v>97.2</c:v>
                </c:pt>
                <c:pt idx="973">
                  <c:v>97.3</c:v>
                </c:pt>
                <c:pt idx="974">
                  <c:v>97.4</c:v>
                </c:pt>
                <c:pt idx="975">
                  <c:v>97.5</c:v>
                </c:pt>
                <c:pt idx="976">
                  <c:v>97.6</c:v>
                </c:pt>
                <c:pt idx="977">
                  <c:v>97.7</c:v>
                </c:pt>
                <c:pt idx="978">
                  <c:v>97.8</c:v>
                </c:pt>
                <c:pt idx="979">
                  <c:v>97.9</c:v>
                </c:pt>
                <c:pt idx="980">
                  <c:v>98</c:v>
                </c:pt>
                <c:pt idx="981">
                  <c:v>98.1</c:v>
                </c:pt>
                <c:pt idx="982">
                  <c:v>98.2</c:v>
                </c:pt>
                <c:pt idx="983">
                  <c:v>98.3</c:v>
                </c:pt>
                <c:pt idx="984">
                  <c:v>98.4</c:v>
                </c:pt>
                <c:pt idx="985">
                  <c:v>98.5</c:v>
                </c:pt>
                <c:pt idx="986">
                  <c:v>98.6</c:v>
                </c:pt>
                <c:pt idx="987">
                  <c:v>98.7</c:v>
                </c:pt>
                <c:pt idx="988">
                  <c:v>98.8</c:v>
                </c:pt>
                <c:pt idx="989">
                  <c:v>98.9</c:v>
                </c:pt>
                <c:pt idx="990">
                  <c:v>99</c:v>
                </c:pt>
                <c:pt idx="991">
                  <c:v>99.1</c:v>
                </c:pt>
                <c:pt idx="992">
                  <c:v>99.2</c:v>
                </c:pt>
                <c:pt idx="993">
                  <c:v>99.3</c:v>
                </c:pt>
                <c:pt idx="994">
                  <c:v>99.4</c:v>
                </c:pt>
                <c:pt idx="995">
                  <c:v>99.5</c:v>
                </c:pt>
                <c:pt idx="996">
                  <c:v>99.6</c:v>
                </c:pt>
                <c:pt idx="997">
                  <c:v>99.7</c:v>
                </c:pt>
                <c:pt idx="998">
                  <c:v>99.8</c:v>
                </c:pt>
                <c:pt idx="999">
                  <c:v>99.9</c:v>
                </c:pt>
                <c:pt idx="1000">
                  <c:v>100</c:v>
                </c:pt>
                <c:pt idx="1001">
                  <c:v>100.1</c:v>
                </c:pt>
                <c:pt idx="1002">
                  <c:v>100.2</c:v>
                </c:pt>
                <c:pt idx="1003">
                  <c:v>100.3</c:v>
                </c:pt>
                <c:pt idx="1004">
                  <c:v>100.4</c:v>
                </c:pt>
                <c:pt idx="1005">
                  <c:v>100.5</c:v>
                </c:pt>
                <c:pt idx="1006">
                  <c:v>100.6</c:v>
                </c:pt>
                <c:pt idx="1007">
                  <c:v>100.7</c:v>
                </c:pt>
                <c:pt idx="1008">
                  <c:v>100.8</c:v>
                </c:pt>
                <c:pt idx="1009">
                  <c:v>100.9</c:v>
                </c:pt>
                <c:pt idx="1010">
                  <c:v>101</c:v>
                </c:pt>
                <c:pt idx="1011">
                  <c:v>101.1</c:v>
                </c:pt>
                <c:pt idx="1012">
                  <c:v>101.2</c:v>
                </c:pt>
                <c:pt idx="1013">
                  <c:v>101.3</c:v>
                </c:pt>
                <c:pt idx="1014">
                  <c:v>101.4</c:v>
                </c:pt>
                <c:pt idx="1015">
                  <c:v>101.5</c:v>
                </c:pt>
                <c:pt idx="1016">
                  <c:v>101.6</c:v>
                </c:pt>
                <c:pt idx="1017">
                  <c:v>101.7</c:v>
                </c:pt>
                <c:pt idx="1018">
                  <c:v>101.8</c:v>
                </c:pt>
                <c:pt idx="1019">
                  <c:v>101.9</c:v>
                </c:pt>
                <c:pt idx="1020">
                  <c:v>102</c:v>
                </c:pt>
                <c:pt idx="1021">
                  <c:v>102.1</c:v>
                </c:pt>
                <c:pt idx="1022">
                  <c:v>102.2</c:v>
                </c:pt>
                <c:pt idx="1023">
                  <c:v>102.3</c:v>
                </c:pt>
                <c:pt idx="1024">
                  <c:v>102.4</c:v>
                </c:pt>
                <c:pt idx="1025">
                  <c:v>102.5</c:v>
                </c:pt>
                <c:pt idx="1026">
                  <c:v>102.6</c:v>
                </c:pt>
                <c:pt idx="1027">
                  <c:v>102.7</c:v>
                </c:pt>
                <c:pt idx="1028">
                  <c:v>102.8</c:v>
                </c:pt>
                <c:pt idx="1029">
                  <c:v>102.9</c:v>
                </c:pt>
                <c:pt idx="1030">
                  <c:v>103</c:v>
                </c:pt>
                <c:pt idx="1031">
                  <c:v>103.1</c:v>
                </c:pt>
                <c:pt idx="1032">
                  <c:v>103.2</c:v>
                </c:pt>
                <c:pt idx="1033">
                  <c:v>103.3</c:v>
                </c:pt>
                <c:pt idx="1034">
                  <c:v>103.4</c:v>
                </c:pt>
                <c:pt idx="1035">
                  <c:v>103.5</c:v>
                </c:pt>
                <c:pt idx="1036">
                  <c:v>103.6</c:v>
                </c:pt>
                <c:pt idx="1037">
                  <c:v>103.7</c:v>
                </c:pt>
                <c:pt idx="1038">
                  <c:v>103.8</c:v>
                </c:pt>
                <c:pt idx="1039">
                  <c:v>103.9</c:v>
                </c:pt>
                <c:pt idx="1040">
                  <c:v>104</c:v>
                </c:pt>
                <c:pt idx="1041">
                  <c:v>104.1</c:v>
                </c:pt>
                <c:pt idx="1042">
                  <c:v>104.2</c:v>
                </c:pt>
                <c:pt idx="1043">
                  <c:v>104.3</c:v>
                </c:pt>
                <c:pt idx="1044">
                  <c:v>104.4</c:v>
                </c:pt>
                <c:pt idx="1045">
                  <c:v>104.5</c:v>
                </c:pt>
                <c:pt idx="1046">
                  <c:v>104.6</c:v>
                </c:pt>
                <c:pt idx="1047">
                  <c:v>104.7</c:v>
                </c:pt>
                <c:pt idx="1048">
                  <c:v>104.8</c:v>
                </c:pt>
                <c:pt idx="1049">
                  <c:v>104.9</c:v>
                </c:pt>
                <c:pt idx="1050">
                  <c:v>105</c:v>
                </c:pt>
                <c:pt idx="1051">
                  <c:v>105.1</c:v>
                </c:pt>
                <c:pt idx="1052">
                  <c:v>105.2</c:v>
                </c:pt>
                <c:pt idx="1053">
                  <c:v>105.3</c:v>
                </c:pt>
                <c:pt idx="1054">
                  <c:v>105.4</c:v>
                </c:pt>
                <c:pt idx="1055">
                  <c:v>105.5</c:v>
                </c:pt>
                <c:pt idx="1056">
                  <c:v>105.6</c:v>
                </c:pt>
                <c:pt idx="1057">
                  <c:v>105.7</c:v>
                </c:pt>
                <c:pt idx="1058">
                  <c:v>105.8</c:v>
                </c:pt>
                <c:pt idx="1059">
                  <c:v>105.9</c:v>
                </c:pt>
                <c:pt idx="1060">
                  <c:v>106</c:v>
                </c:pt>
                <c:pt idx="1061">
                  <c:v>106.1</c:v>
                </c:pt>
                <c:pt idx="1062">
                  <c:v>106.2</c:v>
                </c:pt>
                <c:pt idx="1063">
                  <c:v>106.3</c:v>
                </c:pt>
                <c:pt idx="1064">
                  <c:v>106.4</c:v>
                </c:pt>
                <c:pt idx="1065">
                  <c:v>106.5</c:v>
                </c:pt>
                <c:pt idx="1066">
                  <c:v>106.6</c:v>
                </c:pt>
                <c:pt idx="1067">
                  <c:v>106.7</c:v>
                </c:pt>
                <c:pt idx="1068">
                  <c:v>106.8</c:v>
                </c:pt>
                <c:pt idx="1069">
                  <c:v>106.9</c:v>
                </c:pt>
                <c:pt idx="1070">
                  <c:v>107</c:v>
                </c:pt>
                <c:pt idx="1071">
                  <c:v>107.1</c:v>
                </c:pt>
                <c:pt idx="1072">
                  <c:v>107.2</c:v>
                </c:pt>
                <c:pt idx="1073">
                  <c:v>107.3</c:v>
                </c:pt>
                <c:pt idx="1074">
                  <c:v>107.4</c:v>
                </c:pt>
                <c:pt idx="1075">
                  <c:v>107.5</c:v>
                </c:pt>
                <c:pt idx="1076">
                  <c:v>107.6</c:v>
                </c:pt>
                <c:pt idx="1077">
                  <c:v>107.7</c:v>
                </c:pt>
                <c:pt idx="1078">
                  <c:v>107.8</c:v>
                </c:pt>
                <c:pt idx="1079">
                  <c:v>107.9</c:v>
                </c:pt>
                <c:pt idx="1080">
                  <c:v>108</c:v>
                </c:pt>
                <c:pt idx="1081">
                  <c:v>108.1</c:v>
                </c:pt>
                <c:pt idx="1082">
                  <c:v>108.2</c:v>
                </c:pt>
                <c:pt idx="1083">
                  <c:v>108.3</c:v>
                </c:pt>
                <c:pt idx="1084">
                  <c:v>108.4</c:v>
                </c:pt>
                <c:pt idx="1085">
                  <c:v>108.5</c:v>
                </c:pt>
                <c:pt idx="1086">
                  <c:v>108.6</c:v>
                </c:pt>
                <c:pt idx="1087">
                  <c:v>108.7</c:v>
                </c:pt>
                <c:pt idx="1088">
                  <c:v>108.8</c:v>
                </c:pt>
                <c:pt idx="1089">
                  <c:v>108.9</c:v>
                </c:pt>
                <c:pt idx="1090">
                  <c:v>109</c:v>
                </c:pt>
                <c:pt idx="1091">
                  <c:v>109.1</c:v>
                </c:pt>
                <c:pt idx="1092">
                  <c:v>109.2</c:v>
                </c:pt>
                <c:pt idx="1093">
                  <c:v>109.3</c:v>
                </c:pt>
                <c:pt idx="1094">
                  <c:v>109.4</c:v>
                </c:pt>
                <c:pt idx="1095">
                  <c:v>109.5</c:v>
                </c:pt>
                <c:pt idx="1096">
                  <c:v>109.6</c:v>
                </c:pt>
                <c:pt idx="1097">
                  <c:v>109.7</c:v>
                </c:pt>
                <c:pt idx="1098">
                  <c:v>109.8</c:v>
                </c:pt>
                <c:pt idx="1099">
                  <c:v>109.9</c:v>
                </c:pt>
                <c:pt idx="1100">
                  <c:v>110</c:v>
                </c:pt>
                <c:pt idx="1101">
                  <c:v>110.1</c:v>
                </c:pt>
                <c:pt idx="1102">
                  <c:v>110.2</c:v>
                </c:pt>
                <c:pt idx="1103">
                  <c:v>110.3</c:v>
                </c:pt>
                <c:pt idx="1104">
                  <c:v>110.4</c:v>
                </c:pt>
                <c:pt idx="1105">
                  <c:v>110.5</c:v>
                </c:pt>
                <c:pt idx="1106">
                  <c:v>110.6</c:v>
                </c:pt>
                <c:pt idx="1107">
                  <c:v>110.7</c:v>
                </c:pt>
                <c:pt idx="1108">
                  <c:v>110.8</c:v>
                </c:pt>
                <c:pt idx="1109">
                  <c:v>110.9</c:v>
                </c:pt>
                <c:pt idx="1110">
                  <c:v>111</c:v>
                </c:pt>
                <c:pt idx="1111">
                  <c:v>111.1</c:v>
                </c:pt>
                <c:pt idx="1112">
                  <c:v>111.2</c:v>
                </c:pt>
                <c:pt idx="1113">
                  <c:v>111.3</c:v>
                </c:pt>
                <c:pt idx="1114">
                  <c:v>111.4</c:v>
                </c:pt>
                <c:pt idx="1115">
                  <c:v>111.5</c:v>
                </c:pt>
                <c:pt idx="1116">
                  <c:v>111.6</c:v>
                </c:pt>
                <c:pt idx="1117">
                  <c:v>111.7</c:v>
                </c:pt>
                <c:pt idx="1118">
                  <c:v>111.8</c:v>
                </c:pt>
                <c:pt idx="1119">
                  <c:v>111.9</c:v>
                </c:pt>
                <c:pt idx="1120">
                  <c:v>112</c:v>
                </c:pt>
                <c:pt idx="1121">
                  <c:v>112.1</c:v>
                </c:pt>
                <c:pt idx="1122">
                  <c:v>112.2</c:v>
                </c:pt>
                <c:pt idx="1123">
                  <c:v>112.3</c:v>
                </c:pt>
                <c:pt idx="1124">
                  <c:v>112.4</c:v>
                </c:pt>
                <c:pt idx="1125">
                  <c:v>112.5</c:v>
                </c:pt>
                <c:pt idx="1126">
                  <c:v>112.6</c:v>
                </c:pt>
                <c:pt idx="1127">
                  <c:v>112.7</c:v>
                </c:pt>
                <c:pt idx="1128">
                  <c:v>112.8</c:v>
                </c:pt>
                <c:pt idx="1129">
                  <c:v>112.9</c:v>
                </c:pt>
                <c:pt idx="1130">
                  <c:v>113</c:v>
                </c:pt>
                <c:pt idx="1131">
                  <c:v>113.1</c:v>
                </c:pt>
                <c:pt idx="1132">
                  <c:v>113.2</c:v>
                </c:pt>
                <c:pt idx="1133">
                  <c:v>113.3</c:v>
                </c:pt>
                <c:pt idx="1134">
                  <c:v>113.4</c:v>
                </c:pt>
                <c:pt idx="1135">
                  <c:v>113.5</c:v>
                </c:pt>
                <c:pt idx="1136">
                  <c:v>113.6</c:v>
                </c:pt>
                <c:pt idx="1137">
                  <c:v>113.7</c:v>
                </c:pt>
                <c:pt idx="1138">
                  <c:v>113.8</c:v>
                </c:pt>
                <c:pt idx="1139">
                  <c:v>113.9</c:v>
                </c:pt>
                <c:pt idx="1140">
                  <c:v>114</c:v>
                </c:pt>
                <c:pt idx="1141">
                  <c:v>114.1</c:v>
                </c:pt>
                <c:pt idx="1142">
                  <c:v>114.2</c:v>
                </c:pt>
                <c:pt idx="1143">
                  <c:v>114.3</c:v>
                </c:pt>
                <c:pt idx="1144">
                  <c:v>114.4</c:v>
                </c:pt>
                <c:pt idx="1145">
                  <c:v>114.5</c:v>
                </c:pt>
                <c:pt idx="1146">
                  <c:v>114.6</c:v>
                </c:pt>
                <c:pt idx="1147">
                  <c:v>114.7</c:v>
                </c:pt>
                <c:pt idx="1148">
                  <c:v>114.8</c:v>
                </c:pt>
                <c:pt idx="1149">
                  <c:v>114.9</c:v>
                </c:pt>
                <c:pt idx="1150">
                  <c:v>115</c:v>
                </c:pt>
                <c:pt idx="1151">
                  <c:v>115.1</c:v>
                </c:pt>
                <c:pt idx="1152">
                  <c:v>115.2</c:v>
                </c:pt>
                <c:pt idx="1153">
                  <c:v>115.3</c:v>
                </c:pt>
                <c:pt idx="1154">
                  <c:v>115.4</c:v>
                </c:pt>
                <c:pt idx="1155">
                  <c:v>115.5</c:v>
                </c:pt>
                <c:pt idx="1156">
                  <c:v>115.6</c:v>
                </c:pt>
                <c:pt idx="1157">
                  <c:v>115.7</c:v>
                </c:pt>
                <c:pt idx="1158">
                  <c:v>115.8</c:v>
                </c:pt>
                <c:pt idx="1159">
                  <c:v>115.9</c:v>
                </c:pt>
                <c:pt idx="1160">
                  <c:v>116</c:v>
                </c:pt>
                <c:pt idx="1161">
                  <c:v>116.1</c:v>
                </c:pt>
                <c:pt idx="1162">
                  <c:v>116.2</c:v>
                </c:pt>
                <c:pt idx="1163">
                  <c:v>116.3</c:v>
                </c:pt>
                <c:pt idx="1164">
                  <c:v>116.4</c:v>
                </c:pt>
                <c:pt idx="1165">
                  <c:v>116.5</c:v>
                </c:pt>
                <c:pt idx="1166">
                  <c:v>116.6</c:v>
                </c:pt>
                <c:pt idx="1167">
                  <c:v>116.7</c:v>
                </c:pt>
                <c:pt idx="1168">
                  <c:v>116.8</c:v>
                </c:pt>
                <c:pt idx="1169">
                  <c:v>116.9</c:v>
                </c:pt>
                <c:pt idx="1170">
                  <c:v>117</c:v>
                </c:pt>
                <c:pt idx="1171">
                  <c:v>117.1</c:v>
                </c:pt>
                <c:pt idx="1172">
                  <c:v>117.2</c:v>
                </c:pt>
                <c:pt idx="1173">
                  <c:v>117.3</c:v>
                </c:pt>
                <c:pt idx="1174">
                  <c:v>117.4</c:v>
                </c:pt>
                <c:pt idx="1175">
                  <c:v>117.5</c:v>
                </c:pt>
                <c:pt idx="1176">
                  <c:v>117.6</c:v>
                </c:pt>
                <c:pt idx="1177">
                  <c:v>117.7</c:v>
                </c:pt>
                <c:pt idx="1178">
                  <c:v>117.8</c:v>
                </c:pt>
                <c:pt idx="1179">
                  <c:v>117.9</c:v>
                </c:pt>
                <c:pt idx="1180">
                  <c:v>118</c:v>
                </c:pt>
                <c:pt idx="1181">
                  <c:v>118.1</c:v>
                </c:pt>
                <c:pt idx="1182">
                  <c:v>118.2</c:v>
                </c:pt>
                <c:pt idx="1183">
                  <c:v>118.3</c:v>
                </c:pt>
                <c:pt idx="1184">
                  <c:v>118.4</c:v>
                </c:pt>
                <c:pt idx="1185">
                  <c:v>118.5</c:v>
                </c:pt>
                <c:pt idx="1186">
                  <c:v>118.6</c:v>
                </c:pt>
                <c:pt idx="1187">
                  <c:v>118.7</c:v>
                </c:pt>
                <c:pt idx="1188">
                  <c:v>118.8</c:v>
                </c:pt>
                <c:pt idx="1189">
                  <c:v>118.9</c:v>
                </c:pt>
                <c:pt idx="1190">
                  <c:v>119</c:v>
                </c:pt>
                <c:pt idx="1191">
                  <c:v>119.1</c:v>
                </c:pt>
                <c:pt idx="1192">
                  <c:v>119.2</c:v>
                </c:pt>
                <c:pt idx="1193">
                  <c:v>119.3</c:v>
                </c:pt>
                <c:pt idx="1194">
                  <c:v>119.4</c:v>
                </c:pt>
                <c:pt idx="1195">
                  <c:v>119.5</c:v>
                </c:pt>
                <c:pt idx="1196">
                  <c:v>119.6</c:v>
                </c:pt>
                <c:pt idx="1197">
                  <c:v>119.7</c:v>
                </c:pt>
                <c:pt idx="1198">
                  <c:v>119.8</c:v>
                </c:pt>
                <c:pt idx="1199">
                  <c:v>119.9</c:v>
                </c:pt>
                <c:pt idx="1200">
                  <c:v>120</c:v>
                </c:pt>
                <c:pt idx="1201">
                  <c:v>120.1</c:v>
                </c:pt>
                <c:pt idx="1202">
                  <c:v>120.2</c:v>
                </c:pt>
                <c:pt idx="1203">
                  <c:v>120.3</c:v>
                </c:pt>
                <c:pt idx="1204">
                  <c:v>120.4</c:v>
                </c:pt>
                <c:pt idx="1205">
                  <c:v>120.5</c:v>
                </c:pt>
                <c:pt idx="1206">
                  <c:v>120.6</c:v>
                </c:pt>
                <c:pt idx="1207">
                  <c:v>120.7</c:v>
                </c:pt>
                <c:pt idx="1208">
                  <c:v>120.8</c:v>
                </c:pt>
                <c:pt idx="1209">
                  <c:v>120.9</c:v>
                </c:pt>
                <c:pt idx="1210">
                  <c:v>121</c:v>
                </c:pt>
                <c:pt idx="1211">
                  <c:v>121.1</c:v>
                </c:pt>
                <c:pt idx="1212">
                  <c:v>121.2</c:v>
                </c:pt>
                <c:pt idx="1213">
                  <c:v>121.3</c:v>
                </c:pt>
                <c:pt idx="1214">
                  <c:v>121.4</c:v>
                </c:pt>
                <c:pt idx="1215">
                  <c:v>121.5</c:v>
                </c:pt>
                <c:pt idx="1216">
                  <c:v>121.6</c:v>
                </c:pt>
                <c:pt idx="1217">
                  <c:v>121.7</c:v>
                </c:pt>
                <c:pt idx="1218">
                  <c:v>121.8</c:v>
                </c:pt>
                <c:pt idx="1219">
                  <c:v>121.9</c:v>
                </c:pt>
                <c:pt idx="1220">
                  <c:v>122</c:v>
                </c:pt>
                <c:pt idx="1221">
                  <c:v>122.1</c:v>
                </c:pt>
                <c:pt idx="1222">
                  <c:v>122.2</c:v>
                </c:pt>
                <c:pt idx="1223">
                  <c:v>122.3</c:v>
                </c:pt>
                <c:pt idx="1224">
                  <c:v>122.4</c:v>
                </c:pt>
                <c:pt idx="1225">
                  <c:v>122.5</c:v>
                </c:pt>
                <c:pt idx="1226">
                  <c:v>122.6</c:v>
                </c:pt>
                <c:pt idx="1227">
                  <c:v>122.7</c:v>
                </c:pt>
                <c:pt idx="1228">
                  <c:v>122.8</c:v>
                </c:pt>
                <c:pt idx="1229">
                  <c:v>122.9</c:v>
                </c:pt>
                <c:pt idx="1230">
                  <c:v>123</c:v>
                </c:pt>
                <c:pt idx="1231">
                  <c:v>123.1</c:v>
                </c:pt>
                <c:pt idx="1232">
                  <c:v>123.2</c:v>
                </c:pt>
                <c:pt idx="1233">
                  <c:v>123.3</c:v>
                </c:pt>
                <c:pt idx="1234">
                  <c:v>123.4</c:v>
                </c:pt>
                <c:pt idx="1235">
                  <c:v>123.5</c:v>
                </c:pt>
                <c:pt idx="1236">
                  <c:v>123.6</c:v>
                </c:pt>
                <c:pt idx="1237">
                  <c:v>123.7</c:v>
                </c:pt>
                <c:pt idx="1238">
                  <c:v>123.8</c:v>
                </c:pt>
                <c:pt idx="1239">
                  <c:v>123.9</c:v>
                </c:pt>
                <c:pt idx="1240">
                  <c:v>124</c:v>
                </c:pt>
                <c:pt idx="1241">
                  <c:v>124.1</c:v>
                </c:pt>
                <c:pt idx="1242">
                  <c:v>124.2</c:v>
                </c:pt>
                <c:pt idx="1243">
                  <c:v>124.3</c:v>
                </c:pt>
                <c:pt idx="1244">
                  <c:v>124.4</c:v>
                </c:pt>
                <c:pt idx="1245">
                  <c:v>124.5</c:v>
                </c:pt>
                <c:pt idx="1246">
                  <c:v>124.6</c:v>
                </c:pt>
                <c:pt idx="1247">
                  <c:v>124.7</c:v>
                </c:pt>
                <c:pt idx="1248">
                  <c:v>124.8</c:v>
                </c:pt>
                <c:pt idx="1249">
                  <c:v>124.9</c:v>
                </c:pt>
                <c:pt idx="1250">
                  <c:v>125</c:v>
                </c:pt>
                <c:pt idx="1251">
                  <c:v>125.1</c:v>
                </c:pt>
                <c:pt idx="1252">
                  <c:v>125.2</c:v>
                </c:pt>
                <c:pt idx="1253">
                  <c:v>125.3</c:v>
                </c:pt>
                <c:pt idx="1254">
                  <c:v>125.4</c:v>
                </c:pt>
                <c:pt idx="1255">
                  <c:v>125.5</c:v>
                </c:pt>
                <c:pt idx="1256">
                  <c:v>125.6</c:v>
                </c:pt>
                <c:pt idx="1257">
                  <c:v>125.7</c:v>
                </c:pt>
                <c:pt idx="1258">
                  <c:v>125.8</c:v>
                </c:pt>
                <c:pt idx="1259">
                  <c:v>125.9</c:v>
                </c:pt>
                <c:pt idx="1260">
                  <c:v>126</c:v>
                </c:pt>
                <c:pt idx="1261">
                  <c:v>126.1</c:v>
                </c:pt>
                <c:pt idx="1262">
                  <c:v>126.2</c:v>
                </c:pt>
                <c:pt idx="1263">
                  <c:v>126.3</c:v>
                </c:pt>
                <c:pt idx="1264">
                  <c:v>126.4</c:v>
                </c:pt>
                <c:pt idx="1265">
                  <c:v>126.5</c:v>
                </c:pt>
                <c:pt idx="1266">
                  <c:v>126.6</c:v>
                </c:pt>
                <c:pt idx="1267">
                  <c:v>126.7</c:v>
                </c:pt>
                <c:pt idx="1268">
                  <c:v>126.8</c:v>
                </c:pt>
                <c:pt idx="1269">
                  <c:v>126.9</c:v>
                </c:pt>
                <c:pt idx="1270">
                  <c:v>127</c:v>
                </c:pt>
                <c:pt idx="1271">
                  <c:v>127.1</c:v>
                </c:pt>
                <c:pt idx="1272">
                  <c:v>127.2</c:v>
                </c:pt>
                <c:pt idx="1273">
                  <c:v>127.3</c:v>
                </c:pt>
                <c:pt idx="1274">
                  <c:v>127.4</c:v>
                </c:pt>
                <c:pt idx="1275">
                  <c:v>127.5</c:v>
                </c:pt>
                <c:pt idx="1276">
                  <c:v>127.6</c:v>
                </c:pt>
                <c:pt idx="1277">
                  <c:v>127.7</c:v>
                </c:pt>
                <c:pt idx="1278">
                  <c:v>127.8</c:v>
                </c:pt>
                <c:pt idx="1279">
                  <c:v>127.9</c:v>
                </c:pt>
                <c:pt idx="1280">
                  <c:v>128</c:v>
                </c:pt>
                <c:pt idx="1281">
                  <c:v>128.1</c:v>
                </c:pt>
                <c:pt idx="1282">
                  <c:v>128.19999999999999</c:v>
                </c:pt>
                <c:pt idx="1283">
                  <c:v>128.30000000000001</c:v>
                </c:pt>
                <c:pt idx="1284">
                  <c:v>128.4</c:v>
                </c:pt>
                <c:pt idx="1285">
                  <c:v>128.5</c:v>
                </c:pt>
                <c:pt idx="1286">
                  <c:v>128.6</c:v>
                </c:pt>
                <c:pt idx="1287">
                  <c:v>128.69999999999999</c:v>
                </c:pt>
                <c:pt idx="1288">
                  <c:v>128.80000000000001</c:v>
                </c:pt>
                <c:pt idx="1289">
                  <c:v>128.9</c:v>
                </c:pt>
                <c:pt idx="1290">
                  <c:v>129</c:v>
                </c:pt>
                <c:pt idx="1291">
                  <c:v>129.1</c:v>
                </c:pt>
                <c:pt idx="1292">
                  <c:v>129.19999999999999</c:v>
                </c:pt>
                <c:pt idx="1293">
                  <c:v>129.30000000000001</c:v>
                </c:pt>
                <c:pt idx="1294">
                  <c:v>129.4</c:v>
                </c:pt>
                <c:pt idx="1295">
                  <c:v>129.5</c:v>
                </c:pt>
                <c:pt idx="1296">
                  <c:v>129.6</c:v>
                </c:pt>
                <c:pt idx="1297">
                  <c:v>129.69999999999999</c:v>
                </c:pt>
                <c:pt idx="1298">
                  <c:v>129.80000000000001</c:v>
                </c:pt>
                <c:pt idx="1299">
                  <c:v>129.9</c:v>
                </c:pt>
                <c:pt idx="1300">
                  <c:v>130</c:v>
                </c:pt>
                <c:pt idx="1301">
                  <c:v>130.1</c:v>
                </c:pt>
                <c:pt idx="1302">
                  <c:v>130.19999999999999</c:v>
                </c:pt>
                <c:pt idx="1303">
                  <c:v>130.30000000000001</c:v>
                </c:pt>
                <c:pt idx="1304">
                  <c:v>130.4</c:v>
                </c:pt>
                <c:pt idx="1305">
                  <c:v>130.5</c:v>
                </c:pt>
                <c:pt idx="1306">
                  <c:v>130.6</c:v>
                </c:pt>
                <c:pt idx="1307">
                  <c:v>130.69999999999999</c:v>
                </c:pt>
                <c:pt idx="1308">
                  <c:v>130.80000000000001</c:v>
                </c:pt>
                <c:pt idx="1309">
                  <c:v>130.9</c:v>
                </c:pt>
                <c:pt idx="1310">
                  <c:v>131</c:v>
                </c:pt>
                <c:pt idx="1311">
                  <c:v>131.1</c:v>
                </c:pt>
                <c:pt idx="1312">
                  <c:v>131.19999999999999</c:v>
                </c:pt>
                <c:pt idx="1313">
                  <c:v>131.30000000000001</c:v>
                </c:pt>
                <c:pt idx="1314">
                  <c:v>131.4</c:v>
                </c:pt>
                <c:pt idx="1315">
                  <c:v>131.5</c:v>
                </c:pt>
                <c:pt idx="1316">
                  <c:v>131.6</c:v>
                </c:pt>
                <c:pt idx="1317">
                  <c:v>131.69999999999999</c:v>
                </c:pt>
                <c:pt idx="1318">
                  <c:v>131.80000000000001</c:v>
                </c:pt>
                <c:pt idx="1319">
                  <c:v>131.9</c:v>
                </c:pt>
                <c:pt idx="1320">
                  <c:v>132</c:v>
                </c:pt>
                <c:pt idx="1321">
                  <c:v>132.1</c:v>
                </c:pt>
                <c:pt idx="1322">
                  <c:v>132.19999999999999</c:v>
                </c:pt>
                <c:pt idx="1323">
                  <c:v>132.30000000000001</c:v>
                </c:pt>
                <c:pt idx="1324">
                  <c:v>132.4</c:v>
                </c:pt>
                <c:pt idx="1325">
                  <c:v>132.5</c:v>
                </c:pt>
                <c:pt idx="1326">
                  <c:v>132.6</c:v>
                </c:pt>
                <c:pt idx="1327">
                  <c:v>132.69999999999999</c:v>
                </c:pt>
                <c:pt idx="1328">
                  <c:v>132.80000000000001</c:v>
                </c:pt>
                <c:pt idx="1329">
                  <c:v>132.9</c:v>
                </c:pt>
                <c:pt idx="1330">
                  <c:v>133</c:v>
                </c:pt>
                <c:pt idx="1331">
                  <c:v>133.1</c:v>
                </c:pt>
                <c:pt idx="1332">
                  <c:v>133.19999999999999</c:v>
                </c:pt>
                <c:pt idx="1333">
                  <c:v>133.30000000000001</c:v>
                </c:pt>
                <c:pt idx="1334">
                  <c:v>133.4</c:v>
                </c:pt>
                <c:pt idx="1335">
                  <c:v>133.5</c:v>
                </c:pt>
                <c:pt idx="1336">
                  <c:v>133.6</c:v>
                </c:pt>
                <c:pt idx="1337">
                  <c:v>133.69999999999999</c:v>
                </c:pt>
                <c:pt idx="1338">
                  <c:v>133.80000000000001</c:v>
                </c:pt>
                <c:pt idx="1339">
                  <c:v>133.9</c:v>
                </c:pt>
                <c:pt idx="1340">
                  <c:v>134</c:v>
                </c:pt>
                <c:pt idx="1341">
                  <c:v>134.1</c:v>
                </c:pt>
                <c:pt idx="1342">
                  <c:v>134.19999999999999</c:v>
                </c:pt>
                <c:pt idx="1343">
                  <c:v>134.30000000000001</c:v>
                </c:pt>
                <c:pt idx="1344">
                  <c:v>134.4</c:v>
                </c:pt>
                <c:pt idx="1345">
                  <c:v>134.5</c:v>
                </c:pt>
                <c:pt idx="1346">
                  <c:v>134.6</c:v>
                </c:pt>
                <c:pt idx="1347">
                  <c:v>134.69999999999999</c:v>
                </c:pt>
                <c:pt idx="1348">
                  <c:v>134.80000000000001</c:v>
                </c:pt>
                <c:pt idx="1349">
                  <c:v>134.9</c:v>
                </c:pt>
                <c:pt idx="1350">
                  <c:v>135</c:v>
                </c:pt>
                <c:pt idx="1351">
                  <c:v>135.1</c:v>
                </c:pt>
                <c:pt idx="1352">
                  <c:v>135.19999999999999</c:v>
                </c:pt>
                <c:pt idx="1353">
                  <c:v>135.30000000000001</c:v>
                </c:pt>
                <c:pt idx="1354">
                  <c:v>135.4</c:v>
                </c:pt>
                <c:pt idx="1355">
                  <c:v>135.5</c:v>
                </c:pt>
                <c:pt idx="1356">
                  <c:v>135.6</c:v>
                </c:pt>
                <c:pt idx="1357">
                  <c:v>135.69999999999999</c:v>
                </c:pt>
                <c:pt idx="1358">
                  <c:v>135.80000000000001</c:v>
                </c:pt>
                <c:pt idx="1359">
                  <c:v>135.9</c:v>
                </c:pt>
                <c:pt idx="1360">
                  <c:v>136</c:v>
                </c:pt>
                <c:pt idx="1361">
                  <c:v>136.1</c:v>
                </c:pt>
                <c:pt idx="1362">
                  <c:v>136.19999999999999</c:v>
                </c:pt>
                <c:pt idx="1363">
                  <c:v>136.30000000000001</c:v>
                </c:pt>
                <c:pt idx="1364">
                  <c:v>136.4</c:v>
                </c:pt>
                <c:pt idx="1365">
                  <c:v>136.5</c:v>
                </c:pt>
                <c:pt idx="1366">
                  <c:v>136.6</c:v>
                </c:pt>
                <c:pt idx="1367">
                  <c:v>136.69999999999999</c:v>
                </c:pt>
                <c:pt idx="1368">
                  <c:v>136.80000000000001</c:v>
                </c:pt>
                <c:pt idx="1369">
                  <c:v>136.9</c:v>
                </c:pt>
                <c:pt idx="1370">
                  <c:v>137</c:v>
                </c:pt>
                <c:pt idx="1371">
                  <c:v>137.1</c:v>
                </c:pt>
                <c:pt idx="1372">
                  <c:v>137.19999999999999</c:v>
                </c:pt>
                <c:pt idx="1373">
                  <c:v>137.30000000000001</c:v>
                </c:pt>
                <c:pt idx="1374">
                  <c:v>137.4</c:v>
                </c:pt>
                <c:pt idx="1375">
                  <c:v>137.5</c:v>
                </c:pt>
                <c:pt idx="1376">
                  <c:v>137.6</c:v>
                </c:pt>
                <c:pt idx="1377">
                  <c:v>137.69999999999999</c:v>
                </c:pt>
                <c:pt idx="1378">
                  <c:v>137.80000000000001</c:v>
                </c:pt>
                <c:pt idx="1379">
                  <c:v>137.9</c:v>
                </c:pt>
                <c:pt idx="1380">
                  <c:v>138</c:v>
                </c:pt>
                <c:pt idx="1381">
                  <c:v>138.1</c:v>
                </c:pt>
                <c:pt idx="1382">
                  <c:v>138.19999999999999</c:v>
                </c:pt>
                <c:pt idx="1383">
                  <c:v>138.30000000000001</c:v>
                </c:pt>
                <c:pt idx="1384">
                  <c:v>138.4</c:v>
                </c:pt>
                <c:pt idx="1385">
                  <c:v>138.5</c:v>
                </c:pt>
                <c:pt idx="1386">
                  <c:v>138.6</c:v>
                </c:pt>
                <c:pt idx="1387">
                  <c:v>138.69999999999999</c:v>
                </c:pt>
                <c:pt idx="1388">
                  <c:v>138.80000000000001</c:v>
                </c:pt>
                <c:pt idx="1389">
                  <c:v>138.9</c:v>
                </c:pt>
                <c:pt idx="1390">
                  <c:v>139</c:v>
                </c:pt>
                <c:pt idx="1391">
                  <c:v>139.1</c:v>
                </c:pt>
                <c:pt idx="1392">
                  <c:v>139.19999999999999</c:v>
                </c:pt>
                <c:pt idx="1393">
                  <c:v>139.30000000000001</c:v>
                </c:pt>
                <c:pt idx="1394">
                  <c:v>139.4</c:v>
                </c:pt>
                <c:pt idx="1395">
                  <c:v>139.5</c:v>
                </c:pt>
                <c:pt idx="1396">
                  <c:v>139.6</c:v>
                </c:pt>
                <c:pt idx="1397">
                  <c:v>139.69999999999999</c:v>
                </c:pt>
                <c:pt idx="1398">
                  <c:v>139.80000000000001</c:v>
                </c:pt>
                <c:pt idx="1399">
                  <c:v>139.9</c:v>
                </c:pt>
                <c:pt idx="1400">
                  <c:v>140</c:v>
                </c:pt>
                <c:pt idx="1401">
                  <c:v>140.1</c:v>
                </c:pt>
                <c:pt idx="1402">
                  <c:v>140.19999999999999</c:v>
                </c:pt>
                <c:pt idx="1403">
                  <c:v>140.30000000000001</c:v>
                </c:pt>
                <c:pt idx="1404">
                  <c:v>140.4</c:v>
                </c:pt>
                <c:pt idx="1405">
                  <c:v>140.5</c:v>
                </c:pt>
                <c:pt idx="1406">
                  <c:v>140.6</c:v>
                </c:pt>
                <c:pt idx="1407">
                  <c:v>140.69999999999999</c:v>
                </c:pt>
                <c:pt idx="1408">
                  <c:v>140.80000000000001</c:v>
                </c:pt>
                <c:pt idx="1409">
                  <c:v>140.9</c:v>
                </c:pt>
                <c:pt idx="1410">
                  <c:v>141</c:v>
                </c:pt>
                <c:pt idx="1411">
                  <c:v>141.1</c:v>
                </c:pt>
                <c:pt idx="1412">
                  <c:v>141.19999999999999</c:v>
                </c:pt>
                <c:pt idx="1413">
                  <c:v>141.30000000000001</c:v>
                </c:pt>
                <c:pt idx="1414">
                  <c:v>141.4</c:v>
                </c:pt>
                <c:pt idx="1415">
                  <c:v>141.5</c:v>
                </c:pt>
                <c:pt idx="1416">
                  <c:v>141.6</c:v>
                </c:pt>
                <c:pt idx="1417">
                  <c:v>141.69999999999999</c:v>
                </c:pt>
                <c:pt idx="1418">
                  <c:v>141.80000000000001</c:v>
                </c:pt>
                <c:pt idx="1419">
                  <c:v>141.9</c:v>
                </c:pt>
                <c:pt idx="1420">
                  <c:v>142</c:v>
                </c:pt>
                <c:pt idx="1421">
                  <c:v>142.1</c:v>
                </c:pt>
                <c:pt idx="1422">
                  <c:v>142.19999999999999</c:v>
                </c:pt>
                <c:pt idx="1423">
                  <c:v>142.30000000000001</c:v>
                </c:pt>
                <c:pt idx="1424">
                  <c:v>142.4</c:v>
                </c:pt>
                <c:pt idx="1425">
                  <c:v>142.5</c:v>
                </c:pt>
                <c:pt idx="1426">
                  <c:v>142.6</c:v>
                </c:pt>
                <c:pt idx="1427">
                  <c:v>142.69999999999999</c:v>
                </c:pt>
                <c:pt idx="1428">
                  <c:v>142.80000000000001</c:v>
                </c:pt>
                <c:pt idx="1429">
                  <c:v>142.9</c:v>
                </c:pt>
                <c:pt idx="1430">
                  <c:v>143</c:v>
                </c:pt>
                <c:pt idx="1431">
                  <c:v>143.1</c:v>
                </c:pt>
                <c:pt idx="1432">
                  <c:v>143.19999999999999</c:v>
                </c:pt>
                <c:pt idx="1433">
                  <c:v>143.30000000000001</c:v>
                </c:pt>
                <c:pt idx="1434">
                  <c:v>143.4</c:v>
                </c:pt>
                <c:pt idx="1435">
                  <c:v>143.5</c:v>
                </c:pt>
                <c:pt idx="1436">
                  <c:v>143.6</c:v>
                </c:pt>
                <c:pt idx="1437">
                  <c:v>143.69999999999999</c:v>
                </c:pt>
                <c:pt idx="1438">
                  <c:v>143.80000000000001</c:v>
                </c:pt>
                <c:pt idx="1439">
                  <c:v>143.9</c:v>
                </c:pt>
                <c:pt idx="1440">
                  <c:v>144</c:v>
                </c:pt>
                <c:pt idx="1441">
                  <c:v>144.1</c:v>
                </c:pt>
                <c:pt idx="1442">
                  <c:v>144.19999999999999</c:v>
                </c:pt>
                <c:pt idx="1443">
                  <c:v>144.30000000000001</c:v>
                </c:pt>
                <c:pt idx="1444">
                  <c:v>144.4</c:v>
                </c:pt>
                <c:pt idx="1445">
                  <c:v>144.5</c:v>
                </c:pt>
                <c:pt idx="1446">
                  <c:v>144.6</c:v>
                </c:pt>
                <c:pt idx="1447">
                  <c:v>144.69999999999999</c:v>
                </c:pt>
                <c:pt idx="1448">
                  <c:v>144.80000000000001</c:v>
                </c:pt>
                <c:pt idx="1449">
                  <c:v>144.9</c:v>
                </c:pt>
                <c:pt idx="1450">
                  <c:v>145</c:v>
                </c:pt>
                <c:pt idx="1451">
                  <c:v>145.1</c:v>
                </c:pt>
                <c:pt idx="1452">
                  <c:v>145.19999999999999</c:v>
                </c:pt>
                <c:pt idx="1453">
                  <c:v>145.30000000000001</c:v>
                </c:pt>
                <c:pt idx="1454">
                  <c:v>145.4</c:v>
                </c:pt>
                <c:pt idx="1455">
                  <c:v>145.5</c:v>
                </c:pt>
                <c:pt idx="1456">
                  <c:v>145.6</c:v>
                </c:pt>
                <c:pt idx="1457">
                  <c:v>145.69999999999999</c:v>
                </c:pt>
                <c:pt idx="1458">
                  <c:v>145.80000000000001</c:v>
                </c:pt>
                <c:pt idx="1459">
                  <c:v>145.9</c:v>
                </c:pt>
                <c:pt idx="1460">
                  <c:v>146</c:v>
                </c:pt>
                <c:pt idx="1461">
                  <c:v>146.1</c:v>
                </c:pt>
                <c:pt idx="1462">
                  <c:v>146.19999999999999</c:v>
                </c:pt>
                <c:pt idx="1463">
                  <c:v>146.30000000000001</c:v>
                </c:pt>
                <c:pt idx="1464">
                  <c:v>146.4</c:v>
                </c:pt>
                <c:pt idx="1465">
                  <c:v>146.5</c:v>
                </c:pt>
                <c:pt idx="1466">
                  <c:v>146.6</c:v>
                </c:pt>
                <c:pt idx="1467">
                  <c:v>146.69999999999999</c:v>
                </c:pt>
                <c:pt idx="1468">
                  <c:v>146.80000000000001</c:v>
                </c:pt>
                <c:pt idx="1469">
                  <c:v>146.9</c:v>
                </c:pt>
                <c:pt idx="1470">
                  <c:v>147</c:v>
                </c:pt>
                <c:pt idx="1471">
                  <c:v>147.1</c:v>
                </c:pt>
                <c:pt idx="1472">
                  <c:v>147.19999999999999</c:v>
                </c:pt>
                <c:pt idx="1473">
                  <c:v>147.30000000000001</c:v>
                </c:pt>
                <c:pt idx="1474">
                  <c:v>147.4</c:v>
                </c:pt>
                <c:pt idx="1475">
                  <c:v>147.5</c:v>
                </c:pt>
                <c:pt idx="1476">
                  <c:v>147.6</c:v>
                </c:pt>
                <c:pt idx="1477">
                  <c:v>147.69999999999999</c:v>
                </c:pt>
                <c:pt idx="1478">
                  <c:v>147.80000000000001</c:v>
                </c:pt>
                <c:pt idx="1479">
                  <c:v>147.9</c:v>
                </c:pt>
                <c:pt idx="1480">
                  <c:v>148</c:v>
                </c:pt>
                <c:pt idx="1481">
                  <c:v>148.1</c:v>
                </c:pt>
                <c:pt idx="1482">
                  <c:v>148.19999999999999</c:v>
                </c:pt>
                <c:pt idx="1483">
                  <c:v>148.30000000000001</c:v>
                </c:pt>
                <c:pt idx="1484">
                  <c:v>148.4</c:v>
                </c:pt>
                <c:pt idx="1485">
                  <c:v>148.5</c:v>
                </c:pt>
                <c:pt idx="1486">
                  <c:v>148.6</c:v>
                </c:pt>
                <c:pt idx="1487">
                  <c:v>148.69999999999999</c:v>
                </c:pt>
                <c:pt idx="1488">
                  <c:v>148.80000000000001</c:v>
                </c:pt>
                <c:pt idx="1489">
                  <c:v>148.9</c:v>
                </c:pt>
                <c:pt idx="1490">
                  <c:v>149</c:v>
                </c:pt>
                <c:pt idx="1491">
                  <c:v>149.1</c:v>
                </c:pt>
                <c:pt idx="1492">
                  <c:v>149.19999999999999</c:v>
                </c:pt>
                <c:pt idx="1493">
                  <c:v>149.30000000000001</c:v>
                </c:pt>
                <c:pt idx="1494">
                  <c:v>149.4</c:v>
                </c:pt>
                <c:pt idx="1495">
                  <c:v>149.5</c:v>
                </c:pt>
                <c:pt idx="1496">
                  <c:v>149.6</c:v>
                </c:pt>
                <c:pt idx="1497">
                  <c:v>149.69999999999999</c:v>
                </c:pt>
                <c:pt idx="1498">
                  <c:v>149.80000000000001</c:v>
                </c:pt>
                <c:pt idx="1499">
                  <c:v>149.9</c:v>
                </c:pt>
                <c:pt idx="1500">
                  <c:v>150</c:v>
                </c:pt>
                <c:pt idx="1501">
                  <c:v>150.1</c:v>
                </c:pt>
                <c:pt idx="1502">
                  <c:v>150.19999999999999</c:v>
                </c:pt>
                <c:pt idx="1503">
                  <c:v>150.30000000000001</c:v>
                </c:pt>
                <c:pt idx="1504">
                  <c:v>150.4</c:v>
                </c:pt>
                <c:pt idx="1505">
                  <c:v>150.5</c:v>
                </c:pt>
                <c:pt idx="1506">
                  <c:v>150.6</c:v>
                </c:pt>
                <c:pt idx="1507">
                  <c:v>150.69999999999999</c:v>
                </c:pt>
                <c:pt idx="1508">
                  <c:v>150.80000000000001</c:v>
                </c:pt>
                <c:pt idx="1509">
                  <c:v>150.9</c:v>
                </c:pt>
                <c:pt idx="1510">
                  <c:v>151</c:v>
                </c:pt>
                <c:pt idx="1511">
                  <c:v>151.1</c:v>
                </c:pt>
                <c:pt idx="1512">
                  <c:v>151.19999999999999</c:v>
                </c:pt>
                <c:pt idx="1513">
                  <c:v>151.30000000000001</c:v>
                </c:pt>
                <c:pt idx="1514">
                  <c:v>151.4</c:v>
                </c:pt>
                <c:pt idx="1515">
                  <c:v>151.5</c:v>
                </c:pt>
                <c:pt idx="1516">
                  <c:v>151.6</c:v>
                </c:pt>
                <c:pt idx="1517">
                  <c:v>151.69999999999999</c:v>
                </c:pt>
                <c:pt idx="1518">
                  <c:v>151.80000000000001</c:v>
                </c:pt>
                <c:pt idx="1519">
                  <c:v>151.9</c:v>
                </c:pt>
                <c:pt idx="1520">
                  <c:v>152</c:v>
                </c:pt>
                <c:pt idx="1521">
                  <c:v>152.1</c:v>
                </c:pt>
                <c:pt idx="1522">
                  <c:v>152.19999999999999</c:v>
                </c:pt>
                <c:pt idx="1523">
                  <c:v>152.30000000000001</c:v>
                </c:pt>
                <c:pt idx="1524">
                  <c:v>152.4</c:v>
                </c:pt>
                <c:pt idx="1525">
                  <c:v>152.5</c:v>
                </c:pt>
                <c:pt idx="1526">
                  <c:v>152.6</c:v>
                </c:pt>
                <c:pt idx="1527">
                  <c:v>152.69999999999999</c:v>
                </c:pt>
                <c:pt idx="1528">
                  <c:v>152.80000000000001</c:v>
                </c:pt>
                <c:pt idx="1529">
                  <c:v>152.9</c:v>
                </c:pt>
                <c:pt idx="1530">
                  <c:v>153</c:v>
                </c:pt>
                <c:pt idx="1531">
                  <c:v>153.1</c:v>
                </c:pt>
                <c:pt idx="1532">
                  <c:v>153.19999999999999</c:v>
                </c:pt>
                <c:pt idx="1533">
                  <c:v>153.30000000000001</c:v>
                </c:pt>
                <c:pt idx="1534">
                  <c:v>153.4</c:v>
                </c:pt>
                <c:pt idx="1535">
                  <c:v>153.5</c:v>
                </c:pt>
                <c:pt idx="1536">
                  <c:v>153.6</c:v>
                </c:pt>
                <c:pt idx="1537">
                  <c:v>153.69999999999999</c:v>
                </c:pt>
                <c:pt idx="1538">
                  <c:v>153.80000000000001</c:v>
                </c:pt>
                <c:pt idx="1539">
                  <c:v>153.9</c:v>
                </c:pt>
                <c:pt idx="1540">
                  <c:v>154</c:v>
                </c:pt>
                <c:pt idx="1541">
                  <c:v>154.1</c:v>
                </c:pt>
                <c:pt idx="1542">
                  <c:v>154.19999999999999</c:v>
                </c:pt>
                <c:pt idx="1543">
                  <c:v>154.30000000000001</c:v>
                </c:pt>
                <c:pt idx="1544">
                  <c:v>154.4</c:v>
                </c:pt>
                <c:pt idx="1545">
                  <c:v>154.5</c:v>
                </c:pt>
                <c:pt idx="1546">
                  <c:v>154.6</c:v>
                </c:pt>
                <c:pt idx="1547">
                  <c:v>154.69999999999999</c:v>
                </c:pt>
                <c:pt idx="1548">
                  <c:v>154.80000000000001</c:v>
                </c:pt>
                <c:pt idx="1549">
                  <c:v>154.9</c:v>
                </c:pt>
                <c:pt idx="1550">
                  <c:v>155</c:v>
                </c:pt>
                <c:pt idx="1551">
                  <c:v>155.1</c:v>
                </c:pt>
                <c:pt idx="1552">
                  <c:v>155.19999999999999</c:v>
                </c:pt>
                <c:pt idx="1553">
                  <c:v>155.30000000000001</c:v>
                </c:pt>
                <c:pt idx="1554">
                  <c:v>155.4</c:v>
                </c:pt>
                <c:pt idx="1555">
                  <c:v>155.5</c:v>
                </c:pt>
                <c:pt idx="1556">
                  <c:v>155.6</c:v>
                </c:pt>
                <c:pt idx="1557">
                  <c:v>155.69999999999999</c:v>
                </c:pt>
                <c:pt idx="1558">
                  <c:v>155.80000000000001</c:v>
                </c:pt>
                <c:pt idx="1559">
                  <c:v>155.9</c:v>
                </c:pt>
                <c:pt idx="1560">
                  <c:v>156</c:v>
                </c:pt>
                <c:pt idx="1561">
                  <c:v>156.1</c:v>
                </c:pt>
                <c:pt idx="1562">
                  <c:v>156.19999999999999</c:v>
                </c:pt>
                <c:pt idx="1563">
                  <c:v>156.30000000000001</c:v>
                </c:pt>
                <c:pt idx="1564">
                  <c:v>156.4</c:v>
                </c:pt>
                <c:pt idx="1565">
                  <c:v>156.5</c:v>
                </c:pt>
                <c:pt idx="1566">
                  <c:v>156.6</c:v>
                </c:pt>
                <c:pt idx="1567">
                  <c:v>156.69999999999999</c:v>
                </c:pt>
                <c:pt idx="1568">
                  <c:v>156.80000000000001</c:v>
                </c:pt>
                <c:pt idx="1569">
                  <c:v>156.9</c:v>
                </c:pt>
                <c:pt idx="1570">
                  <c:v>157</c:v>
                </c:pt>
                <c:pt idx="1571">
                  <c:v>157.1</c:v>
                </c:pt>
                <c:pt idx="1572">
                  <c:v>157.19999999999999</c:v>
                </c:pt>
                <c:pt idx="1573">
                  <c:v>157.30000000000001</c:v>
                </c:pt>
                <c:pt idx="1574">
                  <c:v>157.4</c:v>
                </c:pt>
                <c:pt idx="1575">
                  <c:v>157.5</c:v>
                </c:pt>
                <c:pt idx="1576">
                  <c:v>157.6</c:v>
                </c:pt>
                <c:pt idx="1577">
                  <c:v>157.69999999999999</c:v>
                </c:pt>
                <c:pt idx="1578">
                  <c:v>157.80000000000001</c:v>
                </c:pt>
                <c:pt idx="1579">
                  <c:v>157.9</c:v>
                </c:pt>
                <c:pt idx="1580">
                  <c:v>158</c:v>
                </c:pt>
                <c:pt idx="1581">
                  <c:v>158.1</c:v>
                </c:pt>
                <c:pt idx="1582">
                  <c:v>158.19999999999999</c:v>
                </c:pt>
                <c:pt idx="1583">
                  <c:v>158.30000000000001</c:v>
                </c:pt>
                <c:pt idx="1584">
                  <c:v>158.4</c:v>
                </c:pt>
                <c:pt idx="1585">
                  <c:v>158.5</c:v>
                </c:pt>
                <c:pt idx="1586">
                  <c:v>158.6</c:v>
                </c:pt>
                <c:pt idx="1587">
                  <c:v>158.69999999999999</c:v>
                </c:pt>
                <c:pt idx="1588">
                  <c:v>158.80000000000001</c:v>
                </c:pt>
                <c:pt idx="1589">
                  <c:v>158.9</c:v>
                </c:pt>
                <c:pt idx="1590">
                  <c:v>159</c:v>
                </c:pt>
                <c:pt idx="1591">
                  <c:v>159.1</c:v>
                </c:pt>
                <c:pt idx="1592">
                  <c:v>159.19999999999999</c:v>
                </c:pt>
                <c:pt idx="1593">
                  <c:v>159.30000000000001</c:v>
                </c:pt>
                <c:pt idx="1594">
                  <c:v>159.4</c:v>
                </c:pt>
                <c:pt idx="1595">
                  <c:v>159.5</c:v>
                </c:pt>
                <c:pt idx="1596">
                  <c:v>159.6</c:v>
                </c:pt>
                <c:pt idx="1597">
                  <c:v>159.69999999999999</c:v>
                </c:pt>
                <c:pt idx="1598">
                  <c:v>159.80000000000001</c:v>
                </c:pt>
                <c:pt idx="1599">
                  <c:v>159.9</c:v>
                </c:pt>
                <c:pt idx="1600">
                  <c:v>160</c:v>
                </c:pt>
                <c:pt idx="1601">
                  <c:v>160.1</c:v>
                </c:pt>
                <c:pt idx="1602">
                  <c:v>160.19999999999999</c:v>
                </c:pt>
                <c:pt idx="1603">
                  <c:v>160.30000000000001</c:v>
                </c:pt>
                <c:pt idx="1604">
                  <c:v>160.4</c:v>
                </c:pt>
                <c:pt idx="1605">
                  <c:v>160.5</c:v>
                </c:pt>
                <c:pt idx="1606">
                  <c:v>160.6</c:v>
                </c:pt>
                <c:pt idx="1607">
                  <c:v>160.69999999999999</c:v>
                </c:pt>
                <c:pt idx="1608">
                  <c:v>160.80000000000001</c:v>
                </c:pt>
                <c:pt idx="1609">
                  <c:v>160.9</c:v>
                </c:pt>
                <c:pt idx="1610">
                  <c:v>161</c:v>
                </c:pt>
                <c:pt idx="1611">
                  <c:v>161.1</c:v>
                </c:pt>
                <c:pt idx="1612">
                  <c:v>161.19999999999999</c:v>
                </c:pt>
                <c:pt idx="1613">
                  <c:v>161.30000000000001</c:v>
                </c:pt>
                <c:pt idx="1614">
                  <c:v>161.4</c:v>
                </c:pt>
                <c:pt idx="1615">
                  <c:v>161.5</c:v>
                </c:pt>
                <c:pt idx="1616">
                  <c:v>161.6</c:v>
                </c:pt>
                <c:pt idx="1617">
                  <c:v>161.69999999999999</c:v>
                </c:pt>
                <c:pt idx="1618">
                  <c:v>161.80000000000001</c:v>
                </c:pt>
                <c:pt idx="1619">
                  <c:v>161.9</c:v>
                </c:pt>
                <c:pt idx="1620">
                  <c:v>162</c:v>
                </c:pt>
                <c:pt idx="1621">
                  <c:v>162.1</c:v>
                </c:pt>
                <c:pt idx="1622">
                  <c:v>162.19999999999999</c:v>
                </c:pt>
                <c:pt idx="1623">
                  <c:v>162.30000000000001</c:v>
                </c:pt>
                <c:pt idx="1624">
                  <c:v>162.4</c:v>
                </c:pt>
                <c:pt idx="1625">
                  <c:v>162.5</c:v>
                </c:pt>
                <c:pt idx="1626">
                  <c:v>162.6</c:v>
                </c:pt>
                <c:pt idx="1627">
                  <c:v>162.69999999999999</c:v>
                </c:pt>
                <c:pt idx="1628">
                  <c:v>162.80000000000001</c:v>
                </c:pt>
                <c:pt idx="1629">
                  <c:v>162.9</c:v>
                </c:pt>
                <c:pt idx="1630">
                  <c:v>163</c:v>
                </c:pt>
                <c:pt idx="1631">
                  <c:v>163.1</c:v>
                </c:pt>
                <c:pt idx="1632">
                  <c:v>163.19999999999999</c:v>
                </c:pt>
                <c:pt idx="1633">
                  <c:v>163.30000000000001</c:v>
                </c:pt>
                <c:pt idx="1634">
                  <c:v>163.4</c:v>
                </c:pt>
                <c:pt idx="1635">
                  <c:v>163.5</c:v>
                </c:pt>
                <c:pt idx="1636">
                  <c:v>163.6</c:v>
                </c:pt>
                <c:pt idx="1637">
                  <c:v>163.69999999999999</c:v>
                </c:pt>
                <c:pt idx="1638">
                  <c:v>163.80000000000001</c:v>
                </c:pt>
                <c:pt idx="1639">
                  <c:v>163.9</c:v>
                </c:pt>
                <c:pt idx="1640">
                  <c:v>164</c:v>
                </c:pt>
                <c:pt idx="1641">
                  <c:v>164.1</c:v>
                </c:pt>
                <c:pt idx="1642">
                  <c:v>164.2</c:v>
                </c:pt>
                <c:pt idx="1643">
                  <c:v>164.3</c:v>
                </c:pt>
                <c:pt idx="1644">
                  <c:v>164.4</c:v>
                </c:pt>
                <c:pt idx="1645">
                  <c:v>164.5</c:v>
                </c:pt>
                <c:pt idx="1646">
                  <c:v>164.6</c:v>
                </c:pt>
                <c:pt idx="1647">
                  <c:v>164.7</c:v>
                </c:pt>
                <c:pt idx="1648">
                  <c:v>164.8</c:v>
                </c:pt>
                <c:pt idx="1649">
                  <c:v>164.9</c:v>
                </c:pt>
                <c:pt idx="1650">
                  <c:v>165</c:v>
                </c:pt>
                <c:pt idx="1651">
                  <c:v>165.1</c:v>
                </c:pt>
                <c:pt idx="1652">
                  <c:v>165.2</c:v>
                </c:pt>
                <c:pt idx="1653">
                  <c:v>165.3</c:v>
                </c:pt>
                <c:pt idx="1654">
                  <c:v>165.4</c:v>
                </c:pt>
                <c:pt idx="1655">
                  <c:v>165.5</c:v>
                </c:pt>
                <c:pt idx="1656">
                  <c:v>165.6</c:v>
                </c:pt>
                <c:pt idx="1657">
                  <c:v>165.7</c:v>
                </c:pt>
                <c:pt idx="1658">
                  <c:v>165.8</c:v>
                </c:pt>
                <c:pt idx="1659">
                  <c:v>165.9</c:v>
                </c:pt>
                <c:pt idx="1660">
                  <c:v>166</c:v>
                </c:pt>
                <c:pt idx="1661">
                  <c:v>166.1</c:v>
                </c:pt>
                <c:pt idx="1662">
                  <c:v>166.2</c:v>
                </c:pt>
                <c:pt idx="1663">
                  <c:v>166.3</c:v>
                </c:pt>
                <c:pt idx="1664">
                  <c:v>166.4</c:v>
                </c:pt>
                <c:pt idx="1665">
                  <c:v>166.5</c:v>
                </c:pt>
                <c:pt idx="1666">
                  <c:v>166.6</c:v>
                </c:pt>
                <c:pt idx="1667">
                  <c:v>166.7</c:v>
                </c:pt>
                <c:pt idx="1668">
                  <c:v>166.8</c:v>
                </c:pt>
                <c:pt idx="1669">
                  <c:v>166.9</c:v>
                </c:pt>
                <c:pt idx="1670">
                  <c:v>167</c:v>
                </c:pt>
                <c:pt idx="1671">
                  <c:v>167.1</c:v>
                </c:pt>
                <c:pt idx="1672">
                  <c:v>167.2</c:v>
                </c:pt>
                <c:pt idx="1673">
                  <c:v>167.3</c:v>
                </c:pt>
                <c:pt idx="1674">
                  <c:v>167.4</c:v>
                </c:pt>
                <c:pt idx="1675">
                  <c:v>167.5</c:v>
                </c:pt>
                <c:pt idx="1676">
                  <c:v>167.6</c:v>
                </c:pt>
                <c:pt idx="1677">
                  <c:v>167.7</c:v>
                </c:pt>
                <c:pt idx="1678">
                  <c:v>167.8</c:v>
                </c:pt>
                <c:pt idx="1679">
                  <c:v>167.9</c:v>
                </c:pt>
                <c:pt idx="1680">
                  <c:v>168</c:v>
                </c:pt>
                <c:pt idx="1681">
                  <c:v>168.1</c:v>
                </c:pt>
                <c:pt idx="1682">
                  <c:v>168.2</c:v>
                </c:pt>
                <c:pt idx="1683">
                  <c:v>168.3</c:v>
                </c:pt>
                <c:pt idx="1684">
                  <c:v>168.4</c:v>
                </c:pt>
                <c:pt idx="1685">
                  <c:v>168.5</c:v>
                </c:pt>
                <c:pt idx="1686">
                  <c:v>168.6</c:v>
                </c:pt>
                <c:pt idx="1687">
                  <c:v>168.7</c:v>
                </c:pt>
                <c:pt idx="1688">
                  <c:v>168.8</c:v>
                </c:pt>
                <c:pt idx="1689">
                  <c:v>168.9</c:v>
                </c:pt>
                <c:pt idx="1690">
                  <c:v>169</c:v>
                </c:pt>
                <c:pt idx="1691">
                  <c:v>169.1</c:v>
                </c:pt>
                <c:pt idx="1692">
                  <c:v>169.2</c:v>
                </c:pt>
                <c:pt idx="1693">
                  <c:v>169.3</c:v>
                </c:pt>
                <c:pt idx="1694">
                  <c:v>169.4</c:v>
                </c:pt>
                <c:pt idx="1695">
                  <c:v>169.5</c:v>
                </c:pt>
                <c:pt idx="1696">
                  <c:v>169.6</c:v>
                </c:pt>
                <c:pt idx="1697">
                  <c:v>169.7</c:v>
                </c:pt>
                <c:pt idx="1698">
                  <c:v>169.8</c:v>
                </c:pt>
                <c:pt idx="1699">
                  <c:v>169.9</c:v>
                </c:pt>
                <c:pt idx="1700">
                  <c:v>170</c:v>
                </c:pt>
                <c:pt idx="1701">
                  <c:v>170.1</c:v>
                </c:pt>
                <c:pt idx="1702">
                  <c:v>170.2</c:v>
                </c:pt>
                <c:pt idx="1703">
                  <c:v>170.3</c:v>
                </c:pt>
                <c:pt idx="1704">
                  <c:v>170.4</c:v>
                </c:pt>
                <c:pt idx="1705">
                  <c:v>170.5</c:v>
                </c:pt>
                <c:pt idx="1706">
                  <c:v>170.6</c:v>
                </c:pt>
                <c:pt idx="1707">
                  <c:v>170.7</c:v>
                </c:pt>
                <c:pt idx="1708">
                  <c:v>170.8</c:v>
                </c:pt>
                <c:pt idx="1709">
                  <c:v>170.9</c:v>
                </c:pt>
                <c:pt idx="1710">
                  <c:v>171</c:v>
                </c:pt>
                <c:pt idx="1711">
                  <c:v>171.1</c:v>
                </c:pt>
                <c:pt idx="1712">
                  <c:v>171.2</c:v>
                </c:pt>
                <c:pt idx="1713">
                  <c:v>171.3</c:v>
                </c:pt>
                <c:pt idx="1714">
                  <c:v>171.4</c:v>
                </c:pt>
                <c:pt idx="1715">
                  <c:v>171.5</c:v>
                </c:pt>
                <c:pt idx="1716">
                  <c:v>171.6</c:v>
                </c:pt>
                <c:pt idx="1717">
                  <c:v>171.7</c:v>
                </c:pt>
                <c:pt idx="1718">
                  <c:v>171.8</c:v>
                </c:pt>
                <c:pt idx="1719">
                  <c:v>171.9</c:v>
                </c:pt>
                <c:pt idx="1720">
                  <c:v>172</c:v>
                </c:pt>
                <c:pt idx="1721">
                  <c:v>172.1</c:v>
                </c:pt>
                <c:pt idx="1722">
                  <c:v>172.2</c:v>
                </c:pt>
                <c:pt idx="1723">
                  <c:v>172.3</c:v>
                </c:pt>
                <c:pt idx="1724">
                  <c:v>172.4</c:v>
                </c:pt>
                <c:pt idx="1725">
                  <c:v>172.5</c:v>
                </c:pt>
                <c:pt idx="1726">
                  <c:v>172.6</c:v>
                </c:pt>
                <c:pt idx="1727">
                  <c:v>172.7</c:v>
                </c:pt>
                <c:pt idx="1728">
                  <c:v>172.8</c:v>
                </c:pt>
                <c:pt idx="1729">
                  <c:v>172.9</c:v>
                </c:pt>
                <c:pt idx="1730">
                  <c:v>173</c:v>
                </c:pt>
                <c:pt idx="1731">
                  <c:v>173.1</c:v>
                </c:pt>
                <c:pt idx="1732">
                  <c:v>173.2</c:v>
                </c:pt>
                <c:pt idx="1733">
                  <c:v>173.3</c:v>
                </c:pt>
                <c:pt idx="1734">
                  <c:v>173.4</c:v>
                </c:pt>
                <c:pt idx="1735">
                  <c:v>173.5</c:v>
                </c:pt>
                <c:pt idx="1736">
                  <c:v>173.6</c:v>
                </c:pt>
                <c:pt idx="1737">
                  <c:v>173.7</c:v>
                </c:pt>
                <c:pt idx="1738">
                  <c:v>173.8</c:v>
                </c:pt>
                <c:pt idx="1739">
                  <c:v>173.9</c:v>
                </c:pt>
                <c:pt idx="1740">
                  <c:v>174</c:v>
                </c:pt>
                <c:pt idx="1741">
                  <c:v>174.1</c:v>
                </c:pt>
                <c:pt idx="1742">
                  <c:v>174.2</c:v>
                </c:pt>
                <c:pt idx="1743">
                  <c:v>174.3</c:v>
                </c:pt>
                <c:pt idx="1744">
                  <c:v>174.4</c:v>
                </c:pt>
                <c:pt idx="1745">
                  <c:v>174.5</c:v>
                </c:pt>
                <c:pt idx="1746">
                  <c:v>174.6</c:v>
                </c:pt>
                <c:pt idx="1747">
                  <c:v>174.7</c:v>
                </c:pt>
                <c:pt idx="1748">
                  <c:v>174.8</c:v>
                </c:pt>
                <c:pt idx="1749">
                  <c:v>174.9</c:v>
                </c:pt>
                <c:pt idx="1750">
                  <c:v>175</c:v>
                </c:pt>
                <c:pt idx="1751">
                  <c:v>175.1</c:v>
                </c:pt>
                <c:pt idx="1752">
                  <c:v>175.2</c:v>
                </c:pt>
                <c:pt idx="1753">
                  <c:v>175.3</c:v>
                </c:pt>
                <c:pt idx="1754">
                  <c:v>175.4</c:v>
                </c:pt>
                <c:pt idx="1755">
                  <c:v>175.5</c:v>
                </c:pt>
                <c:pt idx="1756">
                  <c:v>175.6</c:v>
                </c:pt>
                <c:pt idx="1757">
                  <c:v>175.7</c:v>
                </c:pt>
                <c:pt idx="1758">
                  <c:v>175.8</c:v>
                </c:pt>
                <c:pt idx="1759">
                  <c:v>175.9</c:v>
                </c:pt>
                <c:pt idx="1760">
                  <c:v>176</c:v>
                </c:pt>
                <c:pt idx="1761">
                  <c:v>176.1</c:v>
                </c:pt>
                <c:pt idx="1762">
                  <c:v>176.2</c:v>
                </c:pt>
                <c:pt idx="1763">
                  <c:v>176.3</c:v>
                </c:pt>
                <c:pt idx="1764">
                  <c:v>176.4</c:v>
                </c:pt>
                <c:pt idx="1765">
                  <c:v>176.5</c:v>
                </c:pt>
                <c:pt idx="1766">
                  <c:v>176.6</c:v>
                </c:pt>
                <c:pt idx="1767">
                  <c:v>176.7</c:v>
                </c:pt>
                <c:pt idx="1768">
                  <c:v>176.8</c:v>
                </c:pt>
                <c:pt idx="1769">
                  <c:v>176.9</c:v>
                </c:pt>
                <c:pt idx="1770">
                  <c:v>177</c:v>
                </c:pt>
                <c:pt idx="1771">
                  <c:v>177.1</c:v>
                </c:pt>
                <c:pt idx="1772">
                  <c:v>177.2</c:v>
                </c:pt>
                <c:pt idx="1773">
                  <c:v>177.3</c:v>
                </c:pt>
                <c:pt idx="1774">
                  <c:v>177.4</c:v>
                </c:pt>
                <c:pt idx="1775">
                  <c:v>177.5</c:v>
                </c:pt>
                <c:pt idx="1776">
                  <c:v>177.6</c:v>
                </c:pt>
                <c:pt idx="1777">
                  <c:v>177.7</c:v>
                </c:pt>
                <c:pt idx="1778">
                  <c:v>177.8</c:v>
                </c:pt>
                <c:pt idx="1779">
                  <c:v>177.9</c:v>
                </c:pt>
                <c:pt idx="1780">
                  <c:v>178</c:v>
                </c:pt>
                <c:pt idx="1781">
                  <c:v>178.1</c:v>
                </c:pt>
                <c:pt idx="1782">
                  <c:v>178.2</c:v>
                </c:pt>
                <c:pt idx="1783">
                  <c:v>178.3</c:v>
                </c:pt>
                <c:pt idx="1784">
                  <c:v>178.4</c:v>
                </c:pt>
                <c:pt idx="1785">
                  <c:v>178.5</c:v>
                </c:pt>
                <c:pt idx="1786">
                  <c:v>178.6</c:v>
                </c:pt>
                <c:pt idx="1787">
                  <c:v>178.7</c:v>
                </c:pt>
                <c:pt idx="1788">
                  <c:v>178.8</c:v>
                </c:pt>
                <c:pt idx="1789">
                  <c:v>178.9</c:v>
                </c:pt>
                <c:pt idx="1790">
                  <c:v>179</c:v>
                </c:pt>
                <c:pt idx="1791">
                  <c:v>179.1</c:v>
                </c:pt>
                <c:pt idx="1792">
                  <c:v>179.2</c:v>
                </c:pt>
                <c:pt idx="1793">
                  <c:v>179.3</c:v>
                </c:pt>
                <c:pt idx="1794">
                  <c:v>179.4</c:v>
                </c:pt>
                <c:pt idx="1795">
                  <c:v>179.5</c:v>
                </c:pt>
                <c:pt idx="1796">
                  <c:v>179.6</c:v>
                </c:pt>
                <c:pt idx="1797">
                  <c:v>179.7</c:v>
                </c:pt>
                <c:pt idx="1798">
                  <c:v>179.8</c:v>
                </c:pt>
                <c:pt idx="1799">
                  <c:v>179.9</c:v>
                </c:pt>
                <c:pt idx="1800">
                  <c:v>180</c:v>
                </c:pt>
                <c:pt idx="1801">
                  <c:v>180.1</c:v>
                </c:pt>
                <c:pt idx="1802">
                  <c:v>180.2</c:v>
                </c:pt>
                <c:pt idx="1803">
                  <c:v>180.3</c:v>
                </c:pt>
                <c:pt idx="1804">
                  <c:v>180.4</c:v>
                </c:pt>
                <c:pt idx="1805">
                  <c:v>180.5</c:v>
                </c:pt>
                <c:pt idx="1806">
                  <c:v>180.6</c:v>
                </c:pt>
                <c:pt idx="1807">
                  <c:v>180.7</c:v>
                </c:pt>
                <c:pt idx="1808">
                  <c:v>180.8</c:v>
                </c:pt>
                <c:pt idx="1809">
                  <c:v>180.9</c:v>
                </c:pt>
                <c:pt idx="1810">
                  <c:v>181</c:v>
                </c:pt>
                <c:pt idx="1811">
                  <c:v>181.1</c:v>
                </c:pt>
                <c:pt idx="1812">
                  <c:v>181.2</c:v>
                </c:pt>
                <c:pt idx="1813">
                  <c:v>181.3</c:v>
                </c:pt>
                <c:pt idx="1814">
                  <c:v>181.4</c:v>
                </c:pt>
                <c:pt idx="1815">
                  <c:v>181.5</c:v>
                </c:pt>
                <c:pt idx="1816">
                  <c:v>181.6</c:v>
                </c:pt>
                <c:pt idx="1817">
                  <c:v>181.7</c:v>
                </c:pt>
                <c:pt idx="1818">
                  <c:v>181.8</c:v>
                </c:pt>
                <c:pt idx="1819">
                  <c:v>181.9</c:v>
                </c:pt>
                <c:pt idx="1820">
                  <c:v>182</c:v>
                </c:pt>
                <c:pt idx="1821">
                  <c:v>182.1</c:v>
                </c:pt>
                <c:pt idx="1822">
                  <c:v>182.2</c:v>
                </c:pt>
                <c:pt idx="1823">
                  <c:v>182.3</c:v>
                </c:pt>
                <c:pt idx="1824">
                  <c:v>182.4</c:v>
                </c:pt>
                <c:pt idx="1825">
                  <c:v>182.5</c:v>
                </c:pt>
                <c:pt idx="1826">
                  <c:v>182.6</c:v>
                </c:pt>
                <c:pt idx="1827">
                  <c:v>182.7</c:v>
                </c:pt>
                <c:pt idx="1828">
                  <c:v>182.8</c:v>
                </c:pt>
                <c:pt idx="1829">
                  <c:v>182.9</c:v>
                </c:pt>
                <c:pt idx="1830">
                  <c:v>183</c:v>
                </c:pt>
                <c:pt idx="1831">
                  <c:v>183.1</c:v>
                </c:pt>
                <c:pt idx="1832">
                  <c:v>183.2</c:v>
                </c:pt>
                <c:pt idx="1833">
                  <c:v>183.3</c:v>
                </c:pt>
                <c:pt idx="1834">
                  <c:v>183.4</c:v>
                </c:pt>
                <c:pt idx="1835">
                  <c:v>183.5</c:v>
                </c:pt>
                <c:pt idx="1836">
                  <c:v>183.6</c:v>
                </c:pt>
                <c:pt idx="1837">
                  <c:v>183.7</c:v>
                </c:pt>
                <c:pt idx="1838">
                  <c:v>183.8</c:v>
                </c:pt>
                <c:pt idx="1839">
                  <c:v>183.9</c:v>
                </c:pt>
                <c:pt idx="1840">
                  <c:v>184</c:v>
                </c:pt>
                <c:pt idx="1841">
                  <c:v>184.1</c:v>
                </c:pt>
                <c:pt idx="1842">
                  <c:v>184.2</c:v>
                </c:pt>
                <c:pt idx="1843">
                  <c:v>184.3</c:v>
                </c:pt>
                <c:pt idx="1844">
                  <c:v>184.4</c:v>
                </c:pt>
                <c:pt idx="1845">
                  <c:v>184.5</c:v>
                </c:pt>
                <c:pt idx="1846">
                  <c:v>184.6</c:v>
                </c:pt>
                <c:pt idx="1847">
                  <c:v>184.7</c:v>
                </c:pt>
                <c:pt idx="1848">
                  <c:v>184.8</c:v>
                </c:pt>
                <c:pt idx="1849">
                  <c:v>184.9</c:v>
                </c:pt>
                <c:pt idx="1850">
                  <c:v>185</c:v>
                </c:pt>
                <c:pt idx="1851">
                  <c:v>185.1</c:v>
                </c:pt>
                <c:pt idx="1852">
                  <c:v>185.2</c:v>
                </c:pt>
                <c:pt idx="1853">
                  <c:v>185.3</c:v>
                </c:pt>
                <c:pt idx="1854">
                  <c:v>185.4</c:v>
                </c:pt>
                <c:pt idx="1855">
                  <c:v>185.5</c:v>
                </c:pt>
                <c:pt idx="1856">
                  <c:v>185.6</c:v>
                </c:pt>
                <c:pt idx="1857">
                  <c:v>185.7</c:v>
                </c:pt>
                <c:pt idx="1858">
                  <c:v>185.8</c:v>
                </c:pt>
                <c:pt idx="1859">
                  <c:v>185.9</c:v>
                </c:pt>
                <c:pt idx="1860">
                  <c:v>186</c:v>
                </c:pt>
                <c:pt idx="1861">
                  <c:v>186.1</c:v>
                </c:pt>
                <c:pt idx="1862">
                  <c:v>186.2</c:v>
                </c:pt>
                <c:pt idx="1863">
                  <c:v>186.3</c:v>
                </c:pt>
                <c:pt idx="1864">
                  <c:v>186.4</c:v>
                </c:pt>
                <c:pt idx="1865">
                  <c:v>186.5</c:v>
                </c:pt>
                <c:pt idx="1866">
                  <c:v>186.6</c:v>
                </c:pt>
                <c:pt idx="1867">
                  <c:v>186.7</c:v>
                </c:pt>
                <c:pt idx="1868">
                  <c:v>186.8</c:v>
                </c:pt>
                <c:pt idx="1869">
                  <c:v>186.9</c:v>
                </c:pt>
                <c:pt idx="1870">
                  <c:v>187</c:v>
                </c:pt>
                <c:pt idx="1871">
                  <c:v>187.1</c:v>
                </c:pt>
                <c:pt idx="1872">
                  <c:v>187.2</c:v>
                </c:pt>
                <c:pt idx="1873">
                  <c:v>187.3</c:v>
                </c:pt>
                <c:pt idx="1874">
                  <c:v>187.4</c:v>
                </c:pt>
                <c:pt idx="1875">
                  <c:v>187.5</c:v>
                </c:pt>
                <c:pt idx="1876">
                  <c:v>187.6</c:v>
                </c:pt>
                <c:pt idx="1877">
                  <c:v>187.7</c:v>
                </c:pt>
                <c:pt idx="1878">
                  <c:v>187.8</c:v>
                </c:pt>
                <c:pt idx="1879">
                  <c:v>187.9</c:v>
                </c:pt>
                <c:pt idx="1880">
                  <c:v>188</c:v>
                </c:pt>
                <c:pt idx="1881">
                  <c:v>188.1</c:v>
                </c:pt>
                <c:pt idx="1882">
                  <c:v>188.2</c:v>
                </c:pt>
                <c:pt idx="1883">
                  <c:v>188.3</c:v>
                </c:pt>
                <c:pt idx="1884">
                  <c:v>188.4</c:v>
                </c:pt>
                <c:pt idx="1885">
                  <c:v>188.5</c:v>
                </c:pt>
                <c:pt idx="1886">
                  <c:v>188.6</c:v>
                </c:pt>
                <c:pt idx="1887">
                  <c:v>188.7</c:v>
                </c:pt>
                <c:pt idx="1888">
                  <c:v>188.8</c:v>
                </c:pt>
                <c:pt idx="1889">
                  <c:v>188.9</c:v>
                </c:pt>
                <c:pt idx="1890">
                  <c:v>189</c:v>
                </c:pt>
                <c:pt idx="1891">
                  <c:v>189.1</c:v>
                </c:pt>
                <c:pt idx="1892">
                  <c:v>189.2</c:v>
                </c:pt>
                <c:pt idx="1893">
                  <c:v>189.3</c:v>
                </c:pt>
                <c:pt idx="1894">
                  <c:v>189.4</c:v>
                </c:pt>
                <c:pt idx="1895">
                  <c:v>189.5</c:v>
                </c:pt>
                <c:pt idx="1896">
                  <c:v>189.6</c:v>
                </c:pt>
                <c:pt idx="1897">
                  <c:v>189.7</c:v>
                </c:pt>
                <c:pt idx="1898">
                  <c:v>189.8</c:v>
                </c:pt>
                <c:pt idx="1899">
                  <c:v>189.9</c:v>
                </c:pt>
                <c:pt idx="1900">
                  <c:v>190</c:v>
                </c:pt>
                <c:pt idx="1901">
                  <c:v>190.1</c:v>
                </c:pt>
                <c:pt idx="1902">
                  <c:v>190.2</c:v>
                </c:pt>
                <c:pt idx="1903">
                  <c:v>190.3</c:v>
                </c:pt>
                <c:pt idx="1904">
                  <c:v>190.4</c:v>
                </c:pt>
                <c:pt idx="1905">
                  <c:v>190.5</c:v>
                </c:pt>
                <c:pt idx="1906">
                  <c:v>190.6</c:v>
                </c:pt>
                <c:pt idx="1907">
                  <c:v>190.7</c:v>
                </c:pt>
                <c:pt idx="1908">
                  <c:v>190.8</c:v>
                </c:pt>
                <c:pt idx="1909">
                  <c:v>190.9</c:v>
                </c:pt>
                <c:pt idx="1910">
                  <c:v>191</c:v>
                </c:pt>
                <c:pt idx="1911">
                  <c:v>191.1</c:v>
                </c:pt>
                <c:pt idx="1912">
                  <c:v>191.2</c:v>
                </c:pt>
                <c:pt idx="1913">
                  <c:v>191.3</c:v>
                </c:pt>
                <c:pt idx="1914">
                  <c:v>191.4</c:v>
                </c:pt>
                <c:pt idx="1915">
                  <c:v>191.5</c:v>
                </c:pt>
                <c:pt idx="1916">
                  <c:v>191.6</c:v>
                </c:pt>
                <c:pt idx="1917">
                  <c:v>191.7</c:v>
                </c:pt>
                <c:pt idx="1918">
                  <c:v>191.8</c:v>
                </c:pt>
                <c:pt idx="1919">
                  <c:v>191.9</c:v>
                </c:pt>
                <c:pt idx="1920">
                  <c:v>192</c:v>
                </c:pt>
                <c:pt idx="1921">
                  <c:v>192.1</c:v>
                </c:pt>
                <c:pt idx="1922">
                  <c:v>192.2</c:v>
                </c:pt>
                <c:pt idx="1923">
                  <c:v>192.3</c:v>
                </c:pt>
                <c:pt idx="1924">
                  <c:v>192.4</c:v>
                </c:pt>
                <c:pt idx="1925">
                  <c:v>192.5</c:v>
                </c:pt>
                <c:pt idx="1926">
                  <c:v>192.6</c:v>
                </c:pt>
                <c:pt idx="1927">
                  <c:v>192.7</c:v>
                </c:pt>
                <c:pt idx="1928">
                  <c:v>192.8</c:v>
                </c:pt>
                <c:pt idx="1929">
                  <c:v>192.9</c:v>
                </c:pt>
                <c:pt idx="1930">
                  <c:v>193</c:v>
                </c:pt>
                <c:pt idx="1931">
                  <c:v>193.1</c:v>
                </c:pt>
                <c:pt idx="1932">
                  <c:v>193.2</c:v>
                </c:pt>
                <c:pt idx="1933">
                  <c:v>193.3</c:v>
                </c:pt>
                <c:pt idx="1934">
                  <c:v>193.4</c:v>
                </c:pt>
                <c:pt idx="1935">
                  <c:v>193.5</c:v>
                </c:pt>
                <c:pt idx="1936">
                  <c:v>193.6</c:v>
                </c:pt>
                <c:pt idx="1937">
                  <c:v>193.7</c:v>
                </c:pt>
                <c:pt idx="1938">
                  <c:v>193.8</c:v>
                </c:pt>
                <c:pt idx="1939">
                  <c:v>193.9</c:v>
                </c:pt>
                <c:pt idx="1940">
                  <c:v>194</c:v>
                </c:pt>
                <c:pt idx="1941">
                  <c:v>194.1</c:v>
                </c:pt>
                <c:pt idx="1942">
                  <c:v>194.2</c:v>
                </c:pt>
                <c:pt idx="1943">
                  <c:v>194.3</c:v>
                </c:pt>
                <c:pt idx="1944">
                  <c:v>194.4</c:v>
                </c:pt>
                <c:pt idx="1945">
                  <c:v>194.5</c:v>
                </c:pt>
                <c:pt idx="1946">
                  <c:v>194.6</c:v>
                </c:pt>
                <c:pt idx="1947">
                  <c:v>194.7</c:v>
                </c:pt>
                <c:pt idx="1948">
                  <c:v>194.8</c:v>
                </c:pt>
                <c:pt idx="1949">
                  <c:v>194.9</c:v>
                </c:pt>
                <c:pt idx="1950">
                  <c:v>195</c:v>
                </c:pt>
                <c:pt idx="1951">
                  <c:v>195.1</c:v>
                </c:pt>
                <c:pt idx="1952">
                  <c:v>195.2</c:v>
                </c:pt>
                <c:pt idx="1953">
                  <c:v>195.3</c:v>
                </c:pt>
                <c:pt idx="1954">
                  <c:v>195.4</c:v>
                </c:pt>
                <c:pt idx="1955">
                  <c:v>195.5</c:v>
                </c:pt>
                <c:pt idx="1956">
                  <c:v>195.6</c:v>
                </c:pt>
                <c:pt idx="1957">
                  <c:v>195.7</c:v>
                </c:pt>
                <c:pt idx="1958">
                  <c:v>195.8</c:v>
                </c:pt>
                <c:pt idx="1959">
                  <c:v>195.9</c:v>
                </c:pt>
                <c:pt idx="1960">
                  <c:v>196</c:v>
                </c:pt>
                <c:pt idx="1961">
                  <c:v>196.1</c:v>
                </c:pt>
                <c:pt idx="1962">
                  <c:v>196.2</c:v>
                </c:pt>
                <c:pt idx="1963">
                  <c:v>196.3</c:v>
                </c:pt>
                <c:pt idx="1964">
                  <c:v>196.4</c:v>
                </c:pt>
                <c:pt idx="1965">
                  <c:v>196.5</c:v>
                </c:pt>
                <c:pt idx="1966">
                  <c:v>196.6</c:v>
                </c:pt>
                <c:pt idx="1967">
                  <c:v>196.7</c:v>
                </c:pt>
                <c:pt idx="1968">
                  <c:v>196.8</c:v>
                </c:pt>
                <c:pt idx="1969">
                  <c:v>196.9</c:v>
                </c:pt>
                <c:pt idx="1970">
                  <c:v>197</c:v>
                </c:pt>
                <c:pt idx="1971">
                  <c:v>197.1</c:v>
                </c:pt>
                <c:pt idx="1972">
                  <c:v>197.2</c:v>
                </c:pt>
                <c:pt idx="1973">
                  <c:v>197.3</c:v>
                </c:pt>
                <c:pt idx="1974">
                  <c:v>197.4</c:v>
                </c:pt>
                <c:pt idx="1975">
                  <c:v>197.5</c:v>
                </c:pt>
                <c:pt idx="1976">
                  <c:v>197.6</c:v>
                </c:pt>
                <c:pt idx="1977">
                  <c:v>197.7</c:v>
                </c:pt>
                <c:pt idx="1978">
                  <c:v>197.8</c:v>
                </c:pt>
                <c:pt idx="1979">
                  <c:v>197.9</c:v>
                </c:pt>
                <c:pt idx="1980">
                  <c:v>198</c:v>
                </c:pt>
                <c:pt idx="1981">
                  <c:v>198.1</c:v>
                </c:pt>
                <c:pt idx="1982">
                  <c:v>198.2</c:v>
                </c:pt>
                <c:pt idx="1983">
                  <c:v>198.3</c:v>
                </c:pt>
                <c:pt idx="1984">
                  <c:v>198.4</c:v>
                </c:pt>
                <c:pt idx="1985">
                  <c:v>198.5</c:v>
                </c:pt>
                <c:pt idx="1986">
                  <c:v>198.6</c:v>
                </c:pt>
                <c:pt idx="1987">
                  <c:v>198.7</c:v>
                </c:pt>
                <c:pt idx="1988">
                  <c:v>198.8</c:v>
                </c:pt>
                <c:pt idx="1989">
                  <c:v>198.9</c:v>
                </c:pt>
                <c:pt idx="1990">
                  <c:v>199</c:v>
                </c:pt>
                <c:pt idx="1991">
                  <c:v>199.1</c:v>
                </c:pt>
                <c:pt idx="1992">
                  <c:v>199.2</c:v>
                </c:pt>
                <c:pt idx="1993">
                  <c:v>199.3</c:v>
                </c:pt>
                <c:pt idx="1994">
                  <c:v>199.4</c:v>
                </c:pt>
                <c:pt idx="1995">
                  <c:v>199.5</c:v>
                </c:pt>
                <c:pt idx="1996">
                  <c:v>199.6</c:v>
                </c:pt>
                <c:pt idx="1997">
                  <c:v>199.7</c:v>
                </c:pt>
                <c:pt idx="1998">
                  <c:v>199.8</c:v>
                </c:pt>
                <c:pt idx="1999">
                  <c:v>199.9</c:v>
                </c:pt>
                <c:pt idx="2000">
                  <c:v>200</c:v>
                </c:pt>
                <c:pt idx="2001">
                  <c:v>200.1</c:v>
                </c:pt>
                <c:pt idx="2002">
                  <c:v>200.2</c:v>
                </c:pt>
                <c:pt idx="2003">
                  <c:v>200.3</c:v>
                </c:pt>
                <c:pt idx="2004">
                  <c:v>200.4</c:v>
                </c:pt>
                <c:pt idx="2005">
                  <c:v>200.5</c:v>
                </c:pt>
                <c:pt idx="2006">
                  <c:v>200.6</c:v>
                </c:pt>
                <c:pt idx="2007">
                  <c:v>200.7</c:v>
                </c:pt>
                <c:pt idx="2008">
                  <c:v>200.8</c:v>
                </c:pt>
                <c:pt idx="2009">
                  <c:v>200.9</c:v>
                </c:pt>
                <c:pt idx="2010">
                  <c:v>201</c:v>
                </c:pt>
                <c:pt idx="2011">
                  <c:v>201.1</c:v>
                </c:pt>
                <c:pt idx="2012">
                  <c:v>201.2</c:v>
                </c:pt>
                <c:pt idx="2013">
                  <c:v>201.3</c:v>
                </c:pt>
                <c:pt idx="2014">
                  <c:v>201.4</c:v>
                </c:pt>
                <c:pt idx="2015">
                  <c:v>201.5</c:v>
                </c:pt>
                <c:pt idx="2016">
                  <c:v>201.6</c:v>
                </c:pt>
                <c:pt idx="2017">
                  <c:v>201.7</c:v>
                </c:pt>
                <c:pt idx="2018">
                  <c:v>201.8</c:v>
                </c:pt>
                <c:pt idx="2019">
                  <c:v>201.9</c:v>
                </c:pt>
                <c:pt idx="2020">
                  <c:v>202</c:v>
                </c:pt>
                <c:pt idx="2021">
                  <c:v>202.1</c:v>
                </c:pt>
                <c:pt idx="2022">
                  <c:v>202.2</c:v>
                </c:pt>
                <c:pt idx="2023">
                  <c:v>202.3</c:v>
                </c:pt>
                <c:pt idx="2024">
                  <c:v>202.4</c:v>
                </c:pt>
                <c:pt idx="2025">
                  <c:v>202.5</c:v>
                </c:pt>
                <c:pt idx="2026">
                  <c:v>202.6</c:v>
                </c:pt>
                <c:pt idx="2027">
                  <c:v>202.7</c:v>
                </c:pt>
                <c:pt idx="2028">
                  <c:v>202.8</c:v>
                </c:pt>
                <c:pt idx="2029">
                  <c:v>202.9</c:v>
                </c:pt>
                <c:pt idx="2030">
                  <c:v>203</c:v>
                </c:pt>
                <c:pt idx="2031">
                  <c:v>203.1</c:v>
                </c:pt>
                <c:pt idx="2032">
                  <c:v>203.2</c:v>
                </c:pt>
                <c:pt idx="2033">
                  <c:v>203.3</c:v>
                </c:pt>
                <c:pt idx="2034">
                  <c:v>203.4</c:v>
                </c:pt>
                <c:pt idx="2035">
                  <c:v>203.5</c:v>
                </c:pt>
                <c:pt idx="2036">
                  <c:v>203.6</c:v>
                </c:pt>
                <c:pt idx="2037">
                  <c:v>203.7</c:v>
                </c:pt>
                <c:pt idx="2038">
                  <c:v>203.8</c:v>
                </c:pt>
                <c:pt idx="2039">
                  <c:v>203.9</c:v>
                </c:pt>
                <c:pt idx="2040">
                  <c:v>204</c:v>
                </c:pt>
                <c:pt idx="2041">
                  <c:v>204.1</c:v>
                </c:pt>
                <c:pt idx="2042">
                  <c:v>204.2</c:v>
                </c:pt>
                <c:pt idx="2043">
                  <c:v>204.3</c:v>
                </c:pt>
                <c:pt idx="2044">
                  <c:v>204.4</c:v>
                </c:pt>
                <c:pt idx="2045">
                  <c:v>204.5</c:v>
                </c:pt>
                <c:pt idx="2046">
                  <c:v>204.6</c:v>
                </c:pt>
                <c:pt idx="2047">
                  <c:v>204.7</c:v>
                </c:pt>
                <c:pt idx="2048">
                  <c:v>204.8</c:v>
                </c:pt>
                <c:pt idx="2049">
                  <c:v>204.9</c:v>
                </c:pt>
                <c:pt idx="2050">
                  <c:v>205</c:v>
                </c:pt>
                <c:pt idx="2051">
                  <c:v>205.1</c:v>
                </c:pt>
                <c:pt idx="2052">
                  <c:v>205.2</c:v>
                </c:pt>
                <c:pt idx="2053">
                  <c:v>205.3</c:v>
                </c:pt>
                <c:pt idx="2054">
                  <c:v>205.4</c:v>
                </c:pt>
                <c:pt idx="2055">
                  <c:v>205.5</c:v>
                </c:pt>
                <c:pt idx="2056">
                  <c:v>205.6</c:v>
                </c:pt>
                <c:pt idx="2057">
                  <c:v>205.7</c:v>
                </c:pt>
                <c:pt idx="2058">
                  <c:v>205.8</c:v>
                </c:pt>
                <c:pt idx="2059">
                  <c:v>205.9</c:v>
                </c:pt>
                <c:pt idx="2060">
                  <c:v>206</c:v>
                </c:pt>
                <c:pt idx="2061">
                  <c:v>206.1</c:v>
                </c:pt>
                <c:pt idx="2062">
                  <c:v>206.2</c:v>
                </c:pt>
                <c:pt idx="2063">
                  <c:v>206.3</c:v>
                </c:pt>
                <c:pt idx="2064">
                  <c:v>206.4</c:v>
                </c:pt>
                <c:pt idx="2065">
                  <c:v>206.5</c:v>
                </c:pt>
                <c:pt idx="2066">
                  <c:v>206.6</c:v>
                </c:pt>
                <c:pt idx="2067">
                  <c:v>206.7</c:v>
                </c:pt>
                <c:pt idx="2068">
                  <c:v>206.8</c:v>
                </c:pt>
                <c:pt idx="2069">
                  <c:v>206.9</c:v>
                </c:pt>
                <c:pt idx="2070">
                  <c:v>207</c:v>
                </c:pt>
                <c:pt idx="2071">
                  <c:v>207.1</c:v>
                </c:pt>
                <c:pt idx="2072">
                  <c:v>207.2</c:v>
                </c:pt>
                <c:pt idx="2073">
                  <c:v>207.3</c:v>
                </c:pt>
                <c:pt idx="2074">
                  <c:v>207.4</c:v>
                </c:pt>
                <c:pt idx="2075">
                  <c:v>207.5</c:v>
                </c:pt>
                <c:pt idx="2076">
                  <c:v>207.6</c:v>
                </c:pt>
                <c:pt idx="2077">
                  <c:v>207.7</c:v>
                </c:pt>
                <c:pt idx="2078">
                  <c:v>207.8</c:v>
                </c:pt>
                <c:pt idx="2079">
                  <c:v>207.9</c:v>
                </c:pt>
                <c:pt idx="2080">
                  <c:v>208</c:v>
                </c:pt>
                <c:pt idx="2081">
                  <c:v>208.1</c:v>
                </c:pt>
                <c:pt idx="2082">
                  <c:v>208.2</c:v>
                </c:pt>
                <c:pt idx="2083">
                  <c:v>208.3</c:v>
                </c:pt>
                <c:pt idx="2084">
                  <c:v>208.4</c:v>
                </c:pt>
                <c:pt idx="2085">
                  <c:v>208.5</c:v>
                </c:pt>
                <c:pt idx="2086">
                  <c:v>208.6</c:v>
                </c:pt>
                <c:pt idx="2087">
                  <c:v>208.7</c:v>
                </c:pt>
                <c:pt idx="2088">
                  <c:v>208.8</c:v>
                </c:pt>
                <c:pt idx="2089">
                  <c:v>208.9</c:v>
                </c:pt>
                <c:pt idx="2090">
                  <c:v>209</c:v>
                </c:pt>
                <c:pt idx="2091">
                  <c:v>209.1</c:v>
                </c:pt>
                <c:pt idx="2092">
                  <c:v>209.2</c:v>
                </c:pt>
                <c:pt idx="2093">
                  <c:v>209.3</c:v>
                </c:pt>
                <c:pt idx="2094">
                  <c:v>209.4</c:v>
                </c:pt>
                <c:pt idx="2095">
                  <c:v>209.5</c:v>
                </c:pt>
                <c:pt idx="2096">
                  <c:v>209.6</c:v>
                </c:pt>
                <c:pt idx="2097">
                  <c:v>209.7</c:v>
                </c:pt>
                <c:pt idx="2098">
                  <c:v>209.8</c:v>
                </c:pt>
                <c:pt idx="2099">
                  <c:v>209.9</c:v>
                </c:pt>
                <c:pt idx="2100">
                  <c:v>210</c:v>
                </c:pt>
                <c:pt idx="2101">
                  <c:v>210.1</c:v>
                </c:pt>
                <c:pt idx="2102">
                  <c:v>210.2</c:v>
                </c:pt>
                <c:pt idx="2103">
                  <c:v>210.3</c:v>
                </c:pt>
                <c:pt idx="2104">
                  <c:v>210.4</c:v>
                </c:pt>
                <c:pt idx="2105">
                  <c:v>210.5</c:v>
                </c:pt>
                <c:pt idx="2106">
                  <c:v>210.6</c:v>
                </c:pt>
                <c:pt idx="2107">
                  <c:v>210.7</c:v>
                </c:pt>
                <c:pt idx="2108">
                  <c:v>210.8</c:v>
                </c:pt>
                <c:pt idx="2109">
                  <c:v>210.9</c:v>
                </c:pt>
                <c:pt idx="2110">
                  <c:v>211</c:v>
                </c:pt>
                <c:pt idx="2111">
                  <c:v>211.1</c:v>
                </c:pt>
                <c:pt idx="2112">
                  <c:v>211.2</c:v>
                </c:pt>
                <c:pt idx="2113">
                  <c:v>211.3</c:v>
                </c:pt>
                <c:pt idx="2114">
                  <c:v>211.4</c:v>
                </c:pt>
                <c:pt idx="2115">
                  <c:v>211.5</c:v>
                </c:pt>
                <c:pt idx="2116">
                  <c:v>211.6</c:v>
                </c:pt>
                <c:pt idx="2117">
                  <c:v>211.7</c:v>
                </c:pt>
                <c:pt idx="2118">
                  <c:v>211.8</c:v>
                </c:pt>
                <c:pt idx="2119">
                  <c:v>211.9</c:v>
                </c:pt>
                <c:pt idx="2120">
                  <c:v>212</c:v>
                </c:pt>
                <c:pt idx="2121">
                  <c:v>212.1</c:v>
                </c:pt>
                <c:pt idx="2122">
                  <c:v>212.2</c:v>
                </c:pt>
                <c:pt idx="2123">
                  <c:v>212.3</c:v>
                </c:pt>
                <c:pt idx="2124">
                  <c:v>212.4</c:v>
                </c:pt>
                <c:pt idx="2125">
                  <c:v>212.5</c:v>
                </c:pt>
                <c:pt idx="2126">
                  <c:v>212.6</c:v>
                </c:pt>
                <c:pt idx="2127">
                  <c:v>212.7</c:v>
                </c:pt>
                <c:pt idx="2128">
                  <c:v>212.8</c:v>
                </c:pt>
                <c:pt idx="2129">
                  <c:v>212.9</c:v>
                </c:pt>
                <c:pt idx="2130">
                  <c:v>213</c:v>
                </c:pt>
                <c:pt idx="2131">
                  <c:v>213.1</c:v>
                </c:pt>
                <c:pt idx="2132">
                  <c:v>213.2</c:v>
                </c:pt>
                <c:pt idx="2133">
                  <c:v>213.3</c:v>
                </c:pt>
                <c:pt idx="2134">
                  <c:v>213.4</c:v>
                </c:pt>
                <c:pt idx="2135">
                  <c:v>213.5</c:v>
                </c:pt>
                <c:pt idx="2136">
                  <c:v>213.6</c:v>
                </c:pt>
                <c:pt idx="2137">
                  <c:v>213.7</c:v>
                </c:pt>
                <c:pt idx="2138">
                  <c:v>213.8</c:v>
                </c:pt>
                <c:pt idx="2139">
                  <c:v>213.9</c:v>
                </c:pt>
                <c:pt idx="2140">
                  <c:v>214</c:v>
                </c:pt>
                <c:pt idx="2141">
                  <c:v>214.1</c:v>
                </c:pt>
                <c:pt idx="2142">
                  <c:v>214.2</c:v>
                </c:pt>
                <c:pt idx="2143">
                  <c:v>214.3</c:v>
                </c:pt>
                <c:pt idx="2144">
                  <c:v>214.4</c:v>
                </c:pt>
                <c:pt idx="2145">
                  <c:v>214.5</c:v>
                </c:pt>
                <c:pt idx="2146">
                  <c:v>214.6</c:v>
                </c:pt>
                <c:pt idx="2147">
                  <c:v>214.7</c:v>
                </c:pt>
                <c:pt idx="2148">
                  <c:v>214.8</c:v>
                </c:pt>
                <c:pt idx="2149">
                  <c:v>214.9</c:v>
                </c:pt>
                <c:pt idx="2150">
                  <c:v>215</c:v>
                </c:pt>
                <c:pt idx="2151">
                  <c:v>215.1</c:v>
                </c:pt>
                <c:pt idx="2152">
                  <c:v>215.2</c:v>
                </c:pt>
                <c:pt idx="2153">
                  <c:v>215.3</c:v>
                </c:pt>
                <c:pt idx="2154">
                  <c:v>215.4</c:v>
                </c:pt>
                <c:pt idx="2155">
                  <c:v>215.5</c:v>
                </c:pt>
                <c:pt idx="2156">
                  <c:v>215.6</c:v>
                </c:pt>
                <c:pt idx="2157">
                  <c:v>215.7</c:v>
                </c:pt>
                <c:pt idx="2158">
                  <c:v>215.8</c:v>
                </c:pt>
                <c:pt idx="2159">
                  <c:v>215.9</c:v>
                </c:pt>
                <c:pt idx="2160">
                  <c:v>216</c:v>
                </c:pt>
                <c:pt idx="2161">
                  <c:v>216.1</c:v>
                </c:pt>
                <c:pt idx="2162">
                  <c:v>216.2</c:v>
                </c:pt>
                <c:pt idx="2163">
                  <c:v>216.3</c:v>
                </c:pt>
                <c:pt idx="2164">
                  <c:v>216.4</c:v>
                </c:pt>
                <c:pt idx="2165">
                  <c:v>216.5</c:v>
                </c:pt>
                <c:pt idx="2166">
                  <c:v>216.6</c:v>
                </c:pt>
                <c:pt idx="2167">
                  <c:v>216.7</c:v>
                </c:pt>
                <c:pt idx="2168">
                  <c:v>216.8</c:v>
                </c:pt>
                <c:pt idx="2169">
                  <c:v>216.9</c:v>
                </c:pt>
                <c:pt idx="2170">
                  <c:v>217</c:v>
                </c:pt>
                <c:pt idx="2171">
                  <c:v>217.1</c:v>
                </c:pt>
                <c:pt idx="2172">
                  <c:v>217.2</c:v>
                </c:pt>
                <c:pt idx="2173">
                  <c:v>217.3</c:v>
                </c:pt>
                <c:pt idx="2174">
                  <c:v>217.4</c:v>
                </c:pt>
                <c:pt idx="2175">
                  <c:v>217.5</c:v>
                </c:pt>
                <c:pt idx="2176">
                  <c:v>217.6</c:v>
                </c:pt>
                <c:pt idx="2177">
                  <c:v>217.7</c:v>
                </c:pt>
                <c:pt idx="2178">
                  <c:v>217.8</c:v>
                </c:pt>
                <c:pt idx="2179">
                  <c:v>217.9</c:v>
                </c:pt>
                <c:pt idx="2180">
                  <c:v>218</c:v>
                </c:pt>
                <c:pt idx="2181">
                  <c:v>218.1</c:v>
                </c:pt>
                <c:pt idx="2182">
                  <c:v>218.2</c:v>
                </c:pt>
                <c:pt idx="2183">
                  <c:v>218.3</c:v>
                </c:pt>
                <c:pt idx="2184">
                  <c:v>218.4</c:v>
                </c:pt>
                <c:pt idx="2185">
                  <c:v>218.5</c:v>
                </c:pt>
                <c:pt idx="2186">
                  <c:v>218.6</c:v>
                </c:pt>
                <c:pt idx="2187">
                  <c:v>218.7</c:v>
                </c:pt>
                <c:pt idx="2188">
                  <c:v>218.8</c:v>
                </c:pt>
                <c:pt idx="2189">
                  <c:v>218.9</c:v>
                </c:pt>
                <c:pt idx="2190">
                  <c:v>219</c:v>
                </c:pt>
                <c:pt idx="2191">
                  <c:v>219.1</c:v>
                </c:pt>
                <c:pt idx="2192">
                  <c:v>219.2</c:v>
                </c:pt>
                <c:pt idx="2193">
                  <c:v>219.3</c:v>
                </c:pt>
                <c:pt idx="2194">
                  <c:v>219.4</c:v>
                </c:pt>
                <c:pt idx="2195">
                  <c:v>219.5</c:v>
                </c:pt>
                <c:pt idx="2196">
                  <c:v>219.6</c:v>
                </c:pt>
                <c:pt idx="2197">
                  <c:v>219.7</c:v>
                </c:pt>
                <c:pt idx="2198">
                  <c:v>219.8</c:v>
                </c:pt>
                <c:pt idx="2199">
                  <c:v>219.9</c:v>
                </c:pt>
                <c:pt idx="2200">
                  <c:v>220</c:v>
                </c:pt>
                <c:pt idx="2201">
                  <c:v>220.1</c:v>
                </c:pt>
                <c:pt idx="2202">
                  <c:v>220.2</c:v>
                </c:pt>
                <c:pt idx="2203">
                  <c:v>220.3</c:v>
                </c:pt>
                <c:pt idx="2204">
                  <c:v>220.4</c:v>
                </c:pt>
                <c:pt idx="2205">
                  <c:v>220.5</c:v>
                </c:pt>
                <c:pt idx="2206">
                  <c:v>220.6</c:v>
                </c:pt>
                <c:pt idx="2207">
                  <c:v>220.7</c:v>
                </c:pt>
                <c:pt idx="2208">
                  <c:v>220.8</c:v>
                </c:pt>
                <c:pt idx="2209">
                  <c:v>220.9</c:v>
                </c:pt>
                <c:pt idx="2210">
                  <c:v>221</c:v>
                </c:pt>
                <c:pt idx="2211">
                  <c:v>221.1</c:v>
                </c:pt>
                <c:pt idx="2212">
                  <c:v>221.2</c:v>
                </c:pt>
                <c:pt idx="2213">
                  <c:v>221.3</c:v>
                </c:pt>
                <c:pt idx="2214">
                  <c:v>221.4</c:v>
                </c:pt>
                <c:pt idx="2215">
                  <c:v>221.5</c:v>
                </c:pt>
                <c:pt idx="2216">
                  <c:v>221.6</c:v>
                </c:pt>
                <c:pt idx="2217">
                  <c:v>221.7</c:v>
                </c:pt>
                <c:pt idx="2218">
                  <c:v>221.8</c:v>
                </c:pt>
                <c:pt idx="2219">
                  <c:v>221.9</c:v>
                </c:pt>
                <c:pt idx="2220">
                  <c:v>222</c:v>
                </c:pt>
                <c:pt idx="2221">
                  <c:v>222.1</c:v>
                </c:pt>
                <c:pt idx="2222">
                  <c:v>222.2</c:v>
                </c:pt>
                <c:pt idx="2223">
                  <c:v>222.3</c:v>
                </c:pt>
                <c:pt idx="2224">
                  <c:v>222.4</c:v>
                </c:pt>
                <c:pt idx="2225">
                  <c:v>222.5</c:v>
                </c:pt>
                <c:pt idx="2226">
                  <c:v>222.6</c:v>
                </c:pt>
                <c:pt idx="2227">
                  <c:v>222.7</c:v>
                </c:pt>
                <c:pt idx="2228">
                  <c:v>222.8</c:v>
                </c:pt>
                <c:pt idx="2229">
                  <c:v>222.9</c:v>
                </c:pt>
                <c:pt idx="2230">
                  <c:v>223</c:v>
                </c:pt>
                <c:pt idx="2231">
                  <c:v>223.1</c:v>
                </c:pt>
                <c:pt idx="2232">
                  <c:v>223.2</c:v>
                </c:pt>
                <c:pt idx="2233">
                  <c:v>223.3</c:v>
                </c:pt>
                <c:pt idx="2234">
                  <c:v>223.4</c:v>
                </c:pt>
                <c:pt idx="2235">
                  <c:v>223.5</c:v>
                </c:pt>
                <c:pt idx="2236">
                  <c:v>223.6</c:v>
                </c:pt>
                <c:pt idx="2237">
                  <c:v>223.7</c:v>
                </c:pt>
                <c:pt idx="2238">
                  <c:v>223.8</c:v>
                </c:pt>
                <c:pt idx="2239">
                  <c:v>223.9</c:v>
                </c:pt>
                <c:pt idx="2240">
                  <c:v>224</c:v>
                </c:pt>
                <c:pt idx="2241">
                  <c:v>224.1</c:v>
                </c:pt>
                <c:pt idx="2242">
                  <c:v>224.2</c:v>
                </c:pt>
                <c:pt idx="2243">
                  <c:v>224.3</c:v>
                </c:pt>
                <c:pt idx="2244">
                  <c:v>224.4</c:v>
                </c:pt>
                <c:pt idx="2245">
                  <c:v>224.5</c:v>
                </c:pt>
                <c:pt idx="2246">
                  <c:v>224.6</c:v>
                </c:pt>
                <c:pt idx="2247">
                  <c:v>224.7</c:v>
                </c:pt>
                <c:pt idx="2248">
                  <c:v>224.8</c:v>
                </c:pt>
                <c:pt idx="2249">
                  <c:v>224.9</c:v>
                </c:pt>
                <c:pt idx="2250">
                  <c:v>225</c:v>
                </c:pt>
                <c:pt idx="2251">
                  <c:v>225.1</c:v>
                </c:pt>
                <c:pt idx="2252">
                  <c:v>225.2</c:v>
                </c:pt>
                <c:pt idx="2253">
                  <c:v>225.3</c:v>
                </c:pt>
                <c:pt idx="2254">
                  <c:v>225.4</c:v>
                </c:pt>
                <c:pt idx="2255">
                  <c:v>225.5</c:v>
                </c:pt>
                <c:pt idx="2256">
                  <c:v>225.6</c:v>
                </c:pt>
                <c:pt idx="2257">
                  <c:v>225.7</c:v>
                </c:pt>
                <c:pt idx="2258">
                  <c:v>225.8</c:v>
                </c:pt>
                <c:pt idx="2259">
                  <c:v>225.9</c:v>
                </c:pt>
                <c:pt idx="2260">
                  <c:v>226</c:v>
                </c:pt>
                <c:pt idx="2261">
                  <c:v>226.1</c:v>
                </c:pt>
                <c:pt idx="2262">
                  <c:v>226.2</c:v>
                </c:pt>
                <c:pt idx="2263">
                  <c:v>226.3</c:v>
                </c:pt>
                <c:pt idx="2264">
                  <c:v>226.4</c:v>
                </c:pt>
                <c:pt idx="2265">
                  <c:v>226.5</c:v>
                </c:pt>
                <c:pt idx="2266">
                  <c:v>226.6</c:v>
                </c:pt>
                <c:pt idx="2267">
                  <c:v>226.7</c:v>
                </c:pt>
                <c:pt idx="2268">
                  <c:v>226.8</c:v>
                </c:pt>
                <c:pt idx="2269">
                  <c:v>226.9</c:v>
                </c:pt>
                <c:pt idx="2270">
                  <c:v>227</c:v>
                </c:pt>
                <c:pt idx="2271">
                  <c:v>227.1</c:v>
                </c:pt>
                <c:pt idx="2272">
                  <c:v>227.2</c:v>
                </c:pt>
                <c:pt idx="2273">
                  <c:v>227.3</c:v>
                </c:pt>
                <c:pt idx="2274">
                  <c:v>227.4</c:v>
                </c:pt>
                <c:pt idx="2275">
                  <c:v>227.5</c:v>
                </c:pt>
                <c:pt idx="2276">
                  <c:v>227.6</c:v>
                </c:pt>
                <c:pt idx="2277">
                  <c:v>227.7</c:v>
                </c:pt>
                <c:pt idx="2278">
                  <c:v>227.8</c:v>
                </c:pt>
                <c:pt idx="2279">
                  <c:v>227.9</c:v>
                </c:pt>
                <c:pt idx="2280">
                  <c:v>228</c:v>
                </c:pt>
                <c:pt idx="2281">
                  <c:v>228.1</c:v>
                </c:pt>
                <c:pt idx="2282">
                  <c:v>228.2</c:v>
                </c:pt>
                <c:pt idx="2283">
                  <c:v>228.3</c:v>
                </c:pt>
                <c:pt idx="2284">
                  <c:v>228.4</c:v>
                </c:pt>
                <c:pt idx="2285">
                  <c:v>228.5</c:v>
                </c:pt>
                <c:pt idx="2286">
                  <c:v>228.6</c:v>
                </c:pt>
                <c:pt idx="2287">
                  <c:v>228.7</c:v>
                </c:pt>
                <c:pt idx="2288">
                  <c:v>228.8</c:v>
                </c:pt>
                <c:pt idx="2289">
                  <c:v>228.9</c:v>
                </c:pt>
                <c:pt idx="2290">
                  <c:v>229</c:v>
                </c:pt>
                <c:pt idx="2291">
                  <c:v>229.1</c:v>
                </c:pt>
                <c:pt idx="2292">
                  <c:v>229.2</c:v>
                </c:pt>
                <c:pt idx="2293">
                  <c:v>229.3</c:v>
                </c:pt>
                <c:pt idx="2294">
                  <c:v>229.4</c:v>
                </c:pt>
                <c:pt idx="2295">
                  <c:v>229.5</c:v>
                </c:pt>
                <c:pt idx="2296">
                  <c:v>229.6</c:v>
                </c:pt>
                <c:pt idx="2297">
                  <c:v>229.7</c:v>
                </c:pt>
                <c:pt idx="2298">
                  <c:v>229.8</c:v>
                </c:pt>
                <c:pt idx="2299">
                  <c:v>229.9</c:v>
                </c:pt>
                <c:pt idx="2300">
                  <c:v>230</c:v>
                </c:pt>
                <c:pt idx="2301">
                  <c:v>230.1</c:v>
                </c:pt>
                <c:pt idx="2302">
                  <c:v>230.2</c:v>
                </c:pt>
                <c:pt idx="2303">
                  <c:v>230.3</c:v>
                </c:pt>
                <c:pt idx="2304">
                  <c:v>230.4</c:v>
                </c:pt>
                <c:pt idx="2305">
                  <c:v>230.5</c:v>
                </c:pt>
                <c:pt idx="2306">
                  <c:v>230.6</c:v>
                </c:pt>
                <c:pt idx="2307">
                  <c:v>230.7</c:v>
                </c:pt>
                <c:pt idx="2308">
                  <c:v>230.8</c:v>
                </c:pt>
                <c:pt idx="2309">
                  <c:v>230.9</c:v>
                </c:pt>
                <c:pt idx="2310">
                  <c:v>231</c:v>
                </c:pt>
                <c:pt idx="2311">
                  <c:v>231.1</c:v>
                </c:pt>
                <c:pt idx="2312">
                  <c:v>231.2</c:v>
                </c:pt>
                <c:pt idx="2313">
                  <c:v>231.3</c:v>
                </c:pt>
                <c:pt idx="2314">
                  <c:v>231.4</c:v>
                </c:pt>
                <c:pt idx="2315">
                  <c:v>231.5</c:v>
                </c:pt>
                <c:pt idx="2316">
                  <c:v>231.6</c:v>
                </c:pt>
                <c:pt idx="2317">
                  <c:v>231.7</c:v>
                </c:pt>
                <c:pt idx="2318">
                  <c:v>231.8</c:v>
                </c:pt>
                <c:pt idx="2319">
                  <c:v>231.9</c:v>
                </c:pt>
                <c:pt idx="2320">
                  <c:v>232</c:v>
                </c:pt>
                <c:pt idx="2321">
                  <c:v>232.1</c:v>
                </c:pt>
                <c:pt idx="2322">
                  <c:v>232.2</c:v>
                </c:pt>
                <c:pt idx="2323">
                  <c:v>232.3</c:v>
                </c:pt>
                <c:pt idx="2324">
                  <c:v>232.4</c:v>
                </c:pt>
                <c:pt idx="2325">
                  <c:v>232.5</c:v>
                </c:pt>
                <c:pt idx="2326">
                  <c:v>232.6</c:v>
                </c:pt>
                <c:pt idx="2327">
                  <c:v>232.7</c:v>
                </c:pt>
                <c:pt idx="2328">
                  <c:v>232.8</c:v>
                </c:pt>
                <c:pt idx="2329">
                  <c:v>232.9</c:v>
                </c:pt>
                <c:pt idx="2330">
                  <c:v>233</c:v>
                </c:pt>
                <c:pt idx="2331">
                  <c:v>233.1</c:v>
                </c:pt>
                <c:pt idx="2332">
                  <c:v>233.2</c:v>
                </c:pt>
                <c:pt idx="2333">
                  <c:v>233.3</c:v>
                </c:pt>
                <c:pt idx="2334">
                  <c:v>233.4</c:v>
                </c:pt>
                <c:pt idx="2335">
                  <c:v>233.5</c:v>
                </c:pt>
                <c:pt idx="2336">
                  <c:v>233.6</c:v>
                </c:pt>
                <c:pt idx="2337">
                  <c:v>233.7</c:v>
                </c:pt>
                <c:pt idx="2338">
                  <c:v>233.8</c:v>
                </c:pt>
                <c:pt idx="2339">
                  <c:v>233.9</c:v>
                </c:pt>
                <c:pt idx="2340">
                  <c:v>234</c:v>
                </c:pt>
                <c:pt idx="2341">
                  <c:v>234.1</c:v>
                </c:pt>
                <c:pt idx="2342">
                  <c:v>234.2</c:v>
                </c:pt>
                <c:pt idx="2343">
                  <c:v>234.3</c:v>
                </c:pt>
                <c:pt idx="2344">
                  <c:v>234.4</c:v>
                </c:pt>
                <c:pt idx="2345">
                  <c:v>234.5</c:v>
                </c:pt>
                <c:pt idx="2346">
                  <c:v>234.6</c:v>
                </c:pt>
                <c:pt idx="2347">
                  <c:v>234.7</c:v>
                </c:pt>
                <c:pt idx="2348">
                  <c:v>234.8</c:v>
                </c:pt>
                <c:pt idx="2349">
                  <c:v>234.9</c:v>
                </c:pt>
                <c:pt idx="2350">
                  <c:v>235</c:v>
                </c:pt>
                <c:pt idx="2351">
                  <c:v>235.1</c:v>
                </c:pt>
                <c:pt idx="2352">
                  <c:v>235.2</c:v>
                </c:pt>
                <c:pt idx="2353">
                  <c:v>235.3</c:v>
                </c:pt>
                <c:pt idx="2354">
                  <c:v>235.4</c:v>
                </c:pt>
                <c:pt idx="2355">
                  <c:v>235.5</c:v>
                </c:pt>
                <c:pt idx="2356">
                  <c:v>235.6</c:v>
                </c:pt>
                <c:pt idx="2357">
                  <c:v>235.7</c:v>
                </c:pt>
                <c:pt idx="2358">
                  <c:v>235.8</c:v>
                </c:pt>
                <c:pt idx="2359">
                  <c:v>235.9</c:v>
                </c:pt>
                <c:pt idx="2360">
                  <c:v>236</c:v>
                </c:pt>
                <c:pt idx="2361">
                  <c:v>236.1</c:v>
                </c:pt>
                <c:pt idx="2362">
                  <c:v>236.2</c:v>
                </c:pt>
                <c:pt idx="2363">
                  <c:v>236.3</c:v>
                </c:pt>
                <c:pt idx="2364">
                  <c:v>236.4</c:v>
                </c:pt>
                <c:pt idx="2365">
                  <c:v>236.5</c:v>
                </c:pt>
                <c:pt idx="2366">
                  <c:v>236.6</c:v>
                </c:pt>
                <c:pt idx="2367">
                  <c:v>236.7</c:v>
                </c:pt>
                <c:pt idx="2368">
                  <c:v>236.8</c:v>
                </c:pt>
                <c:pt idx="2369">
                  <c:v>236.9</c:v>
                </c:pt>
                <c:pt idx="2370">
                  <c:v>237</c:v>
                </c:pt>
                <c:pt idx="2371">
                  <c:v>237.1</c:v>
                </c:pt>
                <c:pt idx="2372">
                  <c:v>237.2</c:v>
                </c:pt>
                <c:pt idx="2373">
                  <c:v>237.3</c:v>
                </c:pt>
                <c:pt idx="2374">
                  <c:v>237.4</c:v>
                </c:pt>
                <c:pt idx="2375">
                  <c:v>237.5</c:v>
                </c:pt>
                <c:pt idx="2376">
                  <c:v>237.6</c:v>
                </c:pt>
                <c:pt idx="2377">
                  <c:v>237.7</c:v>
                </c:pt>
                <c:pt idx="2378">
                  <c:v>237.8</c:v>
                </c:pt>
                <c:pt idx="2379">
                  <c:v>237.9</c:v>
                </c:pt>
                <c:pt idx="2380">
                  <c:v>238</c:v>
                </c:pt>
                <c:pt idx="2381">
                  <c:v>238.1</c:v>
                </c:pt>
                <c:pt idx="2382">
                  <c:v>238.2</c:v>
                </c:pt>
                <c:pt idx="2383">
                  <c:v>238.3</c:v>
                </c:pt>
                <c:pt idx="2384">
                  <c:v>238.4</c:v>
                </c:pt>
                <c:pt idx="2385">
                  <c:v>238.5</c:v>
                </c:pt>
                <c:pt idx="2386">
                  <c:v>238.6</c:v>
                </c:pt>
                <c:pt idx="2387">
                  <c:v>238.7</c:v>
                </c:pt>
                <c:pt idx="2388">
                  <c:v>238.8</c:v>
                </c:pt>
                <c:pt idx="2389">
                  <c:v>238.9</c:v>
                </c:pt>
                <c:pt idx="2390">
                  <c:v>239</c:v>
                </c:pt>
                <c:pt idx="2391">
                  <c:v>239.1</c:v>
                </c:pt>
                <c:pt idx="2392">
                  <c:v>239.2</c:v>
                </c:pt>
                <c:pt idx="2393">
                  <c:v>239.3</c:v>
                </c:pt>
                <c:pt idx="2394">
                  <c:v>239.4</c:v>
                </c:pt>
                <c:pt idx="2395">
                  <c:v>239.5</c:v>
                </c:pt>
                <c:pt idx="2396">
                  <c:v>239.6</c:v>
                </c:pt>
                <c:pt idx="2397">
                  <c:v>239.7</c:v>
                </c:pt>
                <c:pt idx="2398">
                  <c:v>239.8</c:v>
                </c:pt>
                <c:pt idx="2399">
                  <c:v>239.9</c:v>
                </c:pt>
                <c:pt idx="2400">
                  <c:v>240</c:v>
                </c:pt>
                <c:pt idx="2401">
                  <c:v>240.1</c:v>
                </c:pt>
                <c:pt idx="2402">
                  <c:v>240.2</c:v>
                </c:pt>
                <c:pt idx="2403">
                  <c:v>240.3</c:v>
                </c:pt>
                <c:pt idx="2404">
                  <c:v>240.4</c:v>
                </c:pt>
                <c:pt idx="2405">
                  <c:v>240.5</c:v>
                </c:pt>
                <c:pt idx="2406">
                  <c:v>240.6</c:v>
                </c:pt>
                <c:pt idx="2407">
                  <c:v>240.7</c:v>
                </c:pt>
                <c:pt idx="2408">
                  <c:v>240.8</c:v>
                </c:pt>
                <c:pt idx="2409">
                  <c:v>240.9</c:v>
                </c:pt>
                <c:pt idx="2410">
                  <c:v>241</c:v>
                </c:pt>
                <c:pt idx="2411">
                  <c:v>241.1</c:v>
                </c:pt>
                <c:pt idx="2412">
                  <c:v>241.2</c:v>
                </c:pt>
                <c:pt idx="2413">
                  <c:v>241.3</c:v>
                </c:pt>
                <c:pt idx="2414">
                  <c:v>241.4</c:v>
                </c:pt>
                <c:pt idx="2415">
                  <c:v>241.5</c:v>
                </c:pt>
                <c:pt idx="2416">
                  <c:v>241.6</c:v>
                </c:pt>
                <c:pt idx="2417">
                  <c:v>241.7</c:v>
                </c:pt>
                <c:pt idx="2418">
                  <c:v>241.8</c:v>
                </c:pt>
                <c:pt idx="2419">
                  <c:v>241.9</c:v>
                </c:pt>
                <c:pt idx="2420">
                  <c:v>242</c:v>
                </c:pt>
                <c:pt idx="2421">
                  <c:v>242.1</c:v>
                </c:pt>
                <c:pt idx="2422">
                  <c:v>242.2</c:v>
                </c:pt>
                <c:pt idx="2423">
                  <c:v>242.3</c:v>
                </c:pt>
                <c:pt idx="2424">
                  <c:v>242.4</c:v>
                </c:pt>
                <c:pt idx="2425">
                  <c:v>242.5</c:v>
                </c:pt>
                <c:pt idx="2426">
                  <c:v>242.6</c:v>
                </c:pt>
                <c:pt idx="2427">
                  <c:v>242.7</c:v>
                </c:pt>
                <c:pt idx="2428">
                  <c:v>242.8</c:v>
                </c:pt>
                <c:pt idx="2429">
                  <c:v>242.9</c:v>
                </c:pt>
                <c:pt idx="2430">
                  <c:v>243</c:v>
                </c:pt>
                <c:pt idx="2431">
                  <c:v>243.1</c:v>
                </c:pt>
                <c:pt idx="2432">
                  <c:v>243.2</c:v>
                </c:pt>
                <c:pt idx="2433">
                  <c:v>243.3</c:v>
                </c:pt>
                <c:pt idx="2434">
                  <c:v>243.4</c:v>
                </c:pt>
                <c:pt idx="2435">
                  <c:v>243.5</c:v>
                </c:pt>
                <c:pt idx="2436">
                  <c:v>243.6</c:v>
                </c:pt>
                <c:pt idx="2437">
                  <c:v>243.7</c:v>
                </c:pt>
                <c:pt idx="2438">
                  <c:v>243.8</c:v>
                </c:pt>
                <c:pt idx="2439">
                  <c:v>243.9</c:v>
                </c:pt>
                <c:pt idx="2440">
                  <c:v>244</c:v>
                </c:pt>
                <c:pt idx="2441">
                  <c:v>244.1</c:v>
                </c:pt>
                <c:pt idx="2442">
                  <c:v>244.2</c:v>
                </c:pt>
                <c:pt idx="2443">
                  <c:v>244.3</c:v>
                </c:pt>
                <c:pt idx="2444">
                  <c:v>244.4</c:v>
                </c:pt>
                <c:pt idx="2445">
                  <c:v>244.5</c:v>
                </c:pt>
                <c:pt idx="2446">
                  <c:v>244.6</c:v>
                </c:pt>
                <c:pt idx="2447">
                  <c:v>244.7</c:v>
                </c:pt>
                <c:pt idx="2448">
                  <c:v>244.8</c:v>
                </c:pt>
                <c:pt idx="2449">
                  <c:v>244.9</c:v>
                </c:pt>
                <c:pt idx="2450">
                  <c:v>245</c:v>
                </c:pt>
                <c:pt idx="2451">
                  <c:v>245.1</c:v>
                </c:pt>
                <c:pt idx="2452">
                  <c:v>245.2</c:v>
                </c:pt>
                <c:pt idx="2453">
                  <c:v>245.3</c:v>
                </c:pt>
                <c:pt idx="2454">
                  <c:v>245.4</c:v>
                </c:pt>
                <c:pt idx="2455">
                  <c:v>245.5</c:v>
                </c:pt>
                <c:pt idx="2456">
                  <c:v>245.6</c:v>
                </c:pt>
                <c:pt idx="2457">
                  <c:v>245.7</c:v>
                </c:pt>
                <c:pt idx="2458">
                  <c:v>245.8</c:v>
                </c:pt>
                <c:pt idx="2459">
                  <c:v>245.9</c:v>
                </c:pt>
                <c:pt idx="2460">
                  <c:v>246</c:v>
                </c:pt>
                <c:pt idx="2461">
                  <c:v>246.1</c:v>
                </c:pt>
                <c:pt idx="2462">
                  <c:v>246.2</c:v>
                </c:pt>
                <c:pt idx="2463">
                  <c:v>246.3</c:v>
                </c:pt>
                <c:pt idx="2464">
                  <c:v>246.4</c:v>
                </c:pt>
                <c:pt idx="2465">
                  <c:v>246.5</c:v>
                </c:pt>
                <c:pt idx="2466">
                  <c:v>246.6</c:v>
                </c:pt>
                <c:pt idx="2467">
                  <c:v>246.7</c:v>
                </c:pt>
                <c:pt idx="2468">
                  <c:v>246.8</c:v>
                </c:pt>
                <c:pt idx="2469">
                  <c:v>246.9</c:v>
                </c:pt>
                <c:pt idx="2470">
                  <c:v>247</c:v>
                </c:pt>
                <c:pt idx="2471">
                  <c:v>247.1</c:v>
                </c:pt>
                <c:pt idx="2472">
                  <c:v>247.2</c:v>
                </c:pt>
                <c:pt idx="2473">
                  <c:v>247.3</c:v>
                </c:pt>
                <c:pt idx="2474">
                  <c:v>247.4</c:v>
                </c:pt>
                <c:pt idx="2475">
                  <c:v>247.5</c:v>
                </c:pt>
                <c:pt idx="2476">
                  <c:v>247.6</c:v>
                </c:pt>
                <c:pt idx="2477">
                  <c:v>247.7</c:v>
                </c:pt>
                <c:pt idx="2478">
                  <c:v>247.8</c:v>
                </c:pt>
                <c:pt idx="2479">
                  <c:v>247.9</c:v>
                </c:pt>
                <c:pt idx="2480">
                  <c:v>248</c:v>
                </c:pt>
                <c:pt idx="2481">
                  <c:v>248.1</c:v>
                </c:pt>
                <c:pt idx="2482">
                  <c:v>248.2</c:v>
                </c:pt>
                <c:pt idx="2483">
                  <c:v>248.3</c:v>
                </c:pt>
                <c:pt idx="2484">
                  <c:v>248.4</c:v>
                </c:pt>
                <c:pt idx="2485">
                  <c:v>248.5</c:v>
                </c:pt>
                <c:pt idx="2486">
                  <c:v>248.6</c:v>
                </c:pt>
                <c:pt idx="2487">
                  <c:v>248.7</c:v>
                </c:pt>
                <c:pt idx="2488">
                  <c:v>248.8</c:v>
                </c:pt>
                <c:pt idx="2489">
                  <c:v>248.9</c:v>
                </c:pt>
                <c:pt idx="2490">
                  <c:v>249</c:v>
                </c:pt>
                <c:pt idx="2491">
                  <c:v>249.1</c:v>
                </c:pt>
                <c:pt idx="2492">
                  <c:v>249.2</c:v>
                </c:pt>
                <c:pt idx="2493">
                  <c:v>249.3</c:v>
                </c:pt>
                <c:pt idx="2494">
                  <c:v>249.4</c:v>
                </c:pt>
                <c:pt idx="2495">
                  <c:v>249.5</c:v>
                </c:pt>
                <c:pt idx="2496">
                  <c:v>249.6</c:v>
                </c:pt>
                <c:pt idx="2497">
                  <c:v>249.7</c:v>
                </c:pt>
                <c:pt idx="2498">
                  <c:v>249.8</c:v>
                </c:pt>
                <c:pt idx="2499">
                  <c:v>249.9</c:v>
                </c:pt>
                <c:pt idx="2500">
                  <c:v>250</c:v>
                </c:pt>
                <c:pt idx="2501">
                  <c:v>250.1</c:v>
                </c:pt>
                <c:pt idx="2502">
                  <c:v>250.2</c:v>
                </c:pt>
                <c:pt idx="2503">
                  <c:v>250.3</c:v>
                </c:pt>
                <c:pt idx="2504">
                  <c:v>250.4</c:v>
                </c:pt>
                <c:pt idx="2505">
                  <c:v>250.5</c:v>
                </c:pt>
                <c:pt idx="2506">
                  <c:v>250.6</c:v>
                </c:pt>
                <c:pt idx="2507">
                  <c:v>250.7</c:v>
                </c:pt>
                <c:pt idx="2508">
                  <c:v>250.8</c:v>
                </c:pt>
                <c:pt idx="2509">
                  <c:v>250.9</c:v>
                </c:pt>
                <c:pt idx="2510">
                  <c:v>251</c:v>
                </c:pt>
                <c:pt idx="2511">
                  <c:v>251.1</c:v>
                </c:pt>
                <c:pt idx="2512">
                  <c:v>251.2</c:v>
                </c:pt>
                <c:pt idx="2513">
                  <c:v>251.3</c:v>
                </c:pt>
                <c:pt idx="2514">
                  <c:v>251.4</c:v>
                </c:pt>
                <c:pt idx="2515">
                  <c:v>251.5</c:v>
                </c:pt>
                <c:pt idx="2516">
                  <c:v>251.6</c:v>
                </c:pt>
                <c:pt idx="2517">
                  <c:v>251.7</c:v>
                </c:pt>
                <c:pt idx="2518">
                  <c:v>251.8</c:v>
                </c:pt>
                <c:pt idx="2519">
                  <c:v>251.9</c:v>
                </c:pt>
                <c:pt idx="2520">
                  <c:v>252</c:v>
                </c:pt>
                <c:pt idx="2521">
                  <c:v>252.1</c:v>
                </c:pt>
                <c:pt idx="2522">
                  <c:v>252.2</c:v>
                </c:pt>
                <c:pt idx="2523">
                  <c:v>252.3</c:v>
                </c:pt>
                <c:pt idx="2524">
                  <c:v>252.4</c:v>
                </c:pt>
                <c:pt idx="2525">
                  <c:v>252.5</c:v>
                </c:pt>
                <c:pt idx="2526">
                  <c:v>252.6</c:v>
                </c:pt>
                <c:pt idx="2527">
                  <c:v>252.7</c:v>
                </c:pt>
                <c:pt idx="2528">
                  <c:v>252.8</c:v>
                </c:pt>
                <c:pt idx="2529">
                  <c:v>252.9</c:v>
                </c:pt>
                <c:pt idx="2530">
                  <c:v>253</c:v>
                </c:pt>
                <c:pt idx="2531">
                  <c:v>253.1</c:v>
                </c:pt>
                <c:pt idx="2532">
                  <c:v>253.2</c:v>
                </c:pt>
                <c:pt idx="2533">
                  <c:v>253.3</c:v>
                </c:pt>
                <c:pt idx="2534">
                  <c:v>253.4</c:v>
                </c:pt>
                <c:pt idx="2535">
                  <c:v>253.5</c:v>
                </c:pt>
                <c:pt idx="2536">
                  <c:v>253.6</c:v>
                </c:pt>
                <c:pt idx="2537">
                  <c:v>253.7</c:v>
                </c:pt>
                <c:pt idx="2538">
                  <c:v>253.8</c:v>
                </c:pt>
                <c:pt idx="2539">
                  <c:v>253.9</c:v>
                </c:pt>
                <c:pt idx="2540">
                  <c:v>254</c:v>
                </c:pt>
                <c:pt idx="2541">
                  <c:v>254.1</c:v>
                </c:pt>
                <c:pt idx="2542">
                  <c:v>254.2</c:v>
                </c:pt>
                <c:pt idx="2543">
                  <c:v>254.3</c:v>
                </c:pt>
                <c:pt idx="2544">
                  <c:v>254.4</c:v>
                </c:pt>
                <c:pt idx="2545">
                  <c:v>254.5</c:v>
                </c:pt>
                <c:pt idx="2546">
                  <c:v>254.6</c:v>
                </c:pt>
                <c:pt idx="2547">
                  <c:v>254.7</c:v>
                </c:pt>
                <c:pt idx="2548">
                  <c:v>254.8</c:v>
                </c:pt>
                <c:pt idx="2549">
                  <c:v>254.9</c:v>
                </c:pt>
                <c:pt idx="2550">
                  <c:v>255</c:v>
                </c:pt>
                <c:pt idx="2551">
                  <c:v>255.1</c:v>
                </c:pt>
                <c:pt idx="2552">
                  <c:v>255.2</c:v>
                </c:pt>
                <c:pt idx="2553">
                  <c:v>255.3</c:v>
                </c:pt>
                <c:pt idx="2554">
                  <c:v>255.4</c:v>
                </c:pt>
                <c:pt idx="2555">
                  <c:v>255.5</c:v>
                </c:pt>
                <c:pt idx="2556">
                  <c:v>255.6</c:v>
                </c:pt>
                <c:pt idx="2557">
                  <c:v>255.7</c:v>
                </c:pt>
                <c:pt idx="2558">
                  <c:v>255.8</c:v>
                </c:pt>
                <c:pt idx="2559">
                  <c:v>255.9</c:v>
                </c:pt>
                <c:pt idx="2560">
                  <c:v>256</c:v>
                </c:pt>
                <c:pt idx="2561">
                  <c:v>256.10000000000002</c:v>
                </c:pt>
                <c:pt idx="2562">
                  <c:v>256.2</c:v>
                </c:pt>
                <c:pt idx="2563">
                  <c:v>256.3</c:v>
                </c:pt>
                <c:pt idx="2564">
                  <c:v>256.39999999999998</c:v>
                </c:pt>
                <c:pt idx="2565">
                  <c:v>256.5</c:v>
                </c:pt>
                <c:pt idx="2566">
                  <c:v>256.60000000000002</c:v>
                </c:pt>
                <c:pt idx="2567">
                  <c:v>256.7</c:v>
                </c:pt>
                <c:pt idx="2568">
                  <c:v>256.8</c:v>
                </c:pt>
                <c:pt idx="2569">
                  <c:v>256.89999999999998</c:v>
                </c:pt>
                <c:pt idx="2570">
                  <c:v>257</c:v>
                </c:pt>
                <c:pt idx="2571">
                  <c:v>257.10000000000002</c:v>
                </c:pt>
                <c:pt idx="2572">
                  <c:v>257.2</c:v>
                </c:pt>
                <c:pt idx="2573">
                  <c:v>257.3</c:v>
                </c:pt>
                <c:pt idx="2574">
                  <c:v>257.39999999999998</c:v>
                </c:pt>
                <c:pt idx="2575">
                  <c:v>257.5</c:v>
                </c:pt>
                <c:pt idx="2576">
                  <c:v>257.60000000000002</c:v>
                </c:pt>
                <c:pt idx="2577">
                  <c:v>257.7</c:v>
                </c:pt>
                <c:pt idx="2578">
                  <c:v>257.8</c:v>
                </c:pt>
                <c:pt idx="2579">
                  <c:v>257.89999999999998</c:v>
                </c:pt>
                <c:pt idx="2580">
                  <c:v>258</c:v>
                </c:pt>
                <c:pt idx="2581">
                  <c:v>258.10000000000002</c:v>
                </c:pt>
                <c:pt idx="2582">
                  <c:v>258.2</c:v>
                </c:pt>
                <c:pt idx="2583">
                  <c:v>258.3</c:v>
                </c:pt>
                <c:pt idx="2584">
                  <c:v>258.39999999999998</c:v>
                </c:pt>
                <c:pt idx="2585">
                  <c:v>258.5</c:v>
                </c:pt>
                <c:pt idx="2586">
                  <c:v>258.60000000000002</c:v>
                </c:pt>
                <c:pt idx="2587">
                  <c:v>258.7</c:v>
                </c:pt>
                <c:pt idx="2588">
                  <c:v>258.8</c:v>
                </c:pt>
                <c:pt idx="2589">
                  <c:v>258.89999999999998</c:v>
                </c:pt>
                <c:pt idx="2590">
                  <c:v>259</c:v>
                </c:pt>
                <c:pt idx="2591">
                  <c:v>259.10000000000002</c:v>
                </c:pt>
                <c:pt idx="2592">
                  <c:v>259.2</c:v>
                </c:pt>
                <c:pt idx="2593">
                  <c:v>259.3</c:v>
                </c:pt>
                <c:pt idx="2594">
                  <c:v>259.39999999999998</c:v>
                </c:pt>
                <c:pt idx="2595">
                  <c:v>259.5</c:v>
                </c:pt>
                <c:pt idx="2596">
                  <c:v>259.60000000000002</c:v>
                </c:pt>
                <c:pt idx="2597">
                  <c:v>259.7</c:v>
                </c:pt>
                <c:pt idx="2598">
                  <c:v>259.8</c:v>
                </c:pt>
                <c:pt idx="2599">
                  <c:v>259.89999999999998</c:v>
                </c:pt>
                <c:pt idx="2600">
                  <c:v>260</c:v>
                </c:pt>
                <c:pt idx="2601">
                  <c:v>260.10000000000002</c:v>
                </c:pt>
                <c:pt idx="2602">
                  <c:v>260.2</c:v>
                </c:pt>
                <c:pt idx="2603">
                  <c:v>260.3</c:v>
                </c:pt>
                <c:pt idx="2604">
                  <c:v>260.39999999999998</c:v>
                </c:pt>
                <c:pt idx="2605">
                  <c:v>260.5</c:v>
                </c:pt>
                <c:pt idx="2606">
                  <c:v>260.60000000000002</c:v>
                </c:pt>
                <c:pt idx="2607">
                  <c:v>260.7</c:v>
                </c:pt>
                <c:pt idx="2608">
                  <c:v>260.8</c:v>
                </c:pt>
                <c:pt idx="2609">
                  <c:v>260.89999999999998</c:v>
                </c:pt>
                <c:pt idx="2610">
                  <c:v>261</c:v>
                </c:pt>
                <c:pt idx="2611">
                  <c:v>261.10000000000002</c:v>
                </c:pt>
                <c:pt idx="2612">
                  <c:v>261.2</c:v>
                </c:pt>
                <c:pt idx="2613">
                  <c:v>261.3</c:v>
                </c:pt>
                <c:pt idx="2614">
                  <c:v>261.39999999999998</c:v>
                </c:pt>
                <c:pt idx="2615">
                  <c:v>261.5</c:v>
                </c:pt>
                <c:pt idx="2616">
                  <c:v>261.60000000000002</c:v>
                </c:pt>
                <c:pt idx="2617">
                  <c:v>261.7</c:v>
                </c:pt>
                <c:pt idx="2618">
                  <c:v>261.8</c:v>
                </c:pt>
                <c:pt idx="2619">
                  <c:v>261.89999999999998</c:v>
                </c:pt>
                <c:pt idx="2620">
                  <c:v>262</c:v>
                </c:pt>
                <c:pt idx="2621">
                  <c:v>262.10000000000002</c:v>
                </c:pt>
                <c:pt idx="2622">
                  <c:v>262.2</c:v>
                </c:pt>
                <c:pt idx="2623">
                  <c:v>262.3</c:v>
                </c:pt>
                <c:pt idx="2624">
                  <c:v>262.39999999999998</c:v>
                </c:pt>
                <c:pt idx="2625">
                  <c:v>262.5</c:v>
                </c:pt>
                <c:pt idx="2626">
                  <c:v>262.60000000000002</c:v>
                </c:pt>
                <c:pt idx="2627">
                  <c:v>262.7</c:v>
                </c:pt>
                <c:pt idx="2628">
                  <c:v>262.8</c:v>
                </c:pt>
                <c:pt idx="2629">
                  <c:v>262.89999999999998</c:v>
                </c:pt>
                <c:pt idx="2630">
                  <c:v>263</c:v>
                </c:pt>
                <c:pt idx="2631">
                  <c:v>263.10000000000002</c:v>
                </c:pt>
                <c:pt idx="2632">
                  <c:v>263.2</c:v>
                </c:pt>
                <c:pt idx="2633">
                  <c:v>263.3</c:v>
                </c:pt>
                <c:pt idx="2634">
                  <c:v>263.39999999999998</c:v>
                </c:pt>
                <c:pt idx="2635">
                  <c:v>263.5</c:v>
                </c:pt>
                <c:pt idx="2636">
                  <c:v>263.60000000000002</c:v>
                </c:pt>
                <c:pt idx="2637">
                  <c:v>263.7</c:v>
                </c:pt>
                <c:pt idx="2638">
                  <c:v>263.8</c:v>
                </c:pt>
                <c:pt idx="2639">
                  <c:v>263.89999999999998</c:v>
                </c:pt>
                <c:pt idx="2640">
                  <c:v>264</c:v>
                </c:pt>
                <c:pt idx="2641">
                  <c:v>264.10000000000002</c:v>
                </c:pt>
                <c:pt idx="2642">
                  <c:v>264.2</c:v>
                </c:pt>
                <c:pt idx="2643">
                  <c:v>264.3</c:v>
                </c:pt>
                <c:pt idx="2644">
                  <c:v>264.39999999999998</c:v>
                </c:pt>
                <c:pt idx="2645">
                  <c:v>264.5</c:v>
                </c:pt>
                <c:pt idx="2646">
                  <c:v>264.60000000000002</c:v>
                </c:pt>
                <c:pt idx="2647">
                  <c:v>264.7</c:v>
                </c:pt>
                <c:pt idx="2648">
                  <c:v>264.8</c:v>
                </c:pt>
                <c:pt idx="2649">
                  <c:v>264.89999999999998</c:v>
                </c:pt>
                <c:pt idx="2650">
                  <c:v>265</c:v>
                </c:pt>
                <c:pt idx="2651">
                  <c:v>265.10000000000002</c:v>
                </c:pt>
                <c:pt idx="2652">
                  <c:v>265.2</c:v>
                </c:pt>
                <c:pt idx="2653">
                  <c:v>265.3</c:v>
                </c:pt>
                <c:pt idx="2654">
                  <c:v>265.39999999999998</c:v>
                </c:pt>
                <c:pt idx="2655">
                  <c:v>265.5</c:v>
                </c:pt>
                <c:pt idx="2656">
                  <c:v>265.60000000000002</c:v>
                </c:pt>
                <c:pt idx="2657">
                  <c:v>265.7</c:v>
                </c:pt>
                <c:pt idx="2658">
                  <c:v>265.8</c:v>
                </c:pt>
                <c:pt idx="2659">
                  <c:v>265.89999999999998</c:v>
                </c:pt>
                <c:pt idx="2660">
                  <c:v>266</c:v>
                </c:pt>
                <c:pt idx="2661">
                  <c:v>266.10000000000002</c:v>
                </c:pt>
                <c:pt idx="2662">
                  <c:v>266.2</c:v>
                </c:pt>
                <c:pt idx="2663">
                  <c:v>266.3</c:v>
                </c:pt>
                <c:pt idx="2664">
                  <c:v>266.39999999999998</c:v>
                </c:pt>
                <c:pt idx="2665">
                  <c:v>266.5</c:v>
                </c:pt>
                <c:pt idx="2666">
                  <c:v>266.60000000000002</c:v>
                </c:pt>
                <c:pt idx="2667">
                  <c:v>266.7</c:v>
                </c:pt>
                <c:pt idx="2668">
                  <c:v>266.8</c:v>
                </c:pt>
                <c:pt idx="2669">
                  <c:v>266.89999999999998</c:v>
                </c:pt>
                <c:pt idx="2670">
                  <c:v>267</c:v>
                </c:pt>
                <c:pt idx="2671">
                  <c:v>267.10000000000002</c:v>
                </c:pt>
                <c:pt idx="2672">
                  <c:v>267.2</c:v>
                </c:pt>
                <c:pt idx="2673">
                  <c:v>267.3</c:v>
                </c:pt>
                <c:pt idx="2674">
                  <c:v>267.39999999999998</c:v>
                </c:pt>
                <c:pt idx="2675">
                  <c:v>267.5</c:v>
                </c:pt>
                <c:pt idx="2676">
                  <c:v>267.60000000000002</c:v>
                </c:pt>
                <c:pt idx="2677">
                  <c:v>267.7</c:v>
                </c:pt>
                <c:pt idx="2678">
                  <c:v>267.8</c:v>
                </c:pt>
                <c:pt idx="2679">
                  <c:v>267.89999999999998</c:v>
                </c:pt>
                <c:pt idx="2680">
                  <c:v>268</c:v>
                </c:pt>
                <c:pt idx="2681">
                  <c:v>268.10000000000002</c:v>
                </c:pt>
                <c:pt idx="2682">
                  <c:v>268.2</c:v>
                </c:pt>
                <c:pt idx="2683">
                  <c:v>268.3</c:v>
                </c:pt>
                <c:pt idx="2684">
                  <c:v>268.39999999999998</c:v>
                </c:pt>
                <c:pt idx="2685">
                  <c:v>268.5</c:v>
                </c:pt>
                <c:pt idx="2686">
                  <c:v>268.60000000000002</c:v>
                </c:pt>
                <c:pt idx="2687">
                  <c:v>268.7</c:v>
                </c:pt>
                <c:pt idx="2688">
                  <c:v>268.8</c:v>
                </c:pt>
                <c:pt idx="2689">
                  <c:v>268.89999999999998</c:v>
                </c:pt>
                <c:pt idx="2690">
                  <c:v>269</c:v>
                </c:pt>
                <c:pt idx="2691">
                  <c:v>269.10000000000002</c:v>
                </c:pt>
                <c:pt idx="2692">
                  <c:v>269.2</c:v>
                </c:pt>
                <c:pt idx="2693">
                  <c:v>269.3</c:v>
                </c:pt>
                <c:pt idx="2694">
                  <c:v>269.39999999999998</c:v>
                </c:pt>
                <c:pt idx="2695">
                  <c:v>269.5</c:v>
                </c:pt>
                <c:pt idx="2696">
                  <c:v>269.60000000000002</c:v>
                </c:pt>
                <c:pt idx="2697">
                  <c:v>269.7</c:v>
                </c:pt>
                <c:pt idx="2698">
                  <c:v>269.8</c:v>
                </c:pt>
                <c:pt idx="2699">
                  <c:v>269.89999999999998</c:v>
                </c:pt>
                <c:pt idx="2700">
                  <c:v>270</c:v>
                </c:pt>
                <c:pt idx="2701">
                  <c:v>270.10000000000002</c:v>
                </c:pt>
                <c:pt idx="2702">
                  <c:v>270.2</c:v>
                </c:pt>
                <c:pt idx="2703">
                  <c:v>270.3</c:v>
                </c:pt>
                <c:pt idx="2704">
                  <c:v>270.39999999999998</c:v>
                </c:pt>
                <c:pt idx="2705">
                  <c:v>270.5</c:v>
                </c:pt>
                <c:pt idx="2706">
                  <c:v>270.60000000000002</c:v>
                </c:pt>
                <c:pt idx="2707">
                  <c:v>270.7</c:v>
                </c:pt>
                <c:pt idx="2708">
                  <c:v>270.8</c:v>
                </c:pt>
                <c:pt idx="2709">
                  <c:v>270.89999999999998</c:v>
                </c:pt>
                <c:pt idx="2710">
                  <c:v>271</c:v>
                </c:pt>
                <c:pt idx="2711">
                  <c:v>271.10000000000002</c:v>
                </c:pt>
                <c:pt idx="2712">
                  <c:v>271.2</c:v>
                </c:pt>
                <c:pt idx="2713">
                  <c:v>271.3</c:v>
                </c:pt>
                <c:pt idx="2714">
                  <c:v>271.39999999999998</c:v>
                </c:pt>
                <c:pt idx="2715">
                  <c:v>271.5</c:v>
                </c:pt>
                <c:pt idx="2716">
                  <c:v>271.60000000000002</c:v>
                </c:pt>
                <c:pt idx="2717">
                  <c:v>271.7</c:v>
                </c:pt>
                <c:pt idx="2718">
                  <c:v>271.8</c:v>
                </c:pt>
                <c:pt idx="2719">
                  <c:v>271.89999999999998</c:v>
                </c:pt>
                <c:pt idx="2720">
                  <c:v>272</c:v>
                </c:pt>
                <c:pt idx="2721">
                  <c:v>272.10000000000002</c:v>
                </c:pt>
                <c:pt idx="2722">
                  <c:v>272.2</c:v>
                </c:pt>
                <c:pt idx="2723">
                  <c:v>272.3</c:v>
                </c:pt>
                <c:pt idx="2724">
                  <c:v>272.39999999999998</c:v>
                </c:pt>
                <c:pt idx="2725">
                  <c:v>272.5</c:v>
                </c:pt>
                <c:pt idx="2726">
                  <c:v>272.60000000000002</c:v>
                </c:pt>
                <c:pt idx="2727">
                  <c:v>272.7</c:v>
                </c:pt>
                <c:pt idx="2728">
                  <c:v>272.8</c:v>
                </c:pt>
                <c:pt idx="2729">
                  <c:v>272.89999999999998</c:v>
                </c:pt>
                <c:pt idx="2730">
                  <c:v>273</c:v>
                </c:pt>
                <c:pt idx="2731">
                  <c:v>273.10000000000002</c:v>
                </c:pt>
                <c:pt idx="2732">
                  <c:v>273.2</c:v>
                </c:pt>
                <c:pt idx="2733">
                  <c:v>273.3</c:v>
                </c:pt>
                <c:pt idx="2734">
                  <c:v>273.39999999999998</c:v>
                </c:pt>
                <c:pt idx="2735">
                  <c:v>273.5</c:v>
                </c:pt>
                <c:pt idx="2736">
                  <c:v>273.60000000000002</c:v>
                </c:pt>
                <c:pt idx="2737">
                  <c:v>273.7</c:v>
                </c:pt>
                <c:pt idx="2738">
                  <c:v>273.8</c:v>
                </c:pt>
                <c:pt idx="2739">
                  <c:v>273.89999999999998</c:v>
                </c:pt>
                <c:pt idx="2740">
                  <c:v>274</c:v>
                </c:pt>
                <c:pt idx="2741">
                  <c:v>274.10000000000002</c:v>
                </c:pt>
                <c:pt idx="2742">
                  <c:v>274.2</c:v>
                </c:pt>
                <c:pt idx="2743">
                  <c:v>274.3</c:v>
                </c:pt>
                <c:pt idx="2744">
                  <c:v>274.39999999999998</c:v>
                </c:pt>
                <c:pt idx="2745">
                  <c:v>274.5</c:v>
                </c:pt>
                <c:pt idx="2746">
                  <c:v>274.60000000000002</c:v>
                </c:pt>
                <c:pt idx="2747">
                  <c:v>274.7</c:v>
                </c:pt>
                <c:pt idx="2748">
                  <c:v>274.8</c:v>
                </c:pt>
                <c:pt idx="2749">
                  <c:v>274.89999999999998</c:v>
                </c:pt>
                <c:pt idx="2750">
                  <c:v>275</c:v>
                </c:pt>
                <c:pt idx="2751">
                  <c:v>275.10000000000002</c:v>
                </c:pt>
                <c:pt idx="2752">
                  <c:v>275.2</c:v>
                </c:pt>
                <c:pt idx="2753">
                  <c:v>275.3</c:v>
                </c:pt>
                <c:pt idx="2754">
                  <c:v>275.39999999999998</c:v>
                </c:pt>
                <c:pt idx="2755">
                  <c:v>275.5</c:v>
                </c:pt>
                <c:pt idx="2756">
                  <c:v>275.60000000000002</c:v>
                </c:pt>
                <c:pt idx="2757">
                  <c:v>275.7</c:v>
                </c:pt>
                <c:pt idx="2758">
                  <c:v>275.8</c:v>
                </c:pt>
                <c:pt idx="2759">
                  <c:v>275.89999999999998</c:v>
                </c:pt>
                <c:pt idx="2760">
                  <c:v>276</c:v>
                </c:pt>
                <c:pt idx="2761">
                  <c:v>276.10000000000002</c:v>
                </c:pt>
                <c:pt idx="2762">
                  <c:v>276.2</c:v>
                </c:pt>
                <c:pt idx="2763">
                  <c:v>276.3</c:v>
                </c:pt>
                <c:pt idx="2764">
                  <c:v>276.39999999999998</c:v>
                </c:pt>
                <c:pt idx="2765">
                  <c:v>276.5</c:v>
                </c:pt>
                <c:pt idx="2766">
                  <c:v>276.60000000000002</c:v>
                </c:pt>
                <c:pt idx="2767">
                  <c:v>276.7</c:v>
                </c:pt>
                <c:pt idx="2768">
                  <c:v>276.8</c:v>
                </c:pt>
                <c:pt idx="2769">
                  <c:v>276.89999999999998</c:v>
                </c:pt>
                <c:pt idx="2770">
                  <c:v>277</c:v>
                </c:pt>
                <c:pt idx="2771">
                  <c:v>277.10000000000002</c:v>
                </c:pt>
                <c:pt idx="2772">
                  <c:v>277.2</c:v>
                </c:pt>
                <c:pt idx="2773">
                  <c:v>277.3</c:v>
                </c:pt>
                <c:pt idx="2774">
                  <c:v>277.39999999999998</c:v>
                </c:pt>
                <c:pt idx="2775">
                  <c:v>277.5</c:v>
                </c:pt>
                <c:pt idx="2776">
                  <c:v>277.60000000000002</c:v>
                </c:pt>
                <c:pt idx="2777">
                  <c:v>277.7</c:v>
                </c:pt>
                <c:pt idx="2778">
                  <c:v>277.8</c:v>
                </c:pt>
                <c:pt idx="2779">
                  <c:v>277.89999999999998</c:v>
                </c:pt>
                <c:pt idx="2780">
                  <c:v>278</c:v>
                </c:pt>
                <c:pt idx="2781">
                  <c:v>278.10000000000002</c:v>
                </c:pt>
                <c:pt idx="2782">
                  <c:v>278.2</c:v>
                </c:pt>
                <c:pt idx="2783">
                  <c:v>278.3</c:v>
                </c:pt>
                <c:pt idx="2784">
                  <c:v>278.39999999999998</c:v>
                </c:pt>
                <c:pt idx="2785">
                  <c:v>278.5</c:v>
                </c:pt>
                <c:pt idx="2786">
                  <c:v>278.60000000000002</c:v>
                </c:pt>
                <c:pt idx="2787">
                  <c:v>278.7</c:v>
                </c:pt>
                <c:pt idx="2788">
                  <c:v>278.8</c:v>
                </c:pt>
                <c:pt idx="2789">
                  <c:v>278.89999999999998</c:v>
                </c:pt>
                <c:pt idx="2790">
                  <c:v>279</c:v>
                </c:pt>
                <c:pt idx="2791">
                  <c:v>279.10000000000002</c:v>
                </c:pt>
                <c:pt idx="2792">
                  <c:v>279.2</c:v>
                </c:pt>
                <c:pt idx="2793">
                  <c:v>279.3</c:v>
                </c:pt>
                <c:pt idx="2794">
                  <c:v>279.39999999999998</c:v>
                </c:pt>
                <c:pt idx="2795">
                  <c:v>279.5</c:v>
                </c:pt>
                <c:pt idx="2796">
                  <c:v>279.60000000000002</c:v>
                </c:pt>
                <c:pt idx="2797">
                  <c:v>279.7</c:v>
                </c:pt>
                <c:pt idx="2798">
                  <c:v>279.8</c:v>
                </c:pt>
                <c:pt idx="2799">
                  <c:v>279.89999999999998</c:v>
                </c:pt>
                <c:pt idx="2800">
                  <c:v>280</c:v>
                </c:pt>
                <c:pt idx="2801">
                  <c:v>280.10000000000002</c:v>
                </c:pt>
                <c:pt idx="2802">
                  <c:v>280.2</c:v>
                </c:pt>
                <c:pt idx="2803">
                  <c:v>280.3</c:v>
                </c:pt>
                <c:pt idx="2804">
                  <c:v>280.39999999999998</c:v>
                </c:pt>
                <c:pt idx="2805">
                  <c:v>280.5</c:v>
                </c:pt>
                <c:pt idx="2806">
                  <c:v>280.60000000000002</c:v>
                </c:pt>
                <c:pt idx="2807">
                  <c:v>280.7</c:v>
                </c:pt>
                <c:pt idx="2808">
                  <c:v>280.8</c:v>
                </c:pt>
                <c:pt idx="2809">
                  <c:v>280.89999999999998</c:v>
                </c:pt>
                <c:pt idx="2810">
                  <c:v>281</c:v>
                </c:pt>
                <c:pt idx="2811">
                  <c:v>281.10000000000002</c:v>
                </c:pt>
                <c:pt idx="2812">
                  <c:v>281.2</c:v>
                </c:pt>
                <c:pt idx="2813">
                  <c:v>281.3</c:v>
                </c:pt>
                <c:pt idx="2814">
                  <c:v>281.39999999999998</c:v>
                </c:pt>
                <c:pt idx="2815">
                  <c:v>281.5</c:v>
                </c:pt>
                <c:pt idx="2816">
                  <c:v>281.60000000000002</c:v>
                </c:pt>
                <c:pt idx="2817">
                  <c:v>281.7</c:v>
                </c:pt>
                <c:pt idx="2818">
                  <c:v>281.8</c:v>
                </c:pt>
                <c:pt idx="2819">
                  <c:v>281.89999999999998</c:v>
                </c:pt>
                <c:pt idx="2820">
                  <c:v>282</c:v>
                </c:pt>
                <c:pt idx="2821">
                  <c:v>282.10000000000002</c:v>
                </c:pt>
                <c:pt idx="2822">
                  <c:v>282.2</c:v>
                </c:pt>
                <c:pt idx="2823">
                  <c:v>282.3</c:v>
                </c:pt>
                <c:pt idx="2824">
                  <c:v>282.39999999999998</c:v>
                </c:pt>
                <c:pt idx="2825">
                  <c:v>282.5</c:v>
                </c:pt>
                <c:pt idx="2826">
                  <c:v>282.60000000000002</c:v>
                </c:pt>
                <c:pt idx="2827">
                  <c:v>282.7</c:v>
                </c:pt>
                <c:pt idx="2828">
                  <c:v>282.8</c:v>
                </c:pt>
                <c:pt idx="2829">
                  <c:v>282.89999999999998</c:v>
                </c:pt>
                <c:pt idx="2830">
                  <c:v>283</c:v>
                </c:pt>
                <c:pt idx="2831">
                  <c:v>283.10000000000002</c:v>
                </c:pt>
                <c:pt idx="2832">
                  <c:v>283.2</c:v>
                </c:pt>
                <c:pt idx="2833">
                  <c:v>283.3</c:v>
                </c:pt>
                <c:pt idx="2834">
                  <c:v>283.39999999999998</c:v>
                </c:pt>
                <c:pt idx="2835">
                  <c:v>283.5</c:v>
                </c:pt>
                <c:pt idx="2836">
                  <c:v>283.60000000000002</c:v>
                </c:pt>
                <c:pt idx="2837">
                  <c:v>283.7</c:v>
                </c:pt>
                <c:pt idx="2838">
                  <c:v>283.8</c:v>
                </c:pt>
                <c:pt idx="2839">
                  <c:v>283.89999999999998</c:v>
                </c:pt>
                <c:pt idx="2840">
                  <c:v>284</c:v>
                </c:pt>
                <c:pt idx="2841">
                  <c:v>284.10000000000002</c:v>
                </c:pt>
                <c:pt idx="2842">
                  <c:v>284.2</c:v>
                </c:pt>
                <c:pt idx="2843">
                  <c:v>284.3</c:v>
                </c:pt>
                <c:pt idx="2844">
                  <c:v>284.39999999999998</c:v>
                </c:pt>
                <c:pt idx="2845">
                  <c:v>284.5</c:v>
                </c:pt>
                <c:pt idx="2846">
                  <c:v>284.60000000000002</c:v>
                </c:pt>
                <c:pt idx="2847">
                  <c:v>284.7</c:v>
                </c:pt>
                <c:pt idx="2848">
                  <c:v>284.8</c:v>
                </c:pt>
                <c:pt idx="2849">
                  <c:v>284.89999999999998</c:v>
                </c:pt>
                <c:pt idx="2850">
                  <c:v>285</c:v>
                </c:pt>
                <c:pt idx="2851">
                  <c:v>285.10000000000002</c:v>
                </c:pt>
                <c:pt idx="2852">
                  <c:v>285.2</c:v>
                </c:pt>
                <c:pt idx="2853">
                  <c:v>285.3</c:v>
                </c:pt>
                <c:pt idx="2854">
                  <c:v>285.39999999999998</c:v>
                </c:pt>
                <c:pt idx="2855">
                  <c:v>285.5</c:v>
                </c:pt>
                <c:pt idx="2856">
                  <c:v>285.60000000000002</c:v>
                </c:pt>
                <c:pt idx="2857">
                  <c:v>285.7</c:v>
                </c:pt>
                <c:pt idx="2858">
                  <c:v>285.8</c:v>
                </c:pt>
                <c:pt idx="2859">
                  <c:v>285.89999999999998</c:v>
                </c:pt>
                <c:pt idx="2860">
                  <c:v>286</c:v>
                </c:pt>
                <c:pt idx="2861">
                  <c:v>286.10000000000002</c:v>
                </c:pt>
                <c:pt idx="2862">
                  <c:v>286.2</c:v>
                </c:pt>
                <c:pt idx="2863">
                  <c:v>286.3</c:v>
                </c:pt>
                <c:pt idx="2864">
                  <c:v>286.39999999999998</c:v>
                </c:pt>
                <c:pt idx="2865">
                  <c:v>286.5</c:v>
                </c:pt>
                <c:pt idx="2866">
                  <c:v>286.60000000000002</c:v>
                </c:pt>
                <c:pt idx="2867">
                  <c:v>286.7</c:v>
                </c:pt>
                <c:pt idx="2868">
                  <c:v>286.8</c:v>
                </c:pt>
                <c:pt idx="2869">
                  <c:v>286.89999999999998</c:v>
                </c:pt>
                <c:pt idx="2870">
                  <c:v>287</c:v>
                </c:pt>
                <c:pt idx="2871">
                  <c:v>287.10000000000002</c:v>
                </c:pt>
                <c:pt idx="2872">
                  <c:v>287.2</c:v>
                </c:pt>
                <c:pt idx="2873">
                  <c:v>287.3</c:v>
                </c:pt>
                <c:pt idx="2874">
                  <c:v>287.39999999999998</c:v>
                </c:pt>
                <c:pt idx="2875">
                  <c:v>287.5</c:v>
                </c:pt>
                <c:pt idx="2876">
                  <c:v>287.60000000000002</c:v>
                </c:pt>
                <c:pt idx="2877">
                  <c:v>287.7</c:v>
                </c:pt>
                <c:pt idx="2878">
                  <c:v>287.8</c:v>
                </c:pt>
                <c:pt idx="2879">
                  <c:v>287.89999999999998</c:v>
                </c:pt>
                <c:pt idx="2880">
                  <c:v>288</c:v>
                </c:pt>
                <c:pt idx="2881">
                  <c:v>288.10000000000002</c:v>
                </c:pt>
                <c:pt idx="2882">
                  <c:v>288.2</c:v>
                </c:pt>
                <c:pt idx="2883">
                  <c:v>288.3</c:v>
                </c:pt>
                <c:pt idx="2884">
                  <c:v>288.39999999999998</c:v>
                </c:pt>
                <c:pt idx="2885">
                  <c:v>288.5</c:v>
                </c:pt>
                <c:pt idx="2886">
                  <c:v>288.60000000000002</c:v>
                </c:pt>
                <c:pt idx="2887">
                  <c:v>288.7</c:v>
                </c:pt>
                <c:pt idx="2888">
                  <c:v>288.8</c:v>
                </c:pt>
                <c:pt idx="2889">
                  <c:v>288.89999999999998</c:v>
                </c:pt>
                <c:pt idx="2890">
                  <c:v>289</c:v>
                </c:pt>
                <c:pt idx="2891">
                  <c:v>289.10000000000002</c:v>
                </c:pt>
                <c:pt idx="2892">
                  <c:v>289.2</c:v>
                </c:pt>
                <c:pt idx="2893">
                  <c:v>289.3</c:v>
                </c:pt>
                <c:pt idx="2894">
                  <c:v>289.39999999999998</c:v>
                </c:pt>
                <c:pt idx="2895">
                  <c:v>289.5</c:v>
                </c:pt>
                <c:pt idx="2896">
                  <c:v>289.60000000000002</c:v>
                </c:pt>
                <c:pt idx="2897">
                  <c:v>289.7</c:v>
                </c:pt>
                <c:pt idx="2898">
                  <c:v>289.8</c:v>
                </c:pt>
                <c:pt idx="2899">
                  <c:v>289.89999999999998</c:v>
                </c:pt>
                <c:pt idx="2900">
                  <c:v>290</c:v>
                </c:pt>
                <c:pt idx="2901">
                  <c:v>290.10000000000002</c:v>
                </c:pt>
                <c:pt idx="2902">
                  <c:v>290.2</c:v>
                </c:pt>
                <c:pt idx="2903">
                  <c:v>290.3</c:v>
                </c:pt>
                <c:pt idx="2904">
                  <c:v>290.39999999999998</c:v>
                </c:pt>
                <c:pt idx="2905">
                  <c:v>290.5</c:v>
                </c:pt>
                <c:pt idx="2906">
                  <c:v>290.60000000000002</c:v>
                </c:pt>
                <c:pt idx="2907">
                  <c:v>290.7</c:v>
                </c:pt>
                <c:pt idx="2908">
                  <c:v>290.8</c:v>
                </c:pt>
                <c:pt idx="2909">
                  <c:v>290.89999999999998</c:v>
                </c:pt>
                <c:pt idx="2910">
                  <c:v>291</c:v>
                </c:pt>
                <c:pt idx="2911">
                  <c:v>291.10000000000002</c:v>
                </c:pt>
                <c:pt idx="2912">
                  <c:v>291.2</c:v>
                </c:pt>
                <c:pt idx="2913">
                  <c:v>291.3</c:v>
                </c:pt>
                <c:pt idx="2914">
                  <c:v>291.39999999999998</c:v>
                </c:pt>
                <c:pt idx="2915">
                  <c:v>291.5</c:v>
                </c:pt>
                <c:pt idx="2916">
                  <c:v>291.60000000000002</c:v>
                </c:pt>
                <c:pt idx="2917">
                  <c:v>291.7</c:v>
                </c:pt>
                <c:pt idx="2918">
                  <c:v>291.8</c:v>
                </c:pt>
                <c:pt idx="2919">
                  <c:v>291.89999999999998</c:v>
                </c:pt>
                <c:pt idx="2920">
                  <c:v>292</c:v>
                </c:pt>
                <c:pt idx="2921">
                  <c:v>292.10000000000002</c:v>
                </c:pt>
                <c:pt idx="2922">
                  <c:v>292.2</c:v>
                </c:pt>
                <c:pt idx="2923">
                  <c:v>292.3</c:v>
                </c:pt>
                <c:pt idx="2924">
                  <c:v>292.39999999999998</c:v>
                </c:pt>
                <c:pt idx="2925">
                  <c:v>292.5</c:v>
                </c:pt>
                <c:pt idx="2926">
                  <c:v>292.60000000000002</c:v>
                </c:pt>
                <c:pt idx="2927">
                  <c:v>292.7</c:v>
                </c:pt>
                <c:pt idx="2928">
                  <c:v>292.8</c:v>
                </c:pt>
                <c:pt idx="2929">
                  <c:v>292.89999999999998</c:v>
                </c:pt>
                <c:pt idx="2930">
                  <c:v>293</c:v>
                </c:pt>
                <c:pt idx="2931">
                  <c:v>293.10000000000002</c:v>
                </c:pt>
                <c:pt idx="2932">
                  <c:v>293.2</c:v>
                </c:pt>
                <c:pt idx="2933">
                  <c:v>293.3</c:v>
                </c:pt>
                <c:pt idx="2934">
                  <c:v>293.39999999999998</c:v>
                </c:pt>
                <c:pt idx="2935">
                  <c:v>293.5</c:v>
                </c:pt>
                <c:pt idx="2936">
                  <c:v>293.60000000000002</c:v>
                </c:pt>
                <c:pt idx="2937">
                  <c:v>293.7</c:v>
                </c:pt>
                <c:pt idx="2938">
                  <c:v>293.8</c:v>
                </c:pt>
                <c:pt idx="2939">
                  <c:v>293.89999999999998</c:v>
                </c:pt>
                <c:pt idx="2940">
                  <c:v>294</c:v>
                </c:pt>
                <c:pt idx="2941">
                  <c:v>294.10000000000002</c:v>
                </c:pt>
                <c:pt idx="2942">
                  <c:v>294.2</c:v>
                </c:pt>
                <c:pt idx="2943">
                  <c:v>294.3</c:v>
                </c:pt>
                <c:pt idx="2944">
                  <c:v>294.39999999999998</c:v>
                </c:pt>
                <c:pt idx="2945">
                  <c:v>294.5</c:v>
                </c:pt>
                <c:pt idx="2946">
                  <c:v>294.60000000000002</c:v>
                </c:pt>
                <c:pt idx="2947">
                  <c:v>294.7</c:v>
                </c:pt>
                <c:pt idx="2948">
                  <c:v>294.8</c:v>
                </c:pt>
                <c:pt idx="2949">
                  <c:v>294.89999999999998</c:v>
                </c:pt>
                <c:pt idx="2950">
                  <c:v>295</c:v>
                </c:pt>
                <c:pt idx="2951">
                  <c:v>295.10000000000002</c:v>
                </c:pt>
                <c:pt idx="2952">
                  <c:v>295.2</c:v>
                </c:pt>
                <c:pt idx="2953">
                  <c:v>295.3</c:v>
                </c:pt>
                <c:pt idx="2954">
                  <c:v>295.39999999999998</c:v>
                </c:pt>
                <c:pt idx="2955">
                  <c:v>295.5</c:v>
                </c:pt>
                <c:pt idx="2956">
                  <c:v>295.60000000000002</c:v>
                </c:pt>
                <c:pt idx="2957">
                  <c:v>295.7</c:v>
                </c:pt>
                <c:pt idx="2958">
                  <c:v>295.8</c:v>
                </c:pt>
                <c:pt idx="2959">
                  <c:v>295.89999999999998</c:v>
                </c:pt>
                <c:pt idx="2960">
                  <c:v>296</c:v>
                </c:pt>
                <c:pt idx="2961">
                  <c:v>296.10000000000002</c:v>
                </c:pt>
                <c:pt idx="2962">
                  <c:v>296.2</c:v>
                </c:pt>
                <c:pt idx="2963">
                  <c:v>296.3</c:v>
                </c:pt>
                <c:pt idx="2964">
                  <c:v>296.39999999999998</c:v>
                </c:pt>
                <c:pt idx="2965">
                  <c:v>296.5</c:v>
                </c:pt>
                <c:pt idx="2966">
                  <c:v>296.60000000000002</c:v>
                </c:pt>
                <c:pt idx="2967">
                  <c:v>296.7</c:v>
                </c:pt>
                <c:pt idx="2968">
                  <c:v>296.8</c:v>
                </c:pt>
                <c:pt idx="2969">
                  <c:v>296.89999999999998</c:v>
                </c:pt>
                <c:pt idx="2970">
                  <c:v>297</c:v>
                </c:pt>
                <c:pt idx="2971">
                  <c:v>297.10000000000002</c:v>
                </c:pt>
                <c:pt idx="2972">
                  <c:v>297.2</c:v>
                </c:pt>
                <c:pt idx="2973">
                  <c:v>297.3</c:v>
                </c:pt>
                <c:pt idx="2974">
                  <c:v>297.39999999999998</c:v>
                </c:pt>
                <c:pt idx="2975">
                  <c:v>297.5</c:v>
                </c:pt>
                <c:pt idx="2976">
                  <c:v>297.60000000000002</c:v>
                </c:pt>
                <c:pt idx="2977">
                  <c:v>297.7</c:v>
                </c:pt>
                <c:pt idx="2978">
                  <c:v>297.8</c:v>
                </c:pt>
                <c:pt idx="2979">
                  <c:v>297.89999999999998</c:v>
                </c:pt>
                <c:pt idx="2980">
                  <c:v>298</c:v>
                </c:pt>
                <c:pt idx="2981">
                  <c:v>298.10000000000002</c:v>
                </c:pt>
                <c:pt idx="2982">
                  <c:v>298.2</c:v>
                </c:pt>
                <c:pt idx="2983">
                  <c:v>298.3</c:v>
                </c:pt>
                <c:pt idx="2984">
                  <c:v>298.39999999999998</c:v>
                </c:pt>
                <c:pt idx="2985">
                  <c:v>298.5</c:v>
                </c:pt>
                <c:pt idx="2986">
                  <c:v>298.60000000000002</c:v>
                </c:pt>
                <c:pt idx="2987">
                  <c:v>298.7</c:v>
                </c:pt>
                <c:pt idx="2988">
                  <c:v>298.8</c:v>
                </c:pt>
                <c:pt idx="2989">
                  <c:v>298.89999999999998</c:v>
                </c:pt>
                <c:pt idx="2990">
                  <c:v>299</c:v>
                </c:pt>
                <c:pt idx="2991">
                  <c:v>299.10000000000002</c:v>
                </c:pt>
                <c:pt idx="2992">
                  <c:v>299.2</c:v>
                </c:pt>
                <c:pt idx="2993">
                  <c:v>299.3</c:v>
                </c:pt>
                <c:pt idx="2994">
                  <c:v>299.39999999999998</c:v>
                </c:pt>
                <c:pt idx="2995">
                  <c:v>299.5</c:v>
                </c:pt>
                <c:pt idx="2996">
                  <c:v>299.60000000000002</c:v>
                </c:pt>
                <c:pt idx="2997">
                  <c:v>299.7</c:v>
                </c:pt>
                <c:pt idx="2998">
                  <c:v>299.8</c:v>
                </c:pt>
                <c:pt idx="2999">
                  <c:v>299.89999999999998</c:v>
                </c:pt>
                <c:pt idx="3000">
                  <c:v>300</c:v>
                </c:pt>
                <c:pt idx="3001">
                  <c:v>300.10000000000002</c:v>
                </c:pt>
                <c:pt idx="3002">
                  <c:v>300.2</c:v>
                </c:pt>
                <c:pt idx="3003">
                  <c:v>300.3</c:v>
                </c:pt>
                <c:pt idx="3004">
                  <c:v>300.39999999999998</c:v>
                </c:pt>
                <c:pt idx="3005">
                  <c:v>300.5</c:v>
                </c:pt>
                <c:pt idx="3006">
                  <c:v>300.60000000000002</c:v>
                </c:pt>
                <c:pt idx="3007">
                  <c:v>300.7</c:v>
                </c:pt>
                <c:pt idx="3008">
                  <c:v>300.8</c:v>
                </c:pt>
                <c:pt idx="3009">
                  <c:v>300.89999999999998</c:v>
                </c:pt>
                <c:pt idx="3010">
                  <c:v>301</c:v>
                </c:pt>
                <c:pt idx="3011">
                  <c:v>301.10000000000002</c:v>
                </c:pt>
                <c:pt idx="3012">
                  <c:v>301.2</c:v>
                </c:pt>
                <c:pt idx="3013">
                  <c:v>301.3</c:v>
                </c:pt>
                <c:pt idx="3014">
                  <c:v>301.39999999999998</c:v>
                </c:pt>
                <c:pt idx="3015">
                  <c:v>301.5</c:v>
                </c:pt>
                <c:pt idx="3016">
                  <c:v>301.60000000000002</c:v>
                </c:pt>
                <c:pt idx="3017">
                  <c:v>301.7</c:v>
                </c:pt>
                <c:pt idx="3018">
                  <c:v>301.8</c:v>
                </c:pt>
                <c:pt idx="3019">
                  <c:v>301.89999999999998</c:v>
                </c:pt>
                <c:pt idx="3020">
                  <c:v>302</c:v>
                </c:pt>
                <c:pt idx="3021">
                  <c:v>302.10000000000002</c:v>
                </c:pt>
                <c:pt idx="3022">
                  <c:v>302.2</c:v>
                </c:pt>
                <c:pt idx="3023">
                  <c:v>302.3</c:v>
                </c:pt>
                <c:pt idx="3024">
                  <c:v>302.39999999999998</c:v>
                </c:pt>
                <c:pt idx="3025">
                  <c:v>302.5</c:v>
                </c:pt>
                <c:pt idx="3026">
                  <c:v>302.60000000000002</c:v>
                </c:pt>
                <c:pt idx="3027">
                  <c:v>302.7</c:v>
                </c:pt>
                <c:pt idx="3028">
                  <c:v>302.8</c:v>
                </c:pt>
                <c:pt idx="3029">
                  <c:v>302.89999999999998</c:v>
                </c:pt>
                <c:pt idx="3030">
                  <c:v>303</c:v>
                </c:pt>
                <c:pt idx="3031">
                  <c:v>303.10000000000002</c:v>
                </c:pt>
                <c:pt idx="3032">
                  <c:v>303.2</c:v>
                </c:pt>
                <c:pt idx="3033">
                  <c:v>303.3</c:v>
                </c:pt>
                <c:pt idx="3034">
                  <c:v>303.39999999999998</c:v>
                </c:pt>
                <c:pt idx="3035">
                  <c:v>303.5</c:v>
                </c:pt>
                <c:pt idx="3036">
                  <c:v>303.60000000000002</c:v>
                </c:pt>
                <c:pt idx="3037">
                  <c:v>303.7</c:v>
                </c:pt>
                <c:pt idx="3038">
                  <c:v>303.8</c:v>
                </c:pt>
                <c:pt idx="3039">
                  <c:v>303.89999999999998</c:v>
                </c:pt>
                <c:pt idx="3040">
                  <c:v>304</c:v>
                </c:pt>
                <c:pt idx="3041">
                  <c:v>304.10000000000002</c:v>
                </c:pt>
                <c:pt idx="3042">
                  <c:v>304.2</c:v>
                </c:pt>
                <c:pt idx="3043">
                  <c:v>304.3</c:v>
                </c:pt>
                <c:pt idx="3044">
                  <c:v>304.39999999999998</c:v>
                </c:pt>
                <c:pt idx="3045">
                  <c:v>304.5</c:v>
                </c:pt>
                <c:pt idx="3046">
                  <c:v>304.60000000000002</c:v>
                </c:pt>
                <c:pt idx="3047">
                  <c:v>304.7</c:v>
                </c:pt>
                <c:pt idx="3048">
                  <c:v>304.8</c:v>
                </c:pt>
                <c:pt idx="3049">
                  <c:v>304.89999999999998</c:v>
                </c:pt>
                <c:pt idx="3050">
                  <c:v>305</c:v>
                </c:pt>
                <c:pt idx="3051">
                  <c:v>305.10000000000002</c:v>
                </c:pt>
                <c:pt idx="3052">
                  <c:v>305.2</c:v>
                </c:pt>
                <c:pt idx="3053">
                  <c:v>305.3</c:v>
                </c:pt>
                <c:pt idx="3054">
                  <c:v>305.39999999999998</c:v>
                </c:pt>
                <c:pt idx="3055">
                  <c:v>305.5</c:v>
                </c:pt>
                <c:pt idx="3056">
                  <c:v>305.60000000000002</c:v>
                </c:pt>
                <c:pt idx="3057">
                  <c:v>305.7</c:v>
                </c:pt>
                <c:pt idx="3058">
                  <c:v>305.8</c:v>
                </c:pt>
                <c:pt idx="3059">
                  <c:v>305.89999999999998</c:v>
                </c:pt>
                <c:pt idx="3060">
                  <c:v>306</c:v>
                </c:pt>
                <c:pt idx="3061">
                  <c:v>306.10000000000002</c:v>
                </c:pt>
                <c:pt idx="3062">
                  <c:v>306.2</c:v>
                </c:pt>
                <c:pt idx="3063">
                  <c:v>306.3</c:v>
                </c:pt>
                <c:pt idx="3064">
                  <c:v>306.39999999999998</c:v>
                </c:pt>
                <c:pt idx="3065">
                  <c:v>306.5</c:v>
                </c:pt>
                <c:pt idx="3066">
                  <c:v>306.60000000000002</c:v>
                </c:pt>
                <c:pt idx="3067">
                  <c:v>306.7</c:v>
                </c:pt>
                <c:pt idx="3068">
                  <c:v>306.8</c:v>
                </c:pt>
                <c:pt idx="3069">
                  <c:v>306.89999999999998</c:v>
                </c:pt>
                <c:pt idx="3070">
                  <c:v>307</c:v>
                </c:pt>
                <c:pt idx="3071">
                  <c:v>307.10000000000002</c:v>
                </c:pt>
                <c:pt idx="3072">
                  <c:v>307.2</c:v>
                </c:pt>
                <c:pt idx="3073">
                  <c:v>307.3</c:v>
                </c:pt>
                <c:pt idx="3074">
                  <c:v>307.39999999999998</c:v>
                </c:pt>
                <c:pt idx="3075">
                  <c:v>307.5</c:v>
                </c:pt>
                <c:pt idx="3076">
                  <c:v>307.60000000000002</c:v>
                </c:pt>
                <c:pt idx="3077">
                  <c:v>307.7</c:v>
                </c:pt>
                <c:pt idx="3078">
                  <c:v>307.8</c:v>
                </c:pt>
                <c:pt idx="3079">
                  <c:v>307.89999999999998</c:v>
                </c:pt>
                <c:pt idx="3080">
                  <c:v>308</c:v>
                </c:pt>
                <c:pt idx="3081">
                  <c:v>308.10000000000002</c:v>
                </c:pt>
                <c:pt idx="3082">
                  <c:v>308.2</c:v>
                </c:pt>
                <c:pt idx="3083">
                  <c:v>308.3</c:v>
                </c:pt>
                <c:pt idx="3084">
                  <c:v>308.39999999999998</c:v>
                </c:pt>
                <c:pt idx="3085">
                  <c:v>308.5</c:v>
                </c:pt>
                <c:pt idx="3086">
                  <c:v>308.60000000000002</c:v>
                </c:pt>
                <c:pt idx="3087">
                  <c:v>308.7</c:v>
                </c:pt>
                <c:pt idx="3088">
                  <c:v>308.8</c:v>
                </c:pt>
                <c:pt idx="3089">
                  <c:v>308.89999999999998</c:v>
                </c:pt>
                <c:pt idx="3090">
                  <c:v>309</c:v>
                </c:pt>
                <c:pt idx="3091">
                  <c:v>309.10000000000002</c:v>
                </c:pt>
                <c:pt idx="3092">
                  <c:v>309.2</c:v>
                </c:pt>
                <c:pt idx="3093">
                  <c:v>309.3</c:v>
                </c:pt>
                <c:pt idx="3094">
                  <c:v>309.39999999999998</c:v>
                </c:pt>
                <c:pt idx="3095">
                  <c:v>309.5</c:v>
                </c:pt>
                <c:pt idx="3096">
                  <c:v>309.60000000000002</c:v>
                </c:pt>
                <c:pt idx="3097">
                  <c:v>309.7</c:v>
                </c:pt>
                <c:pt idx="3098">
                  <c:v>309.8</c:v>
                </c:pt>
                <c:pt idx="3099">
                  <c:v>309.89999999999998</c:v>
                </c:pt>
                <c:pt idx="3100">
                  <c:v>310</c:v>
                </c:pt>
                <c:pt idx="3101">
                  <c:v>310.10000000000002</c:v>
                </c:pt>
                <c:pt idx="3102">
                  <c:v>310.2</c:v>
                </c:pt>
                <c:pt idx="3103">
                  <c:v>310.3</c:v>
                </c:pt>
                <c:pt idx="3104">
                  <c:v>310.39999999999998</c:v>
                </c:pt>
                <c:pt idx="3105">
                  <c:v>310.5</c:v>
                </c:pt>
                <c:pt idx="3106">
                  <c:v>310.60000000000002</c:v>
                </c:pt>
                <c:pt idx="3107">
                  <c:v>310.7</c:v>
                </c:pt>
                <c:pt idx="3108">
                  <c:v>310.8</c:v>
                </c:pt>
                <c:pt idx="3109">
                  <c:v>310.89999999999998</c:v>
                </c:pt>
                <c:pt idx="3110">
                  <c:v>311</c:v>
                </c:pt>
                <c:pt idx="3111">
                  <c:v>311.10000000000002</c:v>
                </c:pt>
                <c:pt idx="3112">
                  <c:v>311.2</c:v>
                </c:pt>
                <c:pt idx="3113">
                  <c:v>311.3</c:v>
                </c:pt>
                <c:pt idx="3114">
                  <c:v>311.39999999999998</c:v>
                </c:pt>
                <c:pt idx="3115">
                  <c:v>311.5</c:v>
                </c:pt>
                <c:pt idx="3116">
                  <c:v>311.60000000000002</c:v>
                </c:pt>
                <c:pt idx="3117">
                  <c:v>311.7</c:v>
                </c:pt>
                <c:pt idx="3118">
                  <c:v>311.8</c:v>
                </c:pt>
                <c:pt idx="3119">
                  <c:v>311.89999999999998</c:v>
                </c:pt>
                <c:pt idx="3120">
                  <c:v>312</c:v>
                </c:pt>
                <c:pt idx="3121">
                  <c:v>312.10000000000002</c:v>
                </c:pt>
                <c:pt idx="3122">
                  <c:v>312.2</c:v>
                </c:pt>
                <c:pt idx="3123">
                  <c:v>312.3</c:v>
                </c:pt>
                <c:pt idx="3124">
                  <c:v>312.39999999999998</c:v>
                </c:pt>
                <c:pt idx="3125">
                  <c:v>312.5</c:v>
                </c:pt>
                <c:pt idx="3126">
                  <c:v>312.60000000000002</c:v>
                </c:pt>
                <c:pt idx="3127">
                  <c:v>312.7</c:v>
                </c:pt>
                <c:pt idx="3128">
                  <c:v>312.8</c:v>
                </c:pt>
                <c:pt idx="3129">
                  <c:v>312.89999999999998</c:v>
                </c:pt>
                <c:pt idx="3130">
                  <c:v>313</c:v>
                </c:pt>
                <c:pt idx="3131">
                  <c:v>313.10000000000002</c:v>
                </c:pt>
                <c:pt idx="3132">
                  <c:v>313.2</c:v>
                </c:pt>
                <c:pt idx="3133">
                  <c:v>313.3</c:v>
                </c:pt>
                <c:pt idx="3134">
                  <c:v>313.39999999999998</c:v>
                </c:pt>
                <c:pt idx="3135">
                  <c:v>313.5</c:v>
                </c:pt>
                <c:pt idx="3136">
                  <c:v>313.60000000000002</c:v>
                </c:pt>
                <c:pt idx="3137">
                  <c:v>313.7</c:v>
                </c:pt>
                <c:pt idx="3138">
                  <c:v>313.8</c:v>
                </c:pt>
                <c:pt idx="3139">
                  <c:v>313.89999999999998</c:v>
                </c:pt>
                <c:pt idx="3140">
                  <c:v>314</c:v>
                </c:pt>
                <c:pt idx="3141">
                  <c:v>314.10000000000002</c:v>
                </c:pt>
                <c:pt idx="3142">
                  <c:v>314.2</c:v>
                </c:pt>
                <c:pt idx="3143">
                  <c:v>314.3</c:v>
                </c:pt>
                <c:pt idx="3144">
                  <c:v>314.39999999999998</c:v>
                </c:pt>
                <c:pt idx="3145">
                  <c:v>314.5</c:v>
                </c:pt>
                <c:pt idx="3146">
                  <c:v>314.60000000000002</c:v>
                </c:pt>
                <c:pt idx="3147">
                  <c:v>314.7</c:v>
                </c:pt>
                <c:pt idx="3148">
                  <c:v>314.8</c:v>
                </c:pt>
                <c:pt idx="3149">
                  <c:v>314.89999999999998</c:v>
                </c:pt>
                <c:pt idx="3150">
                  <c:v>315</c:v>
                </c:pt>
                <c:pt idx="3151">
                  <c:v>315.10000000000002</c:v>
                </c:pt>
                <c:pt idx="3152">
                  <c:v>315.2</c:v>
                </c:pt>
                <c:pt idx="3153">
                  <c:v>315.3</c:v>
                </c:pt>
                <c:pt idx="3154">
                  <c:v>315.39999999999998</c:v>
                </c:pt>
                <c:pt idx="3155">
                  <c:v>315.5</c:v>
                </c:pt>
                <c:pt idx="3156">
                  <c:v>315.60000000000002</c:v>
                </c:pt>
                <c:pt idx="3157">
                  <c:v>315.7</c:v>
                </c:pt>
                <c:pt idx="3158">
                  <c:v>315.8</c:v>
                </c:pt>
                <c:pt idx="3159">
                  <c:v>315.89999999999998</c:v>
                </c:pt>
                <c:pt idx="3160">
                  <c:v>316</c:v>
                </c:pt>
                <c:pt idx="3161">
                  <c:v>316.10000000000002</c:v>
                </c:pt>
                <c:pt idx="3162">
                  <c:v>316.2</c:v>
                </c:pt>
                <c:pt idx="3163">
                  <c:v>316.3</c:v>
                </c:pt>
                <c:pt idx="3164">
                  <c:v>316.39999999999998</c:v>
                </c:pt>
                <c:pt idx="3165">
                  <c:v>316.5</c:v>
                </c:pt>
                <c:pt idx="3166">
                  <c:v>316.60000000000002</c:v>
                </c:pt>
                <c:pt idx="3167">
                  <c:v>316.7</c:v>
                </c:pt>
                <c:pt idx="3168">
                  <c:v>316.8</c:v>
                </c:pt>
                <c:pt idx="3169">
                  <c:v>316.89999999999998</c:v>
                </c:pt>
                <c:pt idx="3170">
                  <c:v>317</c:v>
                </c:pt>
                <c:pt idx="3171">
                  <c:v>317.10000000000002</c:v>
                </c:pt>
                <c:pt idx="3172">
                  <c:v>317.2</c:v>
                </c:pt>
                <c:pt idx="3173">
                  <c:v>317.3</c:v>
                </c:pt>
                <c:pt idx="3174">
                  <c:v>317.39999999999998</c:v>
                </c:pt>
                <c:pt idx="3175">
                  <c:v>317.5</c:v>
                </c:pt>
                <c:pt idx="3176">
                  <c:v>317.60000000000002</c:v>
                </c:pt>
                <c:pt idx="3177">
                  <c:v>317.7</c:v>
                </c:pt>
                <c:pt idx="3178">
                  <c:v>317.8</c:v>
                </c:pt>
                <c:pt idx="3179">
                  <c:v>317.89999999999998</c:v>
                </c:pt>
                <c:pt idx="3180">
                  <c:v>318</c:v>
                </c:pt>
                <c:pt idx="3181">
                  <c:v>318.10000000000002</c:v>
                </c:pt>
                <c:pt idx="3182">
                  <c:v>318.2</c:v>
                </c:pt>
                <c:pt idx="3183">
                  <c:v>318.3</c:v>
                </c:pt>
                <c:pt idx="3184">
                  <c:v>318.39999999999998</c:v>
                </c:pt>
                <c:pt idx="3185">
                  <c:v>318.5</c:v>
                </c:pt>
                <c:pt idx="3186">
                  <c:v>318.60000000000002</c:v>
                </c:pt>
                <c:pt idx="3187">
                  <c:v>318.7</c:v>
                </c:pt>
                <c:pt idx="3188">
                  <c:v>318.8</c:v>
                </c:pt>
                <c:pt idx="3189">
                  <c:v>318.89999999999998</c:v>
                </c:pt>
                <c:pt idx="3190">
                  <c:v>319</c:v>
                </c:pt>
                <c:pt idx="3191">
                  <c:v>319.10000000000002</c:v>
                </c:pt>
                <c:pt idx="3192">
                  <c:v>319.2</c:v>
                </c:pt>
                <c:pt idx="3193">
                  <c:v>319.3</c:v>
                </c:pt>
                <c:pt idx="3194">
                  <c:v>319.39999999999998</c:v>
                </c:pt>
                <c:pt idx="3195">
                  <c:v>319.5</c:v>
                </c:pt>
                <c:pt idx="3196">
                  <c:v>319.60000000000002</c:v>
                </c:pt>
                <c:pt idx="3197">
                  <c:v>319.7</c:v>
                </c:pt>
                <c:pt idx="3198">
                  <c:v>319.8</c:v>
                </c:pt>
                <c:pt idx="3199">
                  <c:v>319.89999999999998</c:v>
                </c:pt>
                <c:pt idx="3200">
                  <c:v>320</c:v>
                </c:pt>
                <c:pt idx="3201">
                  <c:v>320.10000000000002</c:v>
                </c:pt>
                <c:pt idx="3202">
                  <c:v>320.2</c:v>
                </c:pt>
                <c:pt idx="3203">
                  <c:v>320.3</c:v>
                </c:pt>
                <c:pt idx="3204">
                  <c:v>320.39999999999998</c:v>
                </c:pt>
                <c:pt idx="3205">
                  <c:v>320.5</c:v>
                </c:pt>
                <c:pt idx="3206">
                  <c:v>320.60000000000002</c:v>
                </c:pt>
                <c:pt idx="3207">
                  <c:v>320.7</c:v>
                </c:pt>
                <c:pt idx="3208">
                  <c:v>320.8</c:v>
                </c:pt>
                <c:pt idx="3209">
                  <c:v>320.89999999999998</c:v>
                </c:pt>
                <c:pt idx="3210">
                  <c:v>321</c:v>
                </c:pt>
                <c:pt idx="3211">
                  <c:v>321.10000000000002</c:v>
                </c:pt>
                <c:pt idx="3212">
                  <c:v>321.2</c:v>
                </c:pt>
                <c:pt idx="3213">
                  <c:v>321.3</c:v>
                </c:pt>
                <c:pt idx="3214">
                  <c:v>321.39999999999998</c:v>
                </c:pt>
                <c:pt idx="3215">
                  <c:v>321.5</c:v>
                </c:pt>
                <c:pt idx="3216">
                  <c:v>321.60000000000002</c:v>
                </c:pt>
                <c:pt idx="3217">
                  <c:v>321.7</c:v>
                </c:pt>
                <c:pt idx="3218">
                  <c:v>321.8</c:v>
                </c:pt>
                <c:pt idx="3219">
                  <c:v>321.89999999999998</c:v>
                </c:pt>
                <c:pt idx="3220">
                  <c:v>322</c:v>
                </c:pt>
                <c:pt idx="3221">
                  <c:v>322.10000000000002</c:v>
                </c:pt>
                <c:pt idx="3222">
                  <c:v>322.2</c:v>
                </c:pt>
                <c:pt idx="3223">
                  <c:v>322.3</c:v>
                </c:pt>
                <c:pt idx="3224">
                  <c:v>322.39999999999998</c:v>
                </c:pt>
                <c:pt idx="3225">
                  <c:v>322.5</c:v>
                </c:pt>
                <c:pt idx="3226">
                  <c:v>322.60000000000002</c:v>
                </c:pt>
                <c:pt idx="3227">
                  <c:v>322.7</c:v>
                </c:pt>
                <c:pt idx="3228">
                  <c:v>322.8</c:v>
                </c:pt>
                <c:pt idx="3229">
                  <c:v>322.89999999999998</c:v>
                </c:pt>
                <c:pt idx="3230">
                  <c:v>323</c:v>
                </c:pt>
                <c:pt idx="3231">
                  <c:v>323.10000000000002</c:v>
                </c:pt>
                <c:pt idx="3232">
                  <c:v>323.2</c:v>
                </c:pt>
                <c:pt idx="3233">
                  <c:v>323.3</c:v>
                </c:pt>
                <c:pt idx="3234">
                  <c:v>323.39999999999998</c:v>
                </c:pt>
                <c:pt idx="3235">
                  <c:v>323.5</c:v>
                </c:pt>
                <c:pt idx="3236">
                  <c:v>323.60000000000002</c:v>
                </c:pt>
                <c:pt idx="3237">
                  <c:v>323.7</c:v>
                </c:pt>
                <c:pt idx="3238">
                  <c:v>323.8</c:v>
                </c:pt>
                <c:pt idx="3239">
                  <c:v>323.89999999999998</c:v>
                </c:pt>
                <c:pt idx="3240">
                  <c:v>324</c:v>
                </c:pt>
                <c:pt idx="3241">
                  <c:v>324.10000000000002</c:v>
                </c:pt>
                <c:pt idx="3242">
                  <c:v>324.2</c:v>
                </c:pt>
                <c:pt idx="3243">
                  <c:v>324.3</c:v>
                </c:pt>
                <c:pt idx="3244">
                  <c:v>324.39999999999998</c:v>
                </c:pt>
                <c:pt idx="3245">
                  <c:v>324.5</c:v>
                </c:pt>
                <c:pt idx="3246">
                  <c:v>324.60000000000002</c:v>
                </c:pt>
                <c:pt idx="3247">
                  <c:v>324.7</c:v>
                </c:pt>
                <c:pt idx="3248">
                  <c:v>324.8</c:v>
                </c:pt>
                <c:pt idx="3249">
                  <c:v>324.89999999999998</c:v>
                </c:pt>
                <c:pt idx="3250">
                  <c:v>325</c:v>
                </c:pt>
                <c:pt idx="3251">
                  <c:v>325.10000000000002</c:v>
                </c:pt>
                <c:pt idx="3252">
                  <c:v>325.2</c:v>
                </c:pt>
                <c:pt idx="3253">
                  <c:v>325.3</c:v>
                </c:pt>
                <c:pt idx="3254">
                  <c:v>325.39999999999998</c:v>
                </c:pt>
                <c:pt idx="3255">
                  <c:v>325.5</c:v>
                </c:pt>
                <c:pt idx="3256">
                  <c:v>325.60000000000002</c:v>
                </c:pt>
                <c:pt idx="3257">
                  <c:v>325.7</c:v>
                </c:pt>
                <c:pt idx="3258">
                  <c:v>325.8</c:v>
                </c:pt>
                <c:pt idx="3259">
                  <c:v>325.89999999999998</c:v>
                </c:pt>
                <c:pt idx="3260">
                  <c:v>326</c:v>
                </c:pt>
                <c:pt idx="3261">
                  <c:v>326.10000000000002</c:v>
                </c:pt>
                <c:pt idx="3262">
                  <c:v>326.2</c:v>
                </c:pt>
                <c:pt idx="3263">
                  <c:v>326.3</c:v>
                </c:pt>
                <c:pt idx="3264">
                  <c:v>326.39999999999998</c:v>
                </c:pt>
                <c:pt idx="3265">
                  <c:v>326.5</c:v>
                </c:pt>
                <c:pt idx="3266">
                  <c:v>326.60000000000002</c:v>
                </c:pt>
                <c:pt idx="3267">
                  <c:v>326.7</c:v>
                </c:pt>
                <c:pt idx="3268">
                  <c:v>326.8</c:v>
                </c:pt>
                <c:pt idx="3269">
                  <c:v>326.89999999999998</c:v>
                </c:pt>
                <c:pt idx="3270">
                  <c:v>327</c:v>
                </c:pt>
                <c:pt idx="3271">
                  <c:v>327.10000000000002</c:v>
                </c:pt>
                <c:pt idx="3272">
                  <c:v>327.2</c:v>
                </c:pt>
                <c:pt idx="3273">
                  <c:v>327.3</c:v>
                </c:pt>
                <c:pt idx="3274">
                  <c:v>327.39999999999998</c:v>
                </c:pt>
                <c:pt idx="3275">
                  <c:v>327.5</c:v>
                </c:pt>
                <c:pt idx="3276">
                  <c:v>327.60000000000002</c:v>
                </c:pt>
                <c:pt idx="3277">
                  <c:v>327.7</c:v>
                </c:pt>
                <c:pt idx="3278">
                  <c:v>327.8</c:v>
                </c:pt>
                <c:pt idx="3279">
                  <c:v>327.9</c:v>
                </c:pt>
                <c:pt idx="3280">
                  <c:v>328</c:v>
                </c:pt>
                <c:pt idx="3281">
                  <c:v>328.1</c:v>
                </c:pt>
                <c:pt idx="3282">
                  <c:v>328.2</c:v>
                </c:pt>
                <c:pt idx="3283">
                  <c:v>328.3</c:v>
                </c:pt>
                <c:pt idx="3284">
                  <c:v>328.4</c:v>
                </c:pt>
                <c:pt idx="3285">
                  <c:v>328.5</c:v>
                </c:pt>
                <c:pt idx="3286">
                  <c:v>328.6</c:v>
                </c:pt>
                <c:pt idx="3287">
                  <c:v>328.7</c:v>
                </c:pt>
                <c:pt idx="3288">
                  <c:v>328.8</c:v>
                </c:pt>
                <c:pt idx="3289">
                  <c:v>328.9</c:v>
                </c:pt>
                <c:pt idx="3290">
                  <c:v>329</c:v>
                </c:pt>
                <c:pt idx="3291">
                  <c:v>329.1</c:v>
                </c:pt>
                <c:pt idx="3292">
                  <c:v>329.2</c:v>
                </c:pt>
                <c:pt idx="3293">
                  <c:v>329.3</c:v>
                </c:pt>
                <c:pt idx="3294">
                  <c:v>329.4</c:v>
                </c:pt>
                <c:pt idx="3295">
                  <c:v>329.5</c:v>
                </c:pt>
                <c:pt idx="3296">
                  <c:v>329.6</c:v>
                </c:pt>
                <c:pt idx="3297">
                  <c:v>329.7</c:v>
                </c:pt>
                <c:pt idx="3298">
                  <c:v>329.8</c:v>
                </c:pt>
                <c:pt idx="3299">
                  <c:v>329.9</c:v>
                </c:pt>
                <c:pt idx="3300">
                  <c:v>330</c:v>
                </c:pt>
                <c:pt idx="3301">
                  <c:v>330.1</c:v>
                </c:pt>
                <c:pt idx="3302">
                  <c:v>330.2</c:v>
                </c:pt>
                <c:pt idx="3303">
                  <c:v>330.3</c:v>
                </c:pt>
                <c:pt idx="3304">
                  <c:v>330.4</c:v>
                </c:pt>
                <c:pt idx="3305">
                  <c:v>330.5</c:v>
                </c:pt>
                <c:pt idx="3306">
                  <c:v>330.6</c:v>
                </c:pt>
                <c:pt idx="3307">
                  <c:v>330.7</c:v>
                </c:pt>
                <c:pt idx="3308">
                  <c:v>330.8</c:v>
                </c:pt>
                <c:pt idx="3309">
                  <c:v>330.9</c:v>
                </c:pt>
                <c:pt idx="3310">
                  <c:v>331</c:v>
                </c:pt>
                <c:pt idx="3311">
                  <c:v>331.1</c:v>
                </c:pt>
                <c:pt idx="3312">
                  <c:v>331.2</c:v>
                </c:pt>
                <c:pt idx="3313">
                  <c:v>331.3</c:v>
                </c:pt>
                <c:pt idx="3314">
                  <c:v>331.4</c:v>
                </c:pt>
                <c:pt idx="3315">
                  <c:v>331.5</c:v>
                </c:pt>
                <c:pt idx="3316">
                  <c:v>331.6</c:v>
                </c:pt>
                <c:pt idx="3317">
                  <c:v>331.7</c:v>
                </c:pt>
                <c:pt idx="3318">
                  <c:v>331.8</c:v>
                </c:pt>
                <c:pt idx="3319">
                  <c:v>331.9</c:v>
                </c:pt>
                <c:pt idx="3320">
                  <c:v>332</c:v>
                </c:pt>
                <c:pt idx="3321">
                  <c:v>332.1</c:v>
                </c:pt>
                <c:pt idx="3322">
                  <c:v>332.2</c:v>
                </c:pt>
                <c:pt idx="3323">
                  <c:v>332.3</c:v>
                </c:pt>
                <c:pt idx="3324">
                  <c:v>332.4</c:v>
                </c:pt>
                <c:pt idx="3325">
                  <c:v>332.5</c:v>
                </c:pt>
                <c:pt idx="3326">
                  <c:v>332.6</c:v>
                </c:pt>
                <c:pt idx="3327">
                  <c:v>332.7</c:v>
                </c:pt>
                <c:pt idx="3328">
                  <c:v>332.8</c:v>
                </c:pt>
                <c:pt idx="3329">
                  <c:v>332.9</c:v>
                </c:pt>
                <c:pt idx="3330">
                  <c:v>333</c:v>
                </c:pt>
                <c:pt idx="3331">
                  <c:v>333.1</c:v>
                </c:pt>
                <c:pt idx="3332">
                  <c:v>333.2</c:v>
                </c:pt>
                <c:pt idx="3333">
                  <c:v>333.3</c:v>
                </c:pt>
                <c:pt idx="3334">
                  <c:v>333.4</c:v>
                </c:pt>
                <c:pt idx="3335">
                  <c:v>333.5</c:v>
                </c:pt>
                <c:pt idx="3336">
                  <c:v>333.6</c:v>
                </c:pt>
                <c:pt idx="3337">
                  <c:v>333.7</c:v>
                </c:pt>
                <c:pt idx="3338">
                  <c:v>333.8</c:v>
                </c:pt>
                <c:pt idx="3339">
                  <c:v>333.9</c:v>
                </c:pt>
                <c:pt idx="3340">
                  <c:v>334</c:v>
                </c:pt>
                <c:pt idx="3341">
                  <c:v>334.1</c:v>
                </c:pt>
                <c:pt idx="3342">
                  <c:v>334.2</c:v>
                </c:pt>
                <c:pt idx="3343">
                  <c:v>334.3</c:v>
                </c:pt>
                <c:pt idx="3344">
                  <c:v>334.4</c:v>
                </c:pt>
                <c:pt idx="3345">
                  <c:v>334.5</c:v>
                </c:pt>
                <c:pt idx="3346">
                  <c:v>334.6</c:v>
                </c:pt>
                <c:pt idx="3347">
                  <c:v>334.7</c:v>
                </c:pt>
                <c:pt idx="3348">
                  <c:v>334.8</c:v>
                </c:pt>
                <c:pt idx="3349">
                  <c:v>334.9</c:v>
                </c:pt>
                <c:pt idx="3350">
                  <c:v>335</c:v>
                </c:pt>
                <c:pt idx="3351">
                  <c:v>335.1</c:v>
                </c:pt>
                <c:pt idx="3352">
                  <c:v>335.2</c:v>
                </c:pt>
                <c:pt idx="3353">
                  <c:v>335.3</c:v>
                </c:pt>
                <c:pt idx="3354">
                  <c:v>335.4</c:v>
                </c:pt>
                <c:pt idx="3355">
                  <c:v>335.5</c:v>
                </c:pt>
                <c:pt idx="3356">
                  <c:v>335.6</c:v>
                </c:pt>
                <c:pt idx="3357">
                  <c:v>335.7</c:v>
                </c:pt>
                <c:pt idx="3358">
                  <c:v>335.8</c:v>
                </c:pt>
                <c:pt idx="3359">
                  <c:v>335.9</c:v>
                </c:pt>
                <c:pt idx="3360">
                  <c:v>336</c:v>
                </c:pt>
                <c:pt idx="3361">
                  <c:v>336.1</c:v>
                </c:pt>
                <c:pt idx="3362">
                  <c:v>336.2</c:v>
                </c:pt>
                <c:pt idx="3363">
                  <c:v>336.3</c:v>
                </c:pt>
                <c:pt idx="3364">
                  <c:v>336.4</c:v>
                </c:pt>
                <c:pt idx="3365">
                  <c:v>336.5</c:v>
                </c:pt>
                <c:pt idx="3366">
                  <c:v>336.6</c:v>
                </c:pt>
                <c:pt idx="3367">
                  <c:v>336.7</c:v>
                </c:pt>
                <c:pt idx="3368">
                  <c:v>336.8</c:v>
                </c:pt>
                <c:pt idx="3369">
                  <c:v>336.9</c:v>
                </c:pt>
                <c:pt idx="3370">
                  <c:v>337</c:v>
                </c:pt>
                <c:pt idx="3371">
                  <c:v>337.1</c:v>
                </c:pt>
                <c:pt idx="3372">
                  <c:v>337.2</c:v>
                </c:pt>
                <c:pt idx="3373">
                  <c:v>337.3</c:v>
                </c:pt>
                <c:pt idx="3374">
                  <c:v>337.4</c:v>
                </c:pt>
                <c:pt idx="3375">
                  <c:v>337.5</c:v>
                </c:pt>
                <c:pt idx="3376">
                  <c:v>337.6</c:v>
                </c:pt>
                <c:pt idx="3377">
                  <c:v>337.7</c:v>
                </c:pt>
                <c:pt idx="3378">
                  <c:v>337.8</c:v>
                </c:pt>
                <c:pt idx="3379">
                  <c:v>337.9</c:v>
                </c:pt>
                <c:pt idx="3380">
                  <c:v>338</c:v>
                </c:pt>
                <c:pt idx="3381">
                  <c:v>338.1</c:v>
                </c:pt>
                <c:pt idx="3382">
                  <c:v>338.2</c:v>
                </c:pt>
                <c:pt idx="3383">
                  <c:v>338.3</c:v>
                </c:pt>
                <c:pt idx="3384">
                  <c:v>338.4</c:v>
                </c:pt>
                <c:pt idx="3385">
                  <c:v>338.5</c:v>
                </c:pt>
                <c:pt idx="3386">
                  <c:v>338.6</c:v>
                </c:pt>
                <c:pt idx="3387">
                  <c:v>338.7</c:v>
                </c:pt>
                <c:pt idx="3388">
                  <c:v>338.8</c:v>
                </c:pt>
                <c:pt idx="3389">
                  <c:v>338.9</c:v>
                </c:pt>
                <c:pt idx="3390">
                  <c:v>339</c:v>
                </c:pt>
                <c:pt idx="3391">
                  <c:v>339.1</c:v>
                </c:pt>
                <c:pt idx="3392">
                  <c:v>339.2</c:v>
                </c:pt>
                <c:pt idx="3393">
                  <c:v>339.3</c:v>
                </c:pt>
                <c:pt idx="3394">
                  <c:v>339.4</c:v>
                </c:pt>
                <c:pt idx="3395">
                  <c:v>339.5</c:v>
                </c:pt>
                <c:pt idx="3396">
                  <c:v>339.6</c:v>
                </c:pt>
                <c:pt idx="3397">
                  <c:v>339.7</c:v>
                </c:pt>
                <c:pt idx="3398">
                  <c:v>339.8</c:v>
                </c:pt>
                <c:pt idx="3399">
                  <c:v>339.9</c:v>
                </c:pt>
                <c:pt idx="3400">
                  <c:v>340</c:v>
                </c:pt>
                <c:pt idx="3401">
                  <c:v>340.1</c:v>
                </c:pt>
                <c:pt idx="3402">
                  <c:v>340.2</c:v>
                </c:pt>
                <c:pt idx="3403">
                  <c:v>340.3</c:v>
                </c:pt>
                <c:pt idx="3404">
                  <c:v>340.4</c:v>
                </c:pt>
                <c:pt idx="3405">
                  <c:v>340.5</c:v>
                </c:pt>
                <c:pt idx="3406">
                  <c:v>340.6</c:v>
                </c:pt>
                <c:pt idx="3407">
                  <c:v>340.7</c:v>
                </c:pt>
                <c:pt idx="3408">
                  <c:v>340.8</c:v>
                </c:pt>
                <c:pt idx="3409">
                  <c:v>340.9</c:v>
                </c:pt>
                <c:pt idx="3410">
                  <c:v>341</c:v>
                </c:pt>
                <c:pt idx="3411">
                  <c:v>341.1</c:v>
                </c:pt>
                <c:pt idx="3412">
                  <c:v>341.2</c:v>
                </c:pt>
                <c:pt idx="3413">
                  <c:v>341.3</c:v>
                </c:pt>
                <c:pt idx="3414">
                  <c:v>341.4</c:v>
                </c:pt>
                <c:pt idx="3415">
                  <c:v>341.5</c:v>
                </c:pt>
                <c:pt idx="3416">
                  <c:v>341.6</c:v>
                </c:pt>
                <c:pt idx="3417">
                  <c:v>341.7</c:v>
                </c:pt>
                <c:pt idx="3418">
                  <c:v>341.8</c:v>
                </c:pt>
                <c:pt idx="3419">
                  <c:v>341.9</c:v>
                </c:pt>
                <c:pt idx="3420">
                  <c:v>342</c:v>
                </c:pt>
                <c:pt idx="3421">
                  <c:v>342.1</c:v>
                </c:pt>
                <c:pt idx="3422">
                  <c:v>342.2</c:v>
                </c:pt>
                <c:pt idx="3423">
                  <c:v>342.3</c:v>
                </c:pt>
                <c:pt idx="3424">
                  <c:v>342.4</c:v>
                </c:pt>
                <c:pt idx="3425">
                  <c:v>342.5</c:v>
                </c:pt>
                <c:pt idx="3426">
                  <c:v>342.6</c:v>
                </c:pt>
                <c:pt idx="3427">
                  <c:v>342.7</c:v>
                </c:pt>
                <c:pt idx="3428">
                  <c:v>342.8</c:v>
                </c:pt>
                <c:pt idx="3429">
                  <c:v>342.9</c:v>
                </c:pt>
                <c:pt idx="3430">
                  <c:v>343</c:v>
                </c:pt>
                <c:pt idx="3431">
                  <c:v>343.1</c:v>
                </c:pt>
                <c:pt idx="3432">
                  <c:v>343.2</c:v>
                </c:pt>
                <c:pt idx="3433">
                  <c:v>343.3</c:v>
                </c:pt>
                <c:pt idx="3434">
                  <c:v>343.4</c:v>
                </c:pt>
                <c:pt idx="3435">
                  <c:v>343.5</c:v>
                </c:pt>
                <c:pt idx="3436">
                  <c:v>343.6</c:v>
                </c:pt>
                <c:pt idx="3437">
                  <c:v>343.7</c:v>
                </c:pt>
                <c:pt idx="3438">
                  <c:v>343.8</c:v>
                </c:pt>
                <c:pt idx="3439">
                  <c:v>343.9</c:v>
                </c:pt>
                <c:pt idx="3440">
                  <c:v>344</c:v>
                </c:pt>
                <c:pt idx="3441">
                  <c:v>344.1</c:v>
                </c:pt>
                <c:pt idx="3442">
                  <c:v>344.2</c:v>
                </c:pt>
                <c:pt idx="3443">
                  <c:v>344.3</c:v>
                </c:pt>
                <c:pt idx="3444">
                  <c:v>344.4</c:v>
                </c:pt>
                <c:pt idx="3445">
                  <c:v>344.5</c:v>
                </c:pt>
                <c:pt idx="3446">
                  <c:v>344.6</c:v>
                </c:pt>
                <c:pt idx="3447">
                  <c:v>344.7</c:v>
                </c:pt>
                <c:pt idx="3448">
                  <c:v>344.8</c:v>
                </c:pt>
                <c:pt idx="3449">
                  <c:v>344.9</c:v>
                </c:pt>
                <c:pt idx="3450">
                  <c:v>345</c:v>
                </c:pt>
                <c:pt idx="3451">
                  <c:v>345.1</c:v>
                </c:pt>
                <c:pt idx="3452">
                  <c:v>345.2</c:v>
                </c:pt>
                <c:pt idx="3453">
                  <c:v>345.3</c:v>
                </c:pt>
                <c:pt idx="3454">
                  <c:v>345.4</c:v>
                </c:pt>
                <c:pt idx="3455">
                  <c:v>345.5</c:v>
                </c:pt>
                <c:pt idx="3456">
                  <c:v>345.6</c:v>
                </c:pt>
                <c:pt idx="3457">
                  <c:v>345.7</c:v>
                </c:pt>
                <c:pt idx="3458">
                  <c:v>345.8</c:v>
                </c:pt>
                <c:pt idx="3459">
                  <c:v>345.9</c:v>
                </c:pt>
                <c:pt idx="3460">
                  <c:v>346</c:v>
                </c:pt>
                <c:pt idx="3461">
                  <c:v>346.1</c:v>
                </c:pt>
                <c:pt idx="3462">
                  <c:v>346.2</c:v>
                </c:pt>
                <c:pt idx="3463">
                  <c:v>346.3</c:v>
                </c:pt>
                <c:pt idx="3464">
                  <c:v>346.4</c:v>
                </c:pt>
                <c:pt idx="3465">
                  <c:v>346.5</c:v>
                </c:pt>
                <c:pt idx="3466">
                  <c:v>346.6</c:v>
                </c:pt>
                <c:pt idx="3467">
                  <c:v>346.7</c:v>
                </c:pt>
                <c:pt idx="3468">
                  <c:v>346.8</c:v>
                </c:pt>
                <c:pt idx="3469">
                  <c:v>346.9</c:v>
                </c:pt>
                <c:pt idx="3470">
                  <c:v>347</c:v>
                </c:pt>
                <c:pt idx="3471">
                  <c:v>347.1</c:v>
                </c:pt>
                <c:pt idx="3472">
                  <c:v>347.2</c:v>
                </c:pt>
                <c:pt idx="3473">
                  <c:v>347.3</c:v>
                </c:pt>
                <c:pt idx="3474">
                  <c:v>347.4</c:v>
                </c:pt>
                <c:pt idx="3475">
                  <c:v>347.5</c:v>
                </c:pt>
                <c:pt idx="3476">
                  <c:v>347.6</c:v>
                </c:pt>
                <c:pt idx="3477">
                  <c:v>347.7</c:v>
                </c:pt>
                <c:pt idx="3478">
                  <c:v>347.8</c:v>
                </c:pt>
                <c:pt idx="3479">
                  <c:v>347.9</c:v>
                </c:pt>
                <c:pt idx="3480">
                  <c:v>348</c:v>
                </c:pt>
                <c:pt idx="3481">
                  <c:v>348.1</c:v>
                </c:pt>
                <c:pt idx="3482">
                  <c:v>348.2</c:v>
                </c:pt>
                <c:pt idx="3483">
                  <c:v>348.3</c:v>
                </c:pt>
                <c:pt idx="3484">
                  <c:v>348.4</c:v>
                </c:pt>
                <c:pt idx="3485">
                  <c:v>348.5</c:v>
                </c:pt>
                <c:pt idx="3486">
                  <c:v>348.6</c:v>
                </c:pt>
                <c:pt idx="3487">
                  <c:v>348.7</c:v>
                </c:pt>
                <c:pt idx="3488">
                  <c:v>348.8</c:v>
                </c:pt>
                <c:pt idx="3489">
                  <c:v>348.9</c:v>
                </c:pt>
                <c:pt idx="3490">
                  <c:v>349</c:v>
                </c:pt>
                <c:pt idx="3491">
                  <c:v>349.1</c:v>
                </c:pt>
                <c:pt idx="3492">
                  <c:v>349.2</c:v>
                </c:pt>
                <c:pt idx="3493">
                  <c:v>349.3</c:v>
                </c:pt>
                <c:pt idx="3494">
                  <c:v>349.4</c:v>
                </c:pt>
                <c:pt idx="3495">
                  <c:v>349.5</c:v>
                </c:pt>
                <c:pt idx="3496">
                  <c:v>349.6</c:v>
                </c:pt>
                <c:pt idx="3497">
                  <c:v>349.7</c:v>
                </c:pt>
                <c:pt idx="3498">
                  <c:v>349.8</c:v>
                </c:pt>
                <c:pt idx="3499">
                  <c:v>349.9</c:v>
                </c:pt>
                <c:pt idx="3500">
                  <c:v>350</c:v>
                </c:pt>
                <c:pt idx="3501">
                  <c:v>350.1</c:v>
                </c:pt>
                <c:pt idx="3502">
                  <c:v>350.2</c:v>
                </c:pt>
                <c:pt idx="3503">
                  <c:v>350.3</c:v>
                </c:pt>
                <c:pt idx="3504">
                  <c:v>350.4</c:v>
                </c:pt>
                <c:pt idx="3505">
                  <c:v>350.5</c:v>
                </c:pt>
                <c:pt idx="3506">
                  <c:v>350.6</c:v>
                </c:pt>
                <c:pt idx="3507">
                  <c:v>350.7</c:v>
                </c:pt>
                <c:pt idx="3508">
                  <c:v>350.8</c:v>
                </c:pt>
                <c:pt idx="3509">
                  <c:v>350.9</c:v>
                </c:pt>
                <c:pt idx="3510">
                  <c:v>351</c:v>
                </c:pt>
                <c:pt idx="3511">
                  <c:v>351.1</c:v>
                </c:pt>
                <c:pt idx="3512">
                  <c:v>351.2</c:v>
                </c:pt>
                <c:pt idx="3513">
                  <c:v>351.3</c:v>
                </c:pt>
                <c:pt idx="3514">
                  <c:v>351.4</c:v>
                </c:pt>
                <c:pt idx="3515">
                  <c:v>351.5</c:v>
                </c:pt>
                <c:pt idx="3516">
                  <c:v>351.6</c:v>
                </c:pt>
                <c:pt idx="3517">
                  <c:v>351.7</c:v>
                </c:pt>
                <c:pt idx="3518">
                  <c:v>351.8</c:v>
                </c:pt>
                <c:pt idx="3519">
                  <c:v>351.9</c:v>
                </c:pt>
                <c:pt idx="3520">
                  <c:v>352</c:v>
                </c:pt>
                <c:pt idx="3521">
                  <c:v>352.1</c:v>
                </c:pt>
                <c:pt idx="3522">
                  <c:v>352.2</c:v>
                </c:pt>
                <c:pt idx="3523">
                  <c:v>352.3</c:v>
                </c:pt>
                <c:pt idx="3524">
                  <c:v>352.4</c:v>
                </c:pt>
                <c:pt idx="3525">
                  <c:v>352.5</c:v>
                </c:pt>
                <c:pt idx="3526">
                  <c:v>352.6</c:v>
                </c:pt>
                <c:pt idx="3527">
                  <c:v>352.7</c:v>
                </c:pt>
                <c:pt idx="3528">
                  <c:v>352.8</c:v>
                </c:pt>
                <c:pt idx="3529">
                  <c:v>352.9</c:v>
                </c:pt>
                <c:pt idx="3530">
                  <c:v>353</c:v>
                </c:pt>
                <c:pt idx="3531">
                  <c:v>353.1</c:v>
                </c:pt>
                <c:pt idx="3532">
                  <c:v>353.2</c:v>
                </c:pt>
                <c:pt idx="3533">
                  <c:v>353.3</c:v>
                </c:pt>
                <c:pt idx="3534">
                  <c:v>353.4</c:v>
                </c:pt>
                <c:pt idx="3535">
                  <c:v>353.5</c:v>
                </c:pt>
                <c:pt idx="3536">
                  <c:v>353.6</c:v>
                </c:pt>
                <c:pt idx="3537">
                  <c:v>353.7</c:v>
                </c:pt>
                <c:pt idx="3538">
                  <c:v>353.8</c:v>
                </c:pt>
                <c:pt idx="3539">
                  <c:v>353.9</c:v>
                </c:pt>
                <c:pt idx="3540">
                  <c:v>354</c:v>
                </c:pt>
                <c:pt idx="3541">
                  <c:v>354.1</c:v>
                </c:pt>
                <c:pt idx="3542">
                  <c:v>354.2</c:v>
                </c:pt>
                <c:pt idx="3543">
                  <c:v>354.3</c:v>
                </c:pt>
                <c:pt idx="3544">
                  <c:v>354.4</c:v>
                </c:pt>
                <c:pt idx="3545">
                  <c:v>354.5</c:v>
                </c:pt>
                <c:pt idx="3546">
                  <c:v>354.6</c:v>
                </c:pt>
                <c:pt idx="3547">
                  <c:v>354.7</c:v>
                </c:pt>
                <c:pt idx="3548">
                  <c:v>354.8</c:v>
                </c:pt>
                <c:pt idx="3549">
                  <c:v>354.9</c:v>
                </c:pt>
                <c:pt idx="3550">
                  <c:v>355</c:v>
                </c:pt>
                <c:pt idx="3551">
                  <c:v>355.1</c:v>
                </c:pt>
                <c:pt idx="3552">
                  <c:v>355.2</c:v>
                </c:pt>
                <c:pt idx="3553">
                  <c:v>355.3</c:v>
                </c:pt>
                <c:pt idx="3554">
                  <c:v>355.4</c:v>
                </c:pt>
                <c:pt idx="3555">
                  <c:v>355.5</c:v>
                </c:pt>
                <c:pt idx="3556">
                  <c:v>355.6</c:v>
                </c:pt>
                <c:pt idx="3557">
                  <c:v>355.7</c:v>
                </c:pt>
                <c:pt idx="3558">
                  <c:v>355.8</c:v>
                </c:pt>
                <c:pt idx="3559">
                  <c:v>355.9</c:v>
                </c:pt>
                <c:pt idx="3560">
                  <c:v>356</c:v>
                </c:pt>
                <c:pt idx="3561">
                  <c:v>356.1</c:v>
                </c:pt>
                <c:pt idx="3562">
                  <c:v>356.2</c:v>
                </c:pt>
                <c:pt idx="3563">
                  <c:v>356.3</c:v>
                </c:pt>
                <c:pt idx="3564">
                  <c:v>356.4</c:v>
                </c:pt>
                <c:pt idx="3565">
                  <c:v>356.5</c:v>
                </c:pt>
                <c:pt idx="3566">
                  <c:v>356.6</c:v>
                </c:pt>
                <c:pt idx="3567">
                  <c:v>356.7</c:v>
                </c:pt>
                <c:pt idx="3568">
                  <c:v>356.8</c:v>
                </c:pt>
                <c:pt idx="3569">
                  <c:v>356.9</c:v>
                </c:pt>
                <c:pt idx="3570">
                  <c:v>357</c:v>
                </c:pt>
                <c:pt idx="3571">
                  <c:v>357.1</c:v>
                </c:pt>
                <c:pt idx="3572">
                  <c:v>357.2</c:v>
                </c:pt>
                <c:pt idx="3573">
                  <c:v>357.3</c:v>
                </c:pt>
                <c:pt idx="3574">
                  <c:v>357.4</c:v>
                </c:pt>
                <c:pt idx="3575">
                  <c:v>357.5</c:v>
                </c:pt>
                <c:pt idx="3576">
                  <c:v>357.6</c:v>
                </c:pt>
                <c:pt idx="3577">
                  <c:v>357.7</c:v>
                </c:pt>
                <c:pt idx="3578">
                  <c:v>357.8</c:v>
                </c:pt>
                <c:pt idx="3579">
                  <c:v>357.9</c:v>
                </c:pt>
                <c:pt idx="3580">
                  <c:v>358</c:v>
                </c:pt>
                <c:pt idx="3581">
                  <c:v>358.1</c:v>
                </c:pt>
                <c:pt idx="3582">
                  <c:v>358.2</c:v>
                </c:pt>
                <c:pt idx="3583">
                  <c:v>358.3</c:v>
                </c:pt>
                <c:pt idx="3584">
                  <c:v>358.4</c:v>
                </c:pt>
                <c:pt idx="3585">
                  <c:v>358.5</c:v>
                </c:pt>
                <c:pt idx="3586">
                  <c:v>358.6</c:v>
                </c:pt>
                <c:pt idx="3587">
                  <c:v>358.7</c:v>
                </c:pt>
                <c:pt idx="3588">
                  <c:v>358.8</c:v>
                </c:pt>
                <c:pt idx="3589">
                  <c:v>358.9</c:v>
                </c:pt>
                <c:pt idx="3590">
                  <c:v>359</c:v>
                </c:pt>
                <c:pt idx="3591">
                  <c:v>359.1</c:v>
                </c:pt>
                <c:pt idx="3592">
                  <c:v>359.2</c:v>
                </c:pt>
                <c:pt idx="3593">
                  <c:v>359.3</c:v>
                </c:pt>
                <c:pt idx="3594">
                  <c:v>359.4</c:v>
                </c:pt>
                <c:pt idx="3595">
                  <c:v>359.5</c:v>
                </c:pt>
                <c:pt idx="3596">
                  <c:v>359.6</c:v>
                </c:pt>
                <c:pt idx="3597">
                  <c:v>359.7</c:v>
                </c:pt>
                <c:pt idx="3598">
                  <c:v>359.8</c:v>
                </c:pt>
                <c:pt idx="3599">
                  <c:v>359.9</c:v>
                </c:pt>
                <c:pt idx="3600">
                  <c:v>360</c:v>
                </c:pt>
                <c:pt idx="3601">
                  <c:v>360.1</c:v>
                </c:pt>
                <c:pt idx="3602">
                  <c:v>360.2</c:v>
                </c:pt>
                <c:pt idx="3603">
                  <c:v>360.3</c:v>
                </c:pt>
                <c:pt idx="3604">
                  <c:v>360.4</c:v>
                </c:pt>
                <c:pt idx="3605">
                  <c:v>360.5</c:v>
                </c:pt>
                <c:pt idx="3606">
                  <c:v>360.6</c:v>
                </c:pt>
                <c:pt idx="3607">
                  <c:v>360.7</c:v>
                </c:pt>
                <c:pt idx="3608">
                  <c:v>360.8</c:v>
                </c:pt>
                <c:pt idx="3609">
                  <c:v>360.9</c:v>
                </c:pt>
                <c:pt idx="3610">
                  <c:v>361</c:v>
                </c:pt>
                <c:pt idx="3611">
                  <c:v>361.1</c:v>
                </c:pt>
                <c:pt idx="3612">
                  <c:v>361.2</c:v>
                </c:pt>
                <c:pt idx="3613">
                  <c:v>361.3</c:v>
                </c:pt>
                <c:pt idx="3614">
                  <c:v>361.4</c:v>
                </c:pt>
                <c:pt idx="3615">
                  <c:v>361.5</c:v>
                </c:pt>
                <c:pt idx="3616">
                  <c:v>361.6</c:v>
                </c:pt>
                <c:pt idx="3617">
                  <c:v>361.7</c:v>
                </c:pt>
                <c:pt idx="3618">
                  <c:v>361.8</c:v>
                </c:pt>
                <c:pt idx="3619">
                  <c:v>361.9</c:v>
                </c:pt>
                <c:pt idx="3620">
                  <c:v>362</c:v>
                </c:pt>
                <c:pt idx="3621">
                  <c:v>362.1</c:v>
                </c:pt>
                <c:pt idx="3622">
                  <c:v>362.2</c:v>
                </c:pt>
                <c:pt idx="3623">
                  <c:v>362.3</c:v>
                </c:pt>
                <c:pt idx="3624">
                  <c:v>362.4</c:v>
                </c:pt>
                <c:pt idx="3625">
                  <c:v>362.5</c:v>
                </c:pt>
                <c:pt idx="3626">
                  <c:v>362.6</c:v>
                </c:pt>
                <c:pt idx="3627">
                  <c:v>362.7</c:v>
                </c:pt>
                <c:pt idx="3628">
                  <c:v>362.8</c:v>
                </c:pt>
                <c:pt idx="3629">
                  <c:v>362.9</c:v>
                </c:pt>
                <c:pt idx="3630">
                  <c:v>363</c:v>
                </c:pt>
                <c:pt idx="3631">
                  <c:v>363.1</c:v>
                </c:pt>
                <c:pt idx="3632">
                  <c:v>363.2</c:v>
                </c:pt>
                <c:pt idx="3633">
                  <c:v>363.3</c:v>
                </c:pt>
                <c:pt idx="3634">
                  <c:v>363.4</c:v>
                </c:pt>
                <c:pt idx="3635">
                  <c:v>363.5</c:v>
                </c:pt>
                <c:pt idx="3636">
                  <c:v>363.6</c:v>
                </c:pt>
                <c:pt idx="3637">
                  <c:v>363.7</c:v>
                </c:pt>
                <c:pt idx="3638">
                  <c:v>363.8</c:v>
                </c:pt>
                <c:pt idx="3639">
                  <c:v>363.9</c:v>
                </c:pt>
                <c:pt idx="3640">
                  <c:v>364</c:v>
                </c:pt>
                <c:pt idx="3641">
                  <c:v>364.1</c:v>
                </c:pt>
                <c:pt idx="3642">
                  <c:v>364.2</c:v>
                </c:pt>
                <c:pt idx="3643">
                  <c:v>364.3</c:v>
                </c:pt>
                <c:pt idx="3644">
                  <c:v>364.4</c:v>
                </c:pt>
                <c:pt idx="3645">
                  <c:v>364.5</c:v>
                </c:pt>
                <c:pt idx="3646">
                  <c:v>364.6</c:v>
                </c:pt>
                <c:pt idx="3647">
                  <c:v>364.7</c:v>
                </c:pt>
                <c:pt idx="3648">
                  <c:v>364.8</c:v>
                </c:pt>
                <c:pt idx="3649">
                  <c:v>364.9</c:v>
                </c:pt>
                <c:pt idx="3650">
                  <c:v>365</c:v>
                </c:pt>
                <c:pt idx="3651">
                  <c:v>365.1</c:v>
                </c:pt>
                <c:pt idx="3652">
                  <c:v>365.2</c:v>
                </c:pt>
                <c:pt idx="3653">
                  <c:v>365.3</c:v>
                </c:pt>
                <c:pt idx="3654">
                  <c:v>365.4</c:v>
                </c:pt>
                <c:pt idx="3655">
                  <c:v>365.5</c:v>
                </c:pt>
                <c:pt idx="3656">
                  <c:v>365.6</c:v>
                </c:pt>
                <c:pt idx="3657">
                  <c:v>365.7</c:v>
                </c:pt>
                <c:pt idx="3658">
                  <c:v>365.8</c:v>
                </c:pt>
                <c:pt idx="3659">
                  <c:v>365.9</c:v>
                </c:pt>
                <c:pt idx="3660">
                  <c:v>366</c:v>
                </c:pt>
                <c:pt idx="3661">
                  <c:v>366.1</c:v>
                </c:pt>
                <c:pt idx="3662">
                  <c:v>366.2</c:v>
                </c:pt>
                <c:pt idx="3663">
                  <c:v>366.3</c:v>
                </c:pt>
                <c:pt idx="3664">
                  <c:v>366.4</c:v>
                </c:pt>
                <c:pt idx="3665">
                  <c:v>366.5</c:v>
                </c:pt>
                <c:pt idx="3666">
                  <c:v>366.6</c:v>
                </c:pt>
                <c:pt idx="3667">
                  <c:v>366.7</c:v>
                </c:pt>
                <c:pt idx="3668">
                  <c:v>366.8</c:v>
                </c:pt>
                <c:pt idx="3669">
                  <c:v>366.9</c:v>
                </c:pt>
                <c:pt idx="3670">
                  <c:v>367</c:v>
                </c:pt>
                <c:pt idx="3671">
                  <c:v>367.1</c:v>
                </c:pt>
                <c:pt idx="3672">
                  <c:v>367.2</c:v>
                </c:pt>
                <c:pt idx="3673">
                  <c:v>367.3</c:v>
                </c:pt>
                <c:pt idx="3674">
                  <c:v>367.4</c:v>
                </c:pt>
                <c:pt idx="3675">
                  <c:v>367.5</c:v>
                </c:pt>
                <c:pt idx="3676">
                  <c:v>367.6</c:v>
                </c:pt>
                <c:pt idx="3677">
                  <c:v>367.7</c:v>
                </c:pt>
                <c:pt idx="3678">
                  <c:v>367.8</c:v>
                </c:pt>
                <c:pt idx="3679">
                  <c:v>367.9</c:v>
                </c:pt>
                <c:pt idx="3680">
                  <c:v>368</c:v>
                </c:pt>
                <c:pt idx="3681">
                  <c:v>368.1</c:v>
                </c:pt>
                <c:pt idx="3682">
                  <c:v>368.2</c:v>
                </c:pt>
                <c:pt idx="3683">
                  <c:v>368.3</c:v>
                </c:pt>
                <c:pt idx="3684">
                  <c:v>368.4</c:v>
                </c:pt>
                <c:pt idx="3685">
                  <c:v>368.5</c:v>
                </c:pt>
                <c:pt idx="3686">
                  <c:v>368.6</c:v>
                </c:pt>
                <c:pt idx="3687">
                  <c:v>368.7</c:v>
                </c:pt>
                <c:pt idx="3688">
                  <c:v>368.8</c:v>
                </c:pt>
                <c:pt idx="3689">
                  <c:v>368.9</c:v>
                </c:pt>
                <c:pt idx="3690">
                  <c:v>369</c:v>
                </c:pt>
                <c:pt idx="3691">
                  <c:v>369.1</c:v>
                </c:pt>
                <c:pt idx="3692">
                  <c:v>369.2</c:v>
                </c:pt>
                <c:pt idx="3693">
                  <c:v>369.3</c:v>
                </c:pt>
                <c:pt idx="3694">
                  <c:v>369.4</c:v>
                </c:pt>
                <c:pt idx="3695">
                  <c:v>369.5</c:v>
                </c:pt>
                <c:pt idx="3696">
                  <c:v>369.6</c:v>
                </c:pt>
                <c:pt idx="3697">
                  <c:v>369.7</c:v>
                </c:pt>
                <c:pt idx="3698">
                  <c:v>369.8</c:v>
                </c:pt>
                <c:pt idx="3699">
                  <c:v>369.9</c:v>
                </c:pt>
                <c:pt idx="3700">
                  <c:v>370</c:v>
                </c:pt>
                <c:pt idx="3701">
                  <c:v>370.1</c:v>
                </c:pt>
                <c:pt idx="3702">
                  <c:v>370.2</c:v>
                </c:pt>
                <c:pt idx="3703">
                  <c:v>370.3</c:v>
                </c:pt>
                <c:pt idx="3704">
                  <c:v>370.4</c:v>
                </c:pt>
                <c:pt idx="3705">
                  <c:v>370.5</c:v>
                </c:pt>
                <c:pt idx="3706">
                  <c:v>370.6</c:v>
                </c:pt>
                <c:pt idx="3707">
                  <c:v>370.7</c:v>
                </c:pt>
                <c:pt idx="3708">
                  <c:v>370.8</c:v>
                </c:pt>
                <c:pt idx="3709">
                  <c:v>370.9</c:v>
                </c:pt>
                <c:pt idx="3710">
                  <c:v>371</c:v>
                </c:pt>
                <c:pt idx="3711">
                  <c:v>371.1</c:v>
                </c:pt>
                <c:pt idx="3712">
                  <c:v>371.2</c:v>
                </c:pt>
                <c:pt idx="3713">
                  <c:v>371.3</c:v>
                </c:pt>
                <c:pt idx="3714">
                  <c:v>371.4</c:v>
                </c:pt>
                <c:pt idx="3715">
                  <c:v>371.5</c:v>
                </c:pt>
                <c:pt idx="3716">
                  <c:v>371.6</c:v>
                </c:pt>
                <c:pt idx="3717">
                  <c:v>371.7</c:v>
                </c:pt>
                <c:pt idx="3718">
                  <c:v>371.8</c:v>
                </c:pt>
                <c:pt idx="3719">
                  <c:v>371.9</c:v>
                </c:pt>
                <c:pt idx="3720">
                  <c:v>372</c:v>
                </c:pt>
                <c:pt idx="3721">
                  <c:v>372.1</c:v>
                </c:pt>
                <c:pt idx="3722">
                  <c:v>372.2</c:v>
                </c:pt>
                <c:pt idx="3723">
                  <c:v>372.3</c:v>
                </c:pt>
                <c:pt idx="3724">
                  <c:v>372.4</c:v>
                </c:pt>
                <c:pt idx="3725">
                  <c:v>372.5</c:v>
                </c:pt>
                <c:pt idx="3726">
                  <c:v>372.6</c:v>
                </c:pt>
                <c:pt idx="3727">
                  <c:v>372.7</c:v>
                </c:pt>
                <c:pt idx="3728">
                  <c:v>372.8</c:v>
                </c:pt>
                <c:pt idx="3729">
                  <c:v>372.9</c:v>
                </c:pt>
                <c:pt idx="3730">
                  <c:v>373</c:v>
                </c:pt>
                <c:pt idx="3731">
                  <c:v>373.1</c:v>
                </c:pt>
                <c:pt idx="3732">
                  <c:v>373.2</c:v>
                </c:pt>
                <c:pt idx="3733">
                  <c:v>373.3</c:v>
                </c:pt>
                <c:pt idx="3734">
                  <c:v>373.4</c:v>
                </c:pt>
                <c:pt idx="3735">
                  <c:v>373.5</c:v>
                </c:pt>
                <c:pt idx="3736">
                  <c:v>373.6</c:v>
                </c:pt>
                <c:pt idx="3737">
                  <c:v>373.7</c:v>
                </c:pt>
                <c:pt idx="3738">
                  <c:v>373.8</c:v>
                </c:pt>
                <c:pt idx="3739">
                  <c:v>373.9</c:v>
                </c:pt>
                <c:pt idx="3740">
                  <c:v>374</c:v>
                </c:pt>
                <c:pt idx="3741">
                  <c:v>374.1</c:v>
                </c:pt>
                <c:pt idx="3742">
                  <c:v>374.2</c:v>
                </c:pt>
                <c:pt idx="3743">
                  <c:v>374.3</c:v>
                </c:pt>
                <c:pt idx="3744">
                  <c:v>374.4</c:v>
                </c:pt>
                <c:pt idx="3745">
                  <c:v>374.5</c:v>
                </c:pt>
                <c:pt idx="3746">
                  <c:v>374.6</c:v>
                </c:pt>
                <c:pt idx="3747">
                  <c:v>374.7</c:v>
                </c:pt>
                <c:pt idx="3748">
                  <c:v>374.8</c:v>
                </c:pt>
                <c:pt idx="3749">
                  <c:v>374.9</c:v>
                </c:pt>
                <c:pt idx="3750">
                  <c:v>375</c:v>
                </c:pt>
                <c:pt idx="3751">
                  <c:v>375.1</c:v>
                </c:pt>
                <c:pt idx="3752">
                  <c:v>375.2</c:v>
                </c:pt>
                <c:pt idx="3753">
                  <c:v>375.3</c:v>
                </c:pt>
                <c:pt idx="3754">
                  <c:v>375.4</c:v>
                </c:pt>
                <c:pt idx="3755">
                  <c:v>375.5</c:v>
                </c:pt>
                <c:pt idx="3756">
                  <c:v>375.6</c:v>
                </c:pt>
                <c:pt idx="3757">
                  <c:v>375.7</c:v>
                </c:pt>
                <c:pt idx="3758">
                  <c:v>375.8</c:v>
                </c:pt>
                <c:pt idx="3759">
                  <c:v>375.9</c:v>
                </c:pt>
                <c:pt idx="3760">
                  <c:v>376</c:v>
                </c:pt>
                <c:pt idx="3761">
                  <c:v>376.1</c:v>
                </c:pt>
                <c:pt idx="3762">
                  <c:v>376.2</c:v>
                </c:pt>
                <c:pt idx="3763">
                  <c:v>376.3</c:v>
                </c:pt>
                <c:pt idx="3764">
                  <c:v>376.4</c:v>
                </c:pt>
                <c:pt idx="3765">
                  <c:v>376.5</c:v>
                </c:pt>
                <c:pt idx="3766">
                  <c:v>376.6</c:v>
                </c:pt>
                <c:pt idx="3767">
                  <c:v>376.7</c:v>
                </c:pt>
                <c:pt idx="3768">
                  <c:v>376.8</c:v>
                </c:pt>
                <c:pt idx="3769">
                  <c:v>376.9</c:v>
                </c:pt>
                <c:pt idx="3770">
                  <c:v>377</c:v>
                </c:pt>
                <c:pt idx="3771">
                  <c:v>377.1</c:v>
                </c:pt>
                <c:pt idx="3772">
                  <c:v>377.2</c:v>
                </c:pt>
                <c:pt idx="3773">
                  <c:v>377.3</c:v>
                </c:pt>
                <c:pt idx="3774">
                  <c:v>377.4</c:v>
                </c:pt>
                <c:pt idx="3775">
                  <c:v>377.5</c:v>
                </c:pt>
                <c:pt idx="3776">
                  <c:v>377.6</c:v>
                </c:pt>
                <c:pt idx="3777">
                  <c:v>377.7</c:v>
                </c:pt>
                <c:pt idx="3778">
                  <c:v>377.8</c:v>
                </c:pt>
                <c:pt idx="3779">
                  <c:v>377.9</c:v>
                </c:pt>
                <c:pt idx="3780">
                  <c:v>378</c:v>
                </c:pt>
                <c:pt idx="3781">
                  <c:v>378.1</c:v>
                </c:pt>
                <c:pt idx="3782">
                  <c:v>378.2</c:v>
                </c:pt>
                <c:pt idx="3783">
                  <c:v>378.3</c:v>
                </c:pt>
                <c:pt idx="3784">
                  <c:v>378.4</c:v>
                </c:pt>
                <c:pt idx="3785">
                  <c:v>378.5</c:v>
                </c:pt>
                <c:pt idx="3786">
                  <c:v>378.6</c:v>
                </c:pt>
                <c:pt idx="3787">
                  <c:v>378.7</c:v>
                </c:pt>
                <c:pt idx="3788">
                  <c:v>378.8</c:v>
                </c:pt>
                <c:pt idx="3789">
                  <c:v>378.9</c:v>
                </c:pt>
                <c:pt idx="3790">
                  <c:v>379</c:v>
                </c:pt>
                <c:pt idx="3791">
                  <c:v>379.1</c:v>
                </c:pt>
                <c:pt idx="3792">
                  <c:v>379.2</c:v>
                </c:pt>
                <c:pt idx="3793">
                  <c:v>379.3</c:v>
                </c:pt>
                <c:pt idx="3794">
                  <c:v>379.4</c:v>
                </c:pt>
                <c:pt idx="3795">
                  <c:v>379.5</c:v>
                </c:pt>
                <c:pt idx="3796">
                  <c:v>379.6</c:v>
                </c:pt>
                <c:pt idx="3797">
                  <c:v>379.7</c:v>
                </c:pt>
                <c:pt idx="3798">
                  <c:v>379.8</c:v>
                </c:pt>
                <c:pt idx="3799">
                  <c:v>379.9</c:v>
                </c:pt>
                <c:pt idx="3800">
                  <c:v>380</c:v>
                </c:pt>
                <c:pt idx="3801">
                  <c:v>380.1</c:v>
                </c:pt>
                <c:pt idx="3802">
                  <c:v>380.2</c:v>
                </c:pt>
                <c:pt idx="3803">
                  <c:v>380.3</c:v>
                </c:pt>
                <c:pt idx="3804">
                  <c:v>380.4</c:v>
                </c:pt>
                <c:pt idx="3805">
                  <c:v>380.5</c:v>
                </c:pt>
                <c:pt idx="3806">
                  <c:v>380.6</c:v>
                </c:pt>
                <c:pt idx="3807">
                  <c:v>380.7</c:v>
                </c:pt>
                <c:pt idx="3808">
                  <c:v>380.8</c:v>
                </c:pt>
                <c:pt idx="3809">
                  <c:v>380.9</c:v>
                </c:pt>
                <c:pt idx="3810">
                  <c:v>381</c:v>
                </c:pt>
                <c:pt idx="3811">
                  <c:v>381.1</c:v>
                </c:pt>
                <c:pt idx="3812">
                  <c:v>381.2</c:v>
                </c:pt>
                <c:pt idx="3813">
                  <c:v>381.3</c:v>
                </c:pt>
                <c:pt idx="3814">
                  <c:v>381.4</c:v>
                </c:pt>
                <c:pt idx="3815">
                  <c:v>381.5</c:v>
                </c:pt>
                <c:pt idx="3816">
                  <c:v>381.6</c:v>
                </c:pt>
                <c:pt idx="3817">
                  <c:v>381.7</c:v>
                </c:pt>
                <c:pt idx="3818">
                  <c:v>381.8</c:v>
                </c:pt>
                <c:pt idx="3819">
                  <c:v>381.9</c:v>
                </c:pt>
                <c:pt idx="3820">
                  <c:v>382</c:v>
                </c:pt>
                <c:pt idx="3821">
                  <c:v>382.1</c:v>
                </c:pt>
                <c:pt idx="3822">
                  <c:v>382.2</c:v>
                </c:pt>
                <c:pt idx="3823">
                  <c:v>382.3</c:v>
                </c:pt>
                <c:pt idx="3824">
                  <c:v>382.4</c:v>
                </c:pt>
                <c:pt idx="3825">
                  <c:v>382.5</c:v>
                </c:pt>
                <c:pt idx="3826">
                  <c:v>382.6</c:v>
                </c:pt>
                <c:pt idx="3827">
                  <c:v>382.7</c:v>
                </c:pt>
                <c:pt idx="3828">
                  <c:v>382.8</c:v>
                </c:pt>
                <c:pt idx="3829">
                  <c:v>382.9</c:v>
                </c:pt>
                <c:pt idx="3830">
                  <c:v>383</c:v>
                </c:pt>
                <c:pt idx="3831">
                  <c:v>383.1</c:v>
                </c:pt>
                <c:pt idx="3832">
                  <c:v>383.2</c:v>
                </c:pt>
                <c:pt idx="3833">
                  <c:v>383.3</c:v>
                </c:pt>
                <c:pt idx="3834">
                  <c:v>383.4</c:v>
                </c:pt>
                <c:pt idx="3835">
                  <c:v>383.5</c:v>
                </c:pt>
                <c:pt idx="3836">
                  <c:v>383.6</c:v>
                </c:pt>
                <c:pt idx="3837">
                  <c:v>383.7</c:v>
                </c:pt>
                <c:pt idx="3838">
                  <c:v>383.8</c:v>
                </c:pt>
                <c:pt idx="3839">
                  <c:v>383.9</c:v>
                </c:pt>
                <c:pt idx="3840">
                  <c:v>384</c:v>
                </c:pt>
                <c:pt idx="3841">
                  <c:v>384.1</c:v>
                </c:pt>
                <c:pt idx="3842">
                  <c:v>384.2</c:v>
                </c:pt>
                <c:pt idx="3843">
                  <c:v>384.3</c:v>
                </c:pt>
                <c:pt idx="3844">
                  <c:v>384.4</c:v>
                </c:pt>
                <c:pt idx="3845">
                  <c:v>384.5</c:v>
                </c:pt>
                <c:pt idx="3846">
                  <c:v>384.6</c:v>
                </c:pt>
                <c:pt idx="3847">
                  <c:v>384.7</c:v>
                </c:pt>
                <c:pt idx="3848">
                  <c:v>384.8</c:v>
                </c:pt>
                <c:pt idx="3849">
                  <c:v>384.9</c:v>
                </c:pt>
                <c:pt idx="3850">
                  <c:v>385</c:v>
                </c:pt>
                <c:pt idx="3851">
                  <c:v>385.1</c:v>
                </c:pt>
                <c:pt idx="3852">
                  <c:v>385.2</c:v>
                </c:pt>
                <c:pt idx="3853">
                  <c:v>385.3</c:v>
                </c:pt>
                <c:pt idx="3854">
                  <c:v>385.4</c:v>
                </c:pt>
                <c:pt idx="3855">
                  <c:v>385.5</c:v>
                </c:pt>
                <c:pt idx="3856">
                  <c:v>385.6</c:v>
                </c:pt>
                <c:pt idx="3857">
                  <c:v>385.7</c:v>
                </c:pt>
                <c:pt idx="3858">
                  <c:v>385.8</c:v>
                </c:pt>
                <c:pt idx="3859">
                  <c:v>385.9</c:v>
                </c:pt>
                <c:pt idx="3860">
                  <c:v>386</c:v>
                </c:pt>
                <c:pt idx="3861">
                  <c:v>386.1</c:v>
                </c:pt>
                <c:pt idx="3862">
                  <c:v>386.2</c:v>
                </c:pt>
                <c:pt idx="3863">
                  <c:v>386.3</c:v>
                </c:pt>
                <c:pt idx="3864">
                  <c:v>386.4</c:v>
                </c:pt>
                <c:pt idx="3865">
                  <c:v>386.5</c:v>
                </c:pt>
                <c:pt idx="3866">
                  <c:v>386.6</c:v>
                </c:pt>
                <c:pt idx="3867">
                  <c:v>386.7</c:v>
                </c:pt>
                <c:pt idx="3868">
                  <c:v>386.8</c:v>
                </c:pt>
                <c:pt idx="3869">
                  <c:v>386.9</c:v>
                </c:pt>
                <c:pt idx="3870">
                  <c:v>387</c:v>
                </c:pt>
                <c:pt idx="3871">
                  <c:v>387.1</c:v>
                </c:pt>
                <c:pt idx="3872">
                  <c:v>387.2</c:v>
                </c:pt>
                <c:pt idx="3873">
                  <c:v>387.3</c:v>
                </c:pt>
                <c:pt idx="3874">
                  <c:v>387.4</c:v>
                </c:pt>
                <c:pt idx="3875">
                  <c:v>387.5</c:v>
                </c:pt>
                <c:pt idx="3876">
                  <c:v>387.6</c:v>
                </c:pt>
                <c:pt idx="3877">
                  <c:v>387.7</c:v>
                </c:pt>
                <c:pt idx="3878">
                  <c:v>387.8</c:v>
                </c:pt>
                <c:pt idx="3879">
                  <c:v>387.9</c:v>
                </c:pt>
                <c:pt idx="3880">
                  <c:v>388</c:v>
                </c:pt>
                <c:pt idx="3881">
                  <c:v>388.1</c:v>
                </c:pt>
                <c:pt idx="3882">
                  <c:v>388.2</c:v>
                </c:pt>
                <c:pt idx="3883">
                  <c:v>388.3</c:v>
                </c:pt>
                <c:pt idx="3884">
                  <c:v>388.4</c:v>
                </c:pt>
                <c:pt idx="3885">
                  <c:v>388.5</c:v>
                </c:pt>
                <c:pt idx="3886">
                  <c:v>388.6</c:v>
                </c:pt>
                <c:pt idx="3887">
                  <c:v>388.7</c:v>
                </c:pt>
                <c:pt idx="3888">
                  <c:v>388.8</c:v>
                </c:pt>
                <c:pt idx="3889">
                  <c:v>388.9</c:v>
                </c:pt>
                <c:pt idx="3890">
                  <c:v>389</c:v>
                </c:pt>
                <c:pt idx="3891">
                  <c:v>389.1</c:v>
                </c:pt>
                <c:pt idx="3892">
                  <c:v>389.2</c:v>
                </c:pt>
                <c:pt idx="3893">
                  <c:v>389.3</c:v>
                </c:pt>
                <c:pt idx="3894">
                  <c:v>389.4</c:v>
                </c:pt>
                <c:pt idx="3895">
                  <c:v>389.5</c:v>
                </c:pt>
                <c:pt idx="3896">
                  <c:v>389.6</c:v>
                </c:pt>
                <c:pt idx="3897">
                  <c:v>389.7</c:v>
                </c:pt>
                <c:pt idx="3898">
                  <c:v>389.8</c:v>
                </c:pt>
                <c:pt idx="3899">
                  <c:v>389.9</c:v>
                </c:pt>
                <c:pt idx="3900">
                  <c:v>390</c:v>
                </c:pt>
                <c:pt idx="3901">
                  <c:v>390.1</c:v>
                </c:pt>
                <c:pt idx="3902">
                  <c:v>390.2</c:v>
                </c:pt>
                <c:pt idx="3903">
                  <c:v>390.3</c:v>
                </c:pt>
                <c:pt idx="3904">
                  <c:v>390.4</c:v>
                </c:pt>
                <c:pt idx="3905">
                  <c:v>390.5</c:v>
                </c:pt>
                <c:pt idx="3906">
                  <c:v>390.6</c:v>
                </c:pt>
                <c:pt idx="3907">
                  <c:v>390.7</c:v>
                </c:pt>
                <c:pt idx="3908">
                  <c:v>390.8</c:v>
                </c:pt>
                <c:pt idx="3909">
                  <c:v>390.9</c:v>
                </c:pt>
                <c:pt idx="3910">
                  <c:v>391</c:v>
                </c:pt>
                <c:pt idx="3911">
                  <c:v>391.1</c:v>
                </c:pt>
                <c:pt idx="3912">
                  <c:v>391.2</c:v>
                </c:pt>
                <c:pt idx="3913">
                  <c:v>391.3</c:v>
                </c:pt>
                <c:pt idx="3914">
                  <c:v>391.4</c:v>
                </c:pt>
                <c:pt idx="3915">
                  <c:v>391.5</c:v>
                </c:pt>
                <c:pt idx="3916">
                  <c:v>391.6</c:v>
                </c:pt>
                <c:pt idx="3917">
                  <c:v>391.7</c:v>
                </c:pt>
                <c:pt idx="3918">
                  <c:v>391.8</c:v>
                </c:pt>
                <c:pt idx="3919">
                  <c:v>391.9</c:v>
                </c:pt>
                <c:pt idx="3920">
                  <c:v>392</c:v>
                </c:pt>
                <c:pt idx="3921">
                  <c:v>392.1</c:v>
                </c:pt>
                <c:pt idx="3922">
                  <c:v>392.2</c:v>
                </c:pt>
                <c:pt idx="3923">
                  <c:v>392.3</c:v>
                </c:pt>
                <c:pt idx="3924">
                  <c:v>392.4</c:v>
                </c:pt>
                <c:pt idx="3925">
                  <c:v>392.5</c:v>
                </c:pt>
                <c:pt idx="3926">
                  <c:v>392.6</c:v>
                </c:pt>
                <c:pt idx="3927">
                  <c:v>392.7</c:v>
                </c:pt>
                <c:pt idx="3928">
                  <c:v>392.8</c:v>
                </c:pt>
                <c:pt idx="3929">
                  <c:v>392.9</c:v>
                </c:pt>
                <c:pt idx="3930">
                  <c:v>393</c:v>
                </c:pt>
                <c:pt idx="3931">
                  <c:v>393.1</c:v>
                </c:pt>
                <c:pt idx="3932">
                  <c:v>393.2</c:v>
                </c:pt>
                <c:pt idx="3933">
                  <c:v>393.3</c:v>
                </c:pt>
                <c:pt idx="3934">
                  <c:v>393.4</c:v>
                </c:pt>
                <c:pt idx="3935">
                  <c:v>393.5</c:v>
                </c:pt>
                <c:pt idx="3936">
                  <c:v>393.6</c:v>
                </c:pt>
                <c:pt idx="3937">
                  <c:v>393.7</c:v>
                </c:pt>
                <c:pt idx="3938">
                  <c:v>393.8</c:v>
                </c:pt>
                <c:pt idx="3939">
                  <c:v>393.9</c:v>
                </c:pt>
                <c:pt idx="3940">
                  <c:v>394</c:v>
                </c:pt>
                <c:pt idx="3941">
                  <c:v>394.1</c:v>
                </c:pt>
                <c:pt idx="3942">
                  <c:v>394.2</c:v>
                </c:pt>
                <c:pt idx="3943">
                  <c:v>394.3</c:v>
                </c:pt>
                <c:pt idx="3944">
                  <c:v>394.4</c:v>
                </c:pt>
                <c:pt idx="3945">
                  <c:v>394.5</c:v>
                </c:pt>
                <c:pt idx="3946">
                  <c:v>394.6</c:v>
                </c:pt>
                <c:pt idx="3947">
                  <c:v>394.7</c:v>
                </c:pt>
                <c:pt idx="3948">
                  <c:v>394.8</c:v>
                </c:pt>
                <c:pt idx="3949">
                  <c:v>394.9</c:v>
                </c:pt>
                <c:pt idx="3950">
                  <c:v>395</c:v>
                </c:pt>
                <c:pt idx="3951">
                  <c:v>395.1</c:v>
                </c:pt>
                <c:pt idx="3952">
                  <c:v>395.2</c:v>
                </c:pt>
                <c:pt idx="3953">
                  <c:v>395.3</c:v>
                </c:pt>
                <c:pt idx="3954">
                  <c:v>395.4</c:v>
                </c:pt>
                <c:pt idx="3955">
                  <c:v>395.5</c:v>
                </c:pt>
                <c:pt idx="3956">
                  <c:v>395.6</c:v>
                </c:pt>
                <c:pt idx="3957">
                  <c:v>395.7</c:v>
                </c:pt>
                <c:pt idx="3958">
                  <c:v>395.8</c:v>
                </c:pt>
                <c:pt idx="3959">
                  <c:v>395.9</c:v>
                </c:pt>
                <c:pt idx="3960">
                  <c:v>396</c:v>
                </c:pt>
                <c:pt idx="3961">
                  <c:v>396.1</c:v>
                </c:pt>
                <c:pt idx="3962">
                  <c:v>396.2</c:v>
                </c:pt>
                <c:pt idx="3963">
                  <c:v>396.3</c:v>
                </c:pt>
                <c:pt idx="3964">
                  <c:v>396.4</c:v>
                </c:pt>
                <c:pt idx="3965">
                  <c:v>396.5</c:v>
                </c:pt>
                <c:pt idx="3966">
                  <c:v>396.6</c:v>
                </c:pt>
                <c:pt idx="3967">
                  <c:v>396.7</c:v>
                </c:pt>
                <c:pt idx="3968">
                  <c:v>396.8</c:v>
                </c:pt>
                <c:pt idx="3969">
                  <c:v>396.9</c:v>
                </c:pt>
                <c:pt idx="3970">
                  <c:v>397</c:v>
                </c:pt>
                <c:pt idx="3971">
                  <c:v>397.1</c:v>
                </c:pt>
                <c:pt idx="3972">
                  <c:v>397.2</c:v>
                </c:pt>
                <c:pt idx="3973">
                  <c:v>397.3</c:v>
                </c:pt>
                <c:pt idx="3974">
                  <c:v>397.4</c:v>
                </c:pt>
                <c:pt idx="3975">
                  <c:v>397.5</c:v>
                </c:pt>
                <c:pt idx="3976">
                  <c:v>397.6</c:v>
                </c:pt>
                <c:pt idx="3977">
                  <c:v>397.7</c:v>
                </c:pt>
                <c:pt idx="3978">
                  <c:v>397.8</c:v>
                </c:pt>
                <c:pt idx="3979">
                  <c:v>397.9</c:v>
                </c:pt>
                <c:pt idx="3980">
                  <c:v>398</c:v>
                </c:pt>
                <c:pt idx="3981">
                  <c:v>398.1</c:v>
                </c:pt>
                <c:pt idx="3982">
                  <c:v>398.2</c:v>
                </c:pt>
                <c:pt idx="3983">
                  <c:v>398.3</c:v>
                </c:pt>
                <c:pt idx="3984">
                  <c:v>398.4</c:v>
                </c:pt>
                <c:pt idx="3985">
                  <c:v>398.5</c:v>
                </c:pt>
                <c:pt idx="3986">
                  <c:v>398.6</c:v>
                </c:pt>
                <c:pt idx="3987">
                  <c:v>398.7</c:v>
                </c:pt>
                <c:pt idx="3988">
                  <c:v>398.8</c:v>
                </c:pt>
                <c:pt idx="3989">
                  <c:v>398.9</c:v>
                </c:pt>
                <c:pt idx="3990">
                  <c:v>399</c:v>
                </c:pt>
                <c:pt idx="3991">
                  <c:v>399.1</c:v>
                </c:pt>
                <c:pt idx="3992">
                  <c:v>399.2</c:v>
                </c:pt>
                <c:pt idx="3993">
                  <c:v>399.3</c:v>
                </c:pt>
                <c:pt idx="3994">
                  <c:v>399.4</c:v>
                </c:pt>
                <c:pt idx="3995">
                  <c:v>399.5</c:v>
                </c:pt>
                <c:pt idx="3996">
                  <c:v>399.6</c:v>
                </c:pt>
                <c:pt idx="3997">
                  <c:v>399.7</c:v>
                </c:pt>
                <c:pt idx="3998">
                  <c:v>399.8</c:v>
                </c:pt>
                <c:pt idx="3999">
                  <c:v>399.9</c:v>
                </c:pt>
                <c:pt idx="4000">
                  <c:v>400</c:v>
                </c:pt>
                <c:pt idx="4001">
                  <c:v>400.1</c:v>
                </c:pt>
                <c:pt idx="4002">
                  <c:v>400.2</c:v>
                </c:pt>
                <c:pt idx="4003">
                  <c:v>400.3</c:v>
                </c:pt>
                <c:pt idx="4004">
                  <c:v>400.4</c:v>
                </c:pt>
                <c:pt idx="4005">
                  <c:v>400.5</c:v>
                </c:pt>
                <c:pt idx="4006">
                  <c:v>400.6</c:v>
                </c:pt>
                <c:pt idx="4007">
                  <c:v>400.7</c:v>
                </c:pt>
                <c:pt idx="4008">
                  <c:v>400.8</c:v>
                </c:pt>
                <c:pt idx="4009">
                  <c:v>400.9</c:v>
                </c:pt>
                <c:pt idx="4010">
                  <c:v>401</c:v>
                </c:pt>
                <c:pt idx="4011">
                  <c:v>401.1</c:v>
                </c:pt>
                <c:pt idx="4012">
                  <c:v>401.2</c:v>
                </c:pt>
                <c:pt idx="4013">
                  <c:v>401.3</c:v>
                </c:pt>
                <c:pt idx="4014">
                  <c:v>401.4</c:v>
                </c:pt>
                <c:pt idx="4015">
                  <c:v>401.5</c:v>
                </c:pt>
                <c:pt idx="4016">
                  <c:v>401.6</c:v>
                </c:pt>
                <c:pt idx="4017">
                  <c:v>401.7</c:v>
                </c:pt>
                <c:pt idx="4018">
                  <c:v>401.8</c:v>
                </c:pt>
                <c:pt idx="4019">
                  <c:v>401.9</c:v>
                </c:pt>
                <c:pt idx="4020">
                  <c:v>402</c:v>
                </c:pt>
                <c:pt idx="4021">
                  <c:v>402.1</c:v>
                </c:pt>
                <c:pt idx="4022">
                  <c:v>402.2</c:v>
                </c:pt>
                <c:pt idx="4023">
                  <c:v>402.3</c:v>
                </c:pt>
                <c:pt idx="4024">
                  <c:v>402.4</c:v>
                </c:pt>
                <c:pt idx="4025">
                  <c:v>402.5</c:v>
                </c:pt>
                <c:pt idx="4026">
                  <c:v>402.6</c:v>
                </c:pt>
                <c:pt idx="4027">
                  <c:v>402.7</c:v>
                </c:pt>
                <c:pt idx="4028">
                  <c:v>402.8</c:v>
                </c:pt>
                <c:pt idx="4029">
                  <c:v>402.9</c:v>
                </c:pt>
                <c:pt idx="4030">
                  <c:v>403</c:v>
                </c:pt>
                <c:pt idx="4031">
                  <c:v>403.1</c:v>
                </c:pt>
                <c:pt idx="4032">
                  <c:v>403.2</c:v>
                </c:pt>
                <c:pt idx="4033">
                  <c:v>403.3</c:v>
                </c:pt>
                <c:pt idx="4034">
                  <c:v>403.4</c:v>
                </c:pt>
                <c:pt idx="4035">
                  <c:v>403.5</c:v>
                </c:pt>
                <c:pt idx="4036">
                  <c:v>403.6</c:v>
                </c:pt>
                <c:pt idx="4037">
                  <c:v>403.7</c:v>
                </c:pt>
                <c:pt idx="4038">
                  <c:v>403.8</c:v>
                </c:pt>
                <c:pt idx="4039">
                  <c:v>403.9</c:v>
                </c:pt>
                <c:pt idx="4040">
                  <c:v>404</c:v>
                </c:pt>
                <c:pt idx="4041">
                  <c:v>404.1</c:v>
                </c:pt>
                <c:pt idx="4042">
                  <c:v>404.2</c:v>
                </c:pt>
                <c:pt idx="4043">
                  <c:v>404.3</c:v>
                </c:pt>
                <c:pt idx="4044">
                  <c:v>404.4</c:v>
                </c:pt>
                <c:pt idx="4045">
                  <c:v>404.5</c:v>
                </c:pt>
                <c:pt idx="4046">
                  <c:v>404.6</c:v>
                </c:pt>
                <c:pt idx="4047">
                  <c:v>404.7</c:v>
                </c:pt>
                <c:pt idx="4048">
                  <c:v>404.8</c:v>
                </c:pt>
                <c:pt idx="4049">
                  <c:v>404.9</c:v>
                </c:pt>
                <c:pt idx="4050">
                  <c:v>405</c:v>
                </c:pt>
                <c:pt idx="4051">
                  <c:v>405.1</c:v>
                </c:pt>
                <c:pt idx="4052">
                  <c:v>405.2</c:v>
                </c:pt>
                <c:pt idx="4053">
                  <c:v>405.3</c:v>
                </c:pt>
                <c:pt idx="4054">
                  <c:v>405.4</c:v>
                </c:pt>
                <c:pt idx="4055">
                  <c:v>405.5</c:v>
                </c:pt>
                <c:pt idx="4056">
                  <c:v>405.6</c:v>
                </c:pt>
                <c:pt idx="4057">
                  <c:v>405.7</c:v>
                </c:pt>
                <c:pt idx="4058">
                  <c:v>405.8</c:v>
                </c:pt>
                <c:pt idx="4059">
                  <c:v>405.9</c:v>
                </c:pt>
                <c:pt idx="4060">
                  <c:v>406</c:v>
                </c:pt>
                <c:pt idx="4061">
                  <c:v>406.1</c:v>
                </c:pt>
                <c:pt idx="4062">
                  <c:v>406.2</c:v>
                </c:pt>
                <c:pt idx="4063">
                  <c:v>406.3</c:v>
                </c:pt>
                <c:pt idx="4064">
                  <c:v>406.4</c:v>
                </c:pt>
                <c:pt idx="4065">
                  <c:v>406.5</c:v>
                </c:pt>
                <c:pt idx="4066">
                  <c:v>406.6</c:v>
                </c:pt>
                <c:pt idx="4067">
                  <c:v>406.7</c:v>
                </c:pt>
                <c:pt idx="4068">
                  <c:v>406.8</c:v>
                </c:pt>
                <c:pt idx="4069">
                  <c:v>406.9</c:v>
                </c:pt>
                <c:pt idx="4070">
                  <c:v>407</c:v>
                </c:pt>
                <c:pt idx="4071">
                  <c:v>407.1</c:v>
                </c:pt>
                <c:pt idx="4072">
                  <c:v>407.2</c:v>
                </c:pt>
                <c:pt idx="4073">
                  <c:v>407.3</c:v>
                </c:pt>
                <c:pt idx="4074">
                  <c:v>407.4</c:v>
                </c:pt>
                <c:pt idx="4075">
                  <c:v>407.5</c:v>
                </c:pt>
                <c:pt idx="4076">
                  <c:v>407.6</c:v>
                </c:pt>
                <c:pt idx="4077">
                  <c:v>407.7</c:v>
                </c:pt>
                <c:pt idx="4078">
                  <c:v>407.8</c:v>
                </c:pt>
                <c:pt idx="4079">
                  <c:v>407.9</c:v>
                </c:pt>
                <c:pt idx="4080">
                  <c:v>408</c:v>
                </c:pt>
                <c:pt idx="4081">
                  <c:v>408.1</c:v>
                </c:pt>
                <c:pt idx="4082">
                  <c:v>408.2</c:v>
                </c:pt>
                <c:pt idx="4083">
                  <c:v>408.3</c:v>
                </c:pt>
                <c:pt idx="4084">
                  <c:v>408.4</c:v>
                </c:pt>
                <c:pt idx="4085">
                  <c:v>408.5</c:v>
                </c:pt>
                <c:pt idx="4086">
                  <c:v>408.6</c:v>
                </c:pt>
                <c:pt idx="4087">
                  <c:v>408.7</c:v>
                </c:pt>
                <c:pt idx="4088">
                  <c:v>408.8</c:v>
                </c:pt>
                <c:pt idx="4089">
                  <c:v>408.9</c:v>
                </c:pt>
                <c:pt idx="4090">
                  <c:v>409</c:v>
                </c:pt>
                <c:pt idx="4091">
                  <c:v>409.1</c:v>
                </c:pt>
                <c:pt idx="4092">
                  <c:v>409.2</c:v>
                </c:pt>
                <c:pt idx="4093">
                  <c:v>409.3</c:v>
                </c:pt>
                <c:pt idx="4094">
                  <c:v>409.4</c:v>
                </c:pt>
                <c:pt idx="4095">
                  <c:v>409.5</c:v>
                </c:pt>
                <c:pt idx="4096">
                  <c:v>409.6</c:v>
                </c:pt>
                <c:pt idx="4097">
                  <c:v>409.7</c:v>
                </c:pt>
                <c:pt idx="4098">
                  <c:v>409.8</c:v>
                </c:pt>
                <c:pt idx="4099">
                  <c:v>409.9</c:v>
                </c:pt>
                <c:pt idx="4100">
                  <c:v>410</c:v>
                </c:pt>
                <c:pt idx="4101">
                  <c:v>410.1</c:v>
                </c:pt>
                <c:pt idx="4102">
                  <c:v>410.2</c:v>
                </c:pt>
                <c:pt idx="4103">
                  <c:v>410.3</c:v>
                </c:pt>
                <c:pt idx="4104">
                  <c:v>410.4</c:v>
                </c:pt>
                <c:pt idx="4105">
                  <c:v>410.5</c:v>
                </c:pt>
                <c:pt idx="4106">
                  <c:v>410.6</c:v>
                </c:pt>
                <c:pt idx="4107">
                  <c:v>410.7</c:v>
                </c:pt>
                <c:pt idx="4108">
                  <c:v>410.8</c:v>
                </c:pt>
                <c:pt idx="4109">
                  <c:v>410.9</c:v>
                </c:pt>
                <c:pt idx="4110">
                  <c:v>411</c:v>
                </c:pt>
                <c:pt idx="4111">
                  <c:v>411.1</c:v>
                </c:pt>
                <c:pt idx="4112">
                  <c:v>411.2</c:v>
                </c:pt>
                <c:pt idx="4113">
                  <c:v>411.3</c:v>
                </c:pt>
                <c:pt idx="4114">
                  <c:v>411.4</c:v>
                </c:pt>
                <c:pt idx="4115">
                  <c:v>411.5</c:v>
                </c:pt>
                <c:pt idx="4116">
                  <c:v>411.6</c:v>
                </c:pt>
                <c:pt idx="4117">
                  <c:v>411.7</c:v>
                </c:pt>
                <c:pt idx="4118">
                  <c:v>411.8</c:v>
                </c:pt>
                <c:pt idx="4119">
                  <c:v>411.9</c:v>
                </c:pt>
                <c:pt idx="4120">
                  <c:v>412</c:v>
                </c:pt>
                <c:pt idx="4121">
                  <c:v>412.1</c:v>
                </c:pt>
                <c:pt idx="4122">
                  <c:v>412.2</c:v>
                </c:pt>
                <c:pt idx="4123">
                  <c:v>412.3</c:v>
                </c:pt>
                <c:pt idx="4124">
                  <c:v>412.4</c:v>
                </c:pt>
                <c:pt idx="4125">
                  <c:v>412.5</c:v>
                </c:pt>
                <c:pt idx="4126">
                  <c:v>412.6</c:v>
                </c:pt>
                <c:pt idx="4127">
                  <c:v>412.7</c:v>
                </c:pt>
                <c:pt idx="4128">
                  <c:v>412.8</c:v>
                </c:pt>
                <c:pt idx="4129">
                  <c:v>412.9</c:v>
                </c:pt>
                <c:pt idx="4130">
                  <c:v>413</c:v>
                </c:pt>
                <c:pt idx="4131">
                  <c:v>413.1</c:v>
                </c:pt>
                <c:pt idx="4132">
                  <c:v>413.2</c:v>
                </c:pt>
                <c:pt idx="4133">
                  <c:v>413.3</c:v>
                </c:pt>
                <c:pt idx="4134">
                  <c:v>413.4</c:v>
                </c:pt>
                <c:pt idx="4135">
                  <c:v>413.5</c:v>
                </c:pt>
                <c:pt idx="4136">
                  <c:v>413.6</c:v>
                </c:pt>
                <c:pt idx="4137">
                  <c:v>413.7</c:v>
                </c:pt>
                <c:pt idx="4138">
                  <c:v>413.8</c:v>
                </c:pt>
                <c:pt idx="4139">
                  <c:v>413.9</c:v>
                </c:pt>
                <c:pt idx="4140">
                  <c:v>414</c:v>
                </c:pt>
                <c:pt idx="4141">
                  <c:v>414.1</c:v>
                </c:pt>
                <c:pt idx="4142">
                  <c:v>414.2</c:v>
                </c:pt>
                <c:pt idx="4143">
                  <c:v>414.3</c:v>
                </c:pt>
                <c:pt idx="4144">
                  <c:v>414.4</c:v>
                </c:pt>
                <c:pt idx="4145">
                  <c:v>414.5</c:v>
                </c:pt>
                <c:pt idx="4146">
                  <c:v>414.6</c:v>
                </c:pt>
                <c:pt idx="4147">
                  <c:v>414.7</c:v>
                </c:pt>
                <c:pt idx="4148">
                  <c:v>414.8</c:v>
                </c:pt>
                <c:pt idx="4149">
                  <c:v>414.9</c:v>
                </c:pt>
                <c:pt idx="4150">
                  <c:v>415</c:v>
                </c:pt>
                <c:pt idx="4151">
                  <c:v>415.1</c:v>
                </c:pt>
                <c:pt idx="4152">
                  <c:v>415.2</c:v>
                </c:pt>
                <c:pt idx="4153">
                  <c:v>415.3</c:v>
                </c:pt>
                <c:pt idx="4154">
                  <c:v>415.4</c:v>
                </c:pt>
                <c:pt idx="4155">
                  <c:v>415.5</c:v>
                </c:pt>
                <c:pt idx="4156">
                  <c:v>415.6</c:v>
                </c:pt>
                <c:pt idx="4157">
                  <c:v>415.7</c:v>
                </c:pt>
                <c:pt idx="4158">
                  <c:v>415.8</c:v>
                </c:pt>
                <c:pt idx="4159">
                  <c:v>415.9</c:v>
                </c:pt>
                <c:pt idx="4160">
                  <c:v>416</c:v>
                </c:pt>
                <c:pt idx="4161">
                  <c:v>416.1</c:v>
                </c:pt>
                <c:pt idx="4162">
                  <c:v>416.2</c:v>
                </c:pt>
                <c:pt idx="4163">
                  <c:v>416.3</c:v>
                </c:pt>
                <c:pt idx="4164">
                  <c:v>416.4</c:v>
                </c:pt>
                <c:pt idx="4165">
                  <c:v>416.5</c:v>
                </c:pt>
                <c:pt idx="4166">
                  <c:v>416.6</c:v>
                </c:pt>
                <c:pt idx="4167">
                  <c:v>416.7</c:v>
                </c:pt>
                <c:pt idx="4168">
                  <c:v>416.8</c:v>
                </c:pt>
                <c:pt idx="4169">
                  <c:v>416.9</c:v>
                </c:pt>
                <c:pt idx="4170">
                  <c:v>417</c:v>
                </c:pt>
                <c:pt idx="4171">
                  <c:v>417.1</c:v>
                </c:pt>
                <c:pt idx="4172">
                  <c:v>417.2</c:v>
                </c:pt>
                <c:pt idx="4173">
                  <c:v>417.3</c:v>
                </c:pt>
                <c:pt idx="4174">
                  <c:v>417.4</c:v>
                </c:pt>
                <c:pt idx="4175">
                  <c:v>417.5</c:v>
                </c:pt>
                <c:pt idx="4176">
                  <c:v>417.6</c:v>
                </c:pt>
                <c:pt idx="4177">
                  <c:v>417.7</c:v>
                </c:pt>
                <c:pt idx="4178">
                  <c:v>417.8</c:v>
                </c:pt>
                <c:pt idx="4179">
                  <c:v>417.9</c:v>
                </c:pt>
                <c:pt idx="4180">
                  <c:v>418</c:v>
                </c:pt>
                <c:pt idx="4181">
                  <c:v>418.1</c:v>
                </c:pt>
                <c:pt idx="4182">
                  <c:v>418.2</c:v>
                </c:pt>
                <c:pt idx="4183">
                  <c:v>418.3</c:v>
                </c:pt>
                <c:pt idx="4184">
                  <c:v>418.4</c:v>
                </c:pt>
                <c:pt idx="4185">
                  <c:v>418.5</c:v>
                </c:pt>
                <c:pt idx="4186">
                  <c:v>418.6</c:v>
                </c:pt>
                <c:pt idx="4187">
                  <c:v>418.7</c:v>
                </c:pt>
                <c:pt idx="4188">
                  <c:v>418.8</c:v>
                </c:pt>
                <c:pt idx="4189">
                  <c:v>418.9</c:v>
                </c:pt>
                <c:pt idx="4190">
                  <c:v>419</c:v>
                </c:pt>
                <c:pt idx="4191">
                  <c:v>419.1</c:v>
                </c:pt>
                <c:pt idx="4192">
                  <c:v>419.2</c:v>
                </c:pt>
                <c:pt idx="4193">
                  <c:v>419.3</c:v>
                </c:pt>
                <c:pt idx="4194">
                  <c:v>419.4</c:v>
                </c:pt>
                <c:pt idx="4195">
                  <c:v>419.5</c:v>
                </c:pt>
                <c:pt idx="4196">
                  <c:v>419.6</c:v>
                </c:pt>
                <c:pt idx="4197">
                  <c:v>419.7</c:v>
                </c:pt>
                <c:pt idx="4198">
                  <c:v>419.8</c:v>
                </c:pt>
                <c:pt idx="4199">
                  <c:v>419.9</c:v>
                </c:pt>
                <c:pt idx="4200">
                  <c:v>420</c:v>
                </c:pt>
                <c:pt idx="4201">
                  <c:v>420.1</c:v>
                </c:pt>
                <c:pt idx="4202">
                  <c:v>420.2</c:v>
                </c:pt>
                <c:pt idx="4203">
                  <c:v>420.3</c:v>
                </c:pt>
                <c:pt idx="4204">
                  <c:v>420.4</c:v>
                </c:pt>
                <c:pt idx="4205">
                  <c:v>420.5</c:v>
                </c:pt>
                <c:pt idx="4206">
                  <c:v>420.6</c:v>
                </c:pt>
                <c:pt idx="4207">
                  <c:v>420.7</c:v>
                </c:pt>
                <c:pt idx="4208">
                  <c:v>420.8</c:v>
                </c:pt>
                <c:pt idx="4209">
                  <c:v>420.9</c:v>
                </c:pt>
                <c:pt idx="4210">
                  <c:v>421</c:v>
                </c:pt>
                <c:pt idx="4211">
                  <c:v>421.1</c:v>
                </c:pt>
                <c:pt idx="4212">
                  <c:v>421.2</c:v>
                </c:pt>
                <c:pt idx="4213">
                  <c:v>421.3</c:v>
                </c:pt>
                <c:pt idx="4214">
                  <c:v>421.4</c:v>
                </c:pt>
                <c:pt idx="4215">
                  <c:v>421.5</c:v>
                </c:pt>
                <c:pt idx="4216">
                  <c:v>421.6</c:v>
                </c:pt>
                <c:pt idx="4217">
                  <c:v>421.7</c:v>
                </c:pt>
                <c:pt idx="4218">
                  <c:v>421.8</c:v>
                </c:pt>
                <c:pt idx="4219">
                  <c:v>421.9</c:v>
                </c:pt>
                <c:pt idx="4220">
                  <c:v>422</c:v>
                </c:pt>
                <c:pt idx="4221">
                  <c:v>422.1</c:v>
                </c:pt>
                <c:pt idx="4222">
                  <c:v>422.2</c:v>
                </c:pt>
                <c:pt idx="4223">
                  <c:v>422.3</c:v>
                </c:pt>
                <c:pt idx="4224">
                  <c:v>422.4</c:v>
                </c:pt>
                <c:pt idx="4225">
                  <c:v>422.5</c:v>
                </c:pt>
                <c:pt idx="4226">
                  <c:v>422.6</c:v>
                </c:pt>
                <c:pt idx="4227">
                  <c:v>422.7</c:v>
                </c:pt>
                <c:pt idx="4228">
                  <c:v>422.8</c:v>
                </c:pt>
                <c:pt idx="4229">
                  <c:v>422.9</c:v>
                </c:pt>
                <c:pt idx="4230">
                  <c:v>423</c:v>
                </c:pt>
                <c:pt idx="4231">
                  <c:v>423.1</c:v>
                </c:pt>
                <c:pt idx="4232">
                  <c:v>423.2</c:v>
                </c:pt>
                <c:pt idx="4233">
                  <c:v>423.3</c:v>
                </c:pt>
                <c:pt idx="4234">
                  <c:v>423.4</c:v>
                </c:pt>
                <c:pt idx="4235">
                  <c:v>423.5</c:v>
                </c:pt>
                <c:pt idx="4236">
                  <c:v>423.6</c:v>
                </c:pt>
                <c:pt idx="4237">
                  <c:v>423.7</c:v>
                </c:pt>
                <c:pt idx="4238">
                  <c:v>423.8</c:v>
                </c:pt>
                <c:pt idx="4239">
                  <c:v>423.9</c:v>
                </c:pt>
                <c:pt idx="4240">
                  <c:v>424</c:v>
                </c:pt>
                <c:pt idx="4241">
                  <c:v>424.1</c:v>
                </c:pt>
                <c:pt idx="4242">
                  <c:v>424.2</c:v>
                </c:pt>
                <c:pt idx="4243">
                  <c:v>424.3</c:v>
                </c:pt>
                <c:pt idx="4244">
                  <c:v>424.4</c:v>
                </c:pt>
                <c:pt idx="4245">
                  <c:v>424.5</c:v>
                </c:pt>
                <c:pt idx="4246">
                  <c:v>424.6</c:v>
                </c:pt>
                <c:pt idx="4247">
                  <c:v>424.7</c:v>
                </c:pt>
                <c:pt idx="4248">
                  <c:v>424.8</c:v>
                </c:pt>
                <c:pt idx="4249">
                  <c:v>424.9</c:v>
                </c:pt>
                <c:pt idx="4250">
                  <c:v>425</c:v>
                </c:pt>
                <c:pt idx="4251">
                  <c:v>425.1</c:v>
                </c:pt>
                <c:pt idx="4252">
                  <c:v>425.2</c:v>
                </c:pt>
                <c:pt idx="4253">
                  <c:v>425.3</c:v>
                </c:pt>
                <c:pt idx="4254">
                  <c:v>425.4</c:v>
                </c:pt>
                <c:pt idx="4255">
                  <c:v>425.5</c:v>
                </c:pt>
                <c:pt idx="4256">
                  <c:v>425.6</c:v>
                </c:pt>
                <c:pt idx="4257">
                  <c:v>425.7</c:v>
                </c:pt>
                <c:pt idx="4258">
                  <c:v>425.8</c:v>
                </c:pt>
                <c:pt idx="4259">
                  <c:v>425.9</c:v>
                </c:pt>
                <c:pt idx="4260">
                  <c:v>426</c:v>
                </c:pt>
                <c:pt idx="4261">
                  <c:v>426.1</c:v>
                </c:pt>
                <c:pt idx="4262">
                  <c:v>426.2</c:v>
                </c:pt>
                <c:pt idx="4263">
                  <c:v>426.3</c:v>
                </c:pt>
                <c:pt idx="4264">
                  <c:v>426.4</c:v>
                </c:pt>
                <c:pt idx="4265">
                  <c:v>426.5</c:v>
                </c:pt>
                <c:pt idx="4266">
                  <c:v>426.6</c:v>
                </c:pt>
                <c:pt idx="4267">
                  <c:v>426.7</c:v>
                </c:pt>
                <c:pt idx="4268">
                  <c:v>426.8</c:v>
                </c:pt>
                <c:pt idx="4269">
                  <c:v>426.9</c:v>
                </c:pt>
                <c:pt idx="4270">
                  <c:v>427</c:v>
                </c:pt>
                <c:pt idx="4271">
                  <c:v>427.1</c:v>
                </c:pt>
                <c:pt idx="4272">
                  <c:v>427.2</c:v>
                </c:pt>
                <c:pt idx="4273">
                  <c:v>427.3</c:v>
                </c:pt>
                <c:pt idx="4274">
                  <c:v>427.4</c:v>
                </c:pt>
                <c:pt idx="4275">
                  <c:v>427.5</c:v>
                </c:pt>
                <c:pt idx="4276">
                  <c:v>427.6</c:v>
                </c:pt>
                <c:pt idx="4277">
                  <c:v>427.7</c:v>
                </c:pt>
                <c:pt idx="4278">
                  <c:v>427.8</c:v>
                </c:pt>
                <c:pt idx="4279">
                  <c:v>427.9</c:v>
                </c:pt>
                <c:pt idx="4280">
                  <c:v>428</c:v>
                </c:pt>
                <c:pt idx="4281">
                  <c:v>428.1</c:v>
                </c:pt>
                <c:pt idx="4282">
                  <c:v>428.2</c:v>
                </c:pt>
                <c:pt idx="4283">
                  <c:v>428.3</c:v>
                </c:pt>
                <c:pt idx="4284">
                  <c:v>428.4</c:v>
                </c:pt>
                <c:pt idx="4285">
                  <c:v>428.5</c:v>
                </c:pt>
                <c:pt idx="4286">
                  <c:v>428.6</c:v>
                </c:pt>
                <c:pt idx="4287">
                  <c:v>428.7</c:v>
                </c:pt>
                <c:pt idx="4288">
                  <c:v>428.8</c:v>
                </c:pt>
                <c:pt idx="4289">
                  <c:v>428.9</c:v>
                </c:pt>
                <c:pt idx="4290">
                  <c:v>429</c:v>
                </c:pt>
                <c:pt idx="4291">
                  <c:v>429.1</c:v>
                </c:pt>
                <c:pt idx="4292">
                  <c:v>429.2</c:v>
                </c:pt>
                <c:pt idx="4293">
                  <c:v>429.3</c:v>
                </c:pt>
                <c:pt idx="4294">
                  <c:v>429.4</c:v>
                </c:pt>
                <c:pt idx="4295">
                  <c:v>429.5</c:v>
                </c:pt>
                <c:pt idx="4296">
                  <c:v>429.6</c:v>
                </c:pt>
                <c:pt idx="4297">
                  <c:v>429.7</c:v>
                </c:pt>
                <c:pt idx="4298">
                  <c:v>429.8</c:v>
                </c:pt>
                <c:pt idx="4299">
                  <c:v>429.9</c:v>
                </c:pt>
                <c:pt idx="4300">
                  <c:v>430</c:v>
                </c:pt>
                <c:pt idx="4301">
                  <c:v>430.1</c:v>
                </c:pt>
                <c:pt idx="4302">
                  <c:v>430.2</c:v>
                </c:pt>
                <c:pt idx="4303">
                  <c:v>430.3</c:v>
                </c:pt>
                <c:pt idx="4304">
                  <c:v>430.4</c:v>
                </c:pt>
                <c:pt idx="4305">
                  <c:v>430.5</c:v>
                </c:pt>
                <c:pt idx="4306">
                  <c:v>430.6</c:v>
                </c:pt>
                <c:pt idx="4307">
                  <c:v>430.7</c:v>
                </c:pt>
                <c:pt idx="4308">
                  <c:v>430.8</c:v>
                </c:pt>
                <c:pt idx="4309">
                  <c:v>430.9</c:v>
                </c:pt>
                <c:pt idx="4310">
                  <c:v>431</c:v>
                </c:pt>
                <c:pt idx="4311">
                  <c:v>431.1</c:v>
                </c:pt>
                <c:pt idx="4312">
                  <c:v>431.2</c:v>
                </c:pt>
                <c:pt idx="4313">
                  <c:v>431.3</c:v>
                </c:pt>
                <c:pt idx="4314">
                  <c:v>431.4</c:v>
                </c:pt>
                <c:pt idx="4315">
                  <c:v>431.5</c:v>
                </c:pt>
                <c:pt idx="4316">
                  <c:v>431.6</c:v>
                </c:pt>
                <c:pt idx="4317">
                  <c:v>431.7</c:v>
                </c:pt>
                <c:pt idx="4318">
                  <c:v>431.8</c:v>
                </c:pt>
                <c:pt idx="4319">
                  <c:v>431.9</c:v>
                </c:pt>
                <c:pt idx="4320">
                  <c:v>432</c:v>
                </c:pt>
                <c:pt idx="4321">
                  <c:v>432.1</c:v>
                </c:pt>
                <c:pt idx="4322">
                  <c:v>432.2</c:v>
                </c:pt>
                <c:pt idx="4323">
                  <c:v>432.3</c:v>
                </c:pt>
                <c:pt idx="4324">
                  <c:v>432.4</c:v>
                </c:pt>
                <c:pt idx="4325">
                  <c:v>432.5</c:v>
                </c:pt>
                <c:pt idx="4326">
                  <c:v>432.6</c:v>
                </c:pt>
                <c:pt idx="4327">
                  <c:v>432.7</c:v>
                </c:pt>
                <c:pt idx="4328">
                  <c:v>432.8</c:v>
                </c:pt>
                <c:pt idx="4329">
                  <c:v>432.9</c:v>
                </c:pt>
                <c:pt idx="4330">
                  <c:v>433</c:v>
                </c:pt>
                <c:pt idx="4331">
                  <c:v>433.1</c:v>
                </c:pt>
                <c:pt idx="4332">
                  <c:v>433.2</c:v>
                </c:pt>
                <c:pt idx="4333">
                  <c:v>433.3</c:v>
                </c:pt>
                <c:pt idx="4334">
                  <c:v>433.4</c:v>
                </c:pt>
                <c:pt idx="4335">
                  <c:v>433.5</c:v>
                </c:pt>
                <c:pt idx="4336">
                  <c:v>433.6</c:v>
                </c:pt>
                <c:pt idx="4337">
                  <c:v>433.7</c:v>
                </c:pt>
                <c:pt idx="4338">
                  <c:v>433.8</c:v>
                </c:pt>
                <c:pt idx="4339">
                  <c:v>433.9</c:v>
                </c:pt>
                <c:pt idx="4340">
                  <c:v>434</c:v>
                </c:pt>
                <c:pt idx="4341">
                  <c:v>434.1</c:v>
                </c:pt>
                <c:pt idx="4342">
                  <c:v>434.2</c:v>
                </c:pt>
                <c:pt idx="4343">
                  <c:v>434.3</c:v>
                </c:pt>
                <c:pt idx="4344">
                  <c:v>434.4</c:v>
                </c:pt>
                <c:pt idx="4345">
                  <c:v>434.5</c:v>
                </c:pt>
                <c:pt idx="4346">
                  <c:v>434.6</c:v>
                </c:pt>
                <c:pt idx="4347">
                  <c:v>434.7</c:v>
                </c:pt>
                <c:pt idx="4348">
                  <c:v>434.8</c:v>
                </c:pt>
                <c:pt idx="4349">
                  <c:v>434.9</c:v>
                </c:pt>
                <c:pt idx="4350">
                  <c:v>435</c:v>
                </c:pt>
                <c:pt idx="4351">
                  <c:v>435.1</c:v>
                </c:pt>
                <c:pt idx="4352">
                  <c:v>435.2</c:v>
                </c:pt>
                <c:pt idx="4353">
                  <c:v>435.3</c:v>
                </c:pt>
                <c:pt idx="4354">
                  <c:v>435.4</c:v>
                </c:pt>
                <c:pt idx="4355">
                  <c:v>435.5</c:v>
                </c:pt>
                <c:pt idx="4356">
                  <c:v>435.6</c:v>
                </c:pt>
                <c:pt idx="4357">
                  <c:v>435.7</c:v>
                </c:pt>
                <c:pt idx="4358">
                  <c:v>435.8</c:v>
                </c:pt>
                <c:pt idx="4359">
                  <c:v>435.9</c:v>
                </c:pt>
                <c:pt idx="4360">
                  <c:v>436</c:v>
                </c:pt>
                <c:pt idx="4361">
                  <c:v>436.1</c:v>
                </c:pt>
                <c:pt idx="4362">
                  <c:v>436.2</c:v>
                </c:pt>
                <c:pt idx="4363">
                  <c:v>436.3</c:v>
                </c:pt>
                <c:pt idx="4364">
                  <c:v>436.4</c:v>
                </c:pt>
                <c:pt idx="4365">
                  <c:v>436.5</c:v>
                </c:pt>
                <c:pt idx="4366">
                  <c:v>436.6</c:v>
                </c:pt>
                <c:pt idx="4367">
                  <c:v>436.7</c:v>
                </c:pt>
                <c:pt idx="4368">
                  <c:v>436.8</c:v>
                </c:pt>
                <c:pt idx="4369">
                  <c:v>436.9</c:v>
                </c:pt>
                <c:pt idx="4370">
                  <c:v>437</c:v>
                </c:pt>
                <c:pt idx="4371">
                  <c:v>437.1</c:v>
                </c:pt>
                <c:pt idx="4372">
                  <c:v>437.2</c:v>
                </c:pt>
                <c:pt idx="4373">
                  <c:v>437.3</c:v>
                </c:pt>
                <c:pt idx="4374">
                  <c:v>437.4</c:v>
                </c:pt>
                <c:pt idx="4375">
                  <c:v>437.5</c:v>
                </c:pt>
                <c:pt idx="4376">
                  <c:v>437.6</c:v>
                </c:pt>
                <c:pt idx="4377">
                  <c:v>437.7</c:v>
                </c:pt>
                <c:pt idx="4378">
                  <c:v>437.8</c:v>
                </c:pt>
                <c:pt idx="4379">
                  <c:v>437.9</c:v>
                </c:pt>
                <c:pt idx="4380">
                  <c:v>438</c:v>
                </c:pt>
                <c:pt idx="4381">
                  <c:v>438.1</c:v>
                </c:pt>
                <c:pt idx="4382">
                  <c:v>438.2</c:v>
                </c:pt>
                <c:pt idx="4383">
                  <c:v>438.3</c:v>
                </c:pt>
                <c:pt idx="4384">
                  <c:v>438.4</c:v>
                </c:pt>
                <c:pt idx="4385">
                  <c:v>438.5</c:v>
                </c:pt>
                <c:pt idx="4386">
                  <c:v>438.6</c:v>
                </c:pt>
                <c:pt idx="4387">
                  <c:v>438.7</c:v>
                </c:pt>
                <c:pt idx="4388">
                  <c:v>438.8</c:v>
                </c:pt>
                <c:pt idx="4389">
                  <c:v>438.9</c:v>
                </c:pt>
                <c:pt idx="4390">
                  <c:v>439</c:v>
                </c:pt>
                <c:pt idx="4391">
                  <c:v>439.1</c:v>
                </c:pt>
                <c:pt idx="4392">
                  <c:v>439.2</c:v>
                </c:pt>
                <c:pt idx="4393">
                  <c:v>439.3</c:v>
                </c:pt>
                <c:pt idx="4394">
                  <c:v>439.4</c:v>
                </c:pt>
                <c:pt idx="4395">
                  <c:v>439.5</c:v>
                </c:pt>
                <c:pt idx="4396">
                  <c:v>439.6</c:v>
                </c:pt>
                <c:pt idx="4397">
                  <c:v>439.7</c:v>
                </c:pt>
                <c:pt idx="4398">
                  <c:v>439.8</c:v>
                </c:pt>
                <c:pt idx="4399">
                  <c:v>439.9</c:v>
                </c:pt>
                <c:pt idx="4400">
                  <c:v>440</c:v>
                </c:pt>
                <c:pt idx="4401">
                  <c:v>440.1</c:v>
                </c:pt>
                <c:pt idx="4402">
                  <c:v>440.2</c:v>
                </c:pt>
                <c:pt idx="4403">
                  <c:v>440.3</c:v>
                </c:pt>
                <c:pt idx="4404">
                  <c:v>440.4</c:v>
                </c:pt>
                <c:pt idx="4405">
                  <c:v>440.5</c:v>
                </c:pt>
                <c:pt idx="4406">
                  <c:v>440.6</c:v>
                </c:pt>
                <c:pt idx="4407">
                  <c:v>440.7</c:v>
                </c:pt>
                <c:pt idx="4408">
                  <c:v>440.8</c:v>
                </c:pt>
                <c:pt idx="4409">
                  <c:v>440.9</c:v>
                </c:pt>
                <c:pt idx="4410">
                  <c:v>441</c:v>
                </c:pt>
                <c:pt idx="4411">
                  <c:v>441.1</c:v>
                </c:pt>
                <c:pt idx="4412">
                  <c:v>441.2</c:v>
                </c:pt>
                <c:pt idx="4413">
                  <c:v>441.3</c:v>
                </c:pt>
                <c:pt idx="4414">
                  <c:v>441.4</c:v>
                </c:pt>
                <c:pt idx="4415">
                  <c:v>441.5</c:v>
                </c:pt>
                <c:pt idx="4416">
                  <c:v>441.6</c:v>
                </c:pt>
                <c:pt idx="4417">
                  <c:v>441.7</c:v>
                </c:pt>
                <c:pt idx="4418">
                  <c:v>441.8</c:v>
                </c:pt>
                <c:pt idx="4419">
                  <c:v>441.9</c:v>
                </c:pt>
                <c:pt idx="4420">
                  <c:v>442</c:v>
                </c:pt>
                <c:pt idx="4421">
                  <c:v>442.1</c:v>
                </c:pt>
                <c:pt idx="4422">
                  <c:v>442.2</c:v>
                </c:pt>
                <c:pt idx="4423">
                  <c:v>442.3</c:v>
                </c:pt>
                <c:pt idx="4424">
                  <c:v>442.4</c:v>
                </c:pt>
                <c:pt idx="4425">
                  <c:v>442.5</c:v>
                </c:pt>
                <c:pt idx="4426">
                  <c:v>442.6</c:v>
                </c:pt>
                <c:pt idx="4427">
                  <c:v>442.7</c:v>
                </c:pt>
                <c:pt idx="4428">
                  <c:v>442.8</c:v>
                </c:pt>
                <c:pt idx="4429">
                  <c:v>442.9</c:v>
                </c:pt>
                <c:pt idx="4430">
                  <c:v>443</c:v>
                </c:pt>
                <c:pt idx="4431">
                  <c:v>443.1</c:v>
                </c:pt>
                <c:pt idx="4432">
                  <c:v>443.2</c:v>
                </c:pt>
                <c:pt idx="4433">
                  <c:v>443.3</c:v>
                </c:pt>
                <c:pt idx="4434">
                  <c:v>443.4</c:v>
                </c:pt>
                <c:pt idx="4435">
                  <c:v>443.5</c:v>
                </c:pt>
                <c:pt idx="4436">
                  <c:v>443.6</c:v>
                </c:pt>
                <c:pt idx="4437">
                  <c:v>443.7</c:v>
                </c:pt>
                <c:pt idx="4438">
                  <c:v>443.8</c:v>
                </c:pt>
                <c:pt idx="4439">
                  <c:v>443.9</c:v>
                </c:pt>
                <c:pt idx="4440">
                  <c:v>444</c:v>
                </c:pt>
                <c:pt idx="4441">
                  <c:v>444.1</c:v>
                </c:pt>
                <c:pt idx="4442">
                  <c:v>444.2</c:v>
                </c:pt>
                <c:pt idx="4443">
                  <c:v>444.3</c:v>
                </c:pt>
                <c:pt idx="4444">
                  <c:v>444.4</c:v>
                </c:pt>
                <c:pt idx="4445">
                  <c:v>444.5</c:v>
                </c:pt>
                <c:pt idx="4446">
                  <c:v>444.6</c:v>
                </c:pt>
                <c:pt idx="4447">
                  <c:v>444.7</c:v>
                </c:pt>
                <c:pt idx="4448">
                  <c:v>444.8</c:v>
                </c:pt>
                <c:pt idx="4449">
                  <c:v>444.9</c:v>
                </c:pt>
                <c:pt idx="4450">
                  <c:v>445</c:v>
                </c:pt>
                <c:pt idx="4451">
                  <c:v>445.1</c:v>
                </c:pt>
                <c:pt idx="4452">
                  <c:v>445.2</c:v>
                </c:pt>
                <c:pt idx="4453">
                  <c:v>445.3</c:v>
                </c:pt>
                <c:pt idx="4454">
                  <c:v>445.4</c:v>
                </c:pt>
                <c:pt idx="4455">
                  <c:v>445.5</c:v>
                </c:pt>
                <c:pt idx="4456">
                  <c:v>445.6</c:v>
                </c:pt>
                <c:pt idx="4457">
                  <c:v>445.7</c:v>
                </c:pt>
                <c:pt idx="4458">
                  <c:v>445.8</c:v>
                </c:pt>
                <c:pt idx="4459">
                  <c:v>445.9</c:v>
                </c:pt>
                <c:pt idx="4460">
                  <c:v>446</c:v>
                </c:pt>
                <c:pt idx="4461">
                  <c:v>446.1</c:v>
                </c:pt>
                <c:pt idx="4462">
                  <c:v>446.2</c:v>
                </c:pt>
                <c:pt idx="4463">
                  <c:v>446.3</c:v>
                </c:pt>
                <c:pt idx="4464">
                  <c:v>446.4</c:v>
                </c:pt>
                <c:pt idx="4465">
                  <c:v>446.5</c:v>
                </c:pt>
                <c:pt idx="4466">
                  <c:v>446.6</c:v>
                </c:pt>
                <c:pt idx="4467">
                  <c:v>446.7</c:v>
                </c:pt>
                <c:pt idx="4468">
                  <c:v>446.8</c:v>
                </c:pt>
                <c:pt idx="4469">
                  <c:v>446.9</c:v>
                </c:pt>
                <c:pt idx="4470">
                  <c:v>447</c:v>
                </c:pt>
                <c:pt idx="4471">
                  <c:v>447.1</c:v>
                </c:pt>
                <c:pt idx="4472">
                  <c:v>447.2</c:v>
                </c:pt>
                <c:pt idx="4473">
                  <c:v>447.3</c:v>
                </c:pt>
                <c:pt idx="4474">
                  <c:v>447.4</c:v>
                </c:pt>
                <c:pt idx="4475">
                  <c:v>447.5</c:v>
                </c:pt>
                <c:pt idx="4476">
                  <c:v>447.6</c:v>
                </c:pt>
                <c:pt idx="4477">
                  <c:v>447.7</c:v>
                </c:pt>
                <c:pt idx="4478">
                  <c:v>447.8</c:v>
                </c:pt>
                <c:pt idx="4479">
                  <c:v>447.9</c:v>
                </c:pt>
                <c:pt idx="4480">
                  <c:v>448</c:v>
                </c:pt>
                <c:pt idx="4481">
                  <c:v>448.1</c:v>
                </c:pt>
                <c:pt idx="4482">
                  <c:v>448.2</c:v>
                </c:pt>
                <c:pt idx="4483">
                  <c:v>448.3</c:v>
                </c:pt>
                <c:pt idx="4484">
                  <c:v>448.4</c:v>
                </c:pt>
                <c:pt idx="4485">
                  <c:v>448.5</c:v>
                </c:pt>
                <c:pt idx="4486">
                  <c:v>448.6</c:v>
                </c:pt>
                <c:pt idx="4487">
                  <c:v>448.7</c:v>
                </c:pt>
                <c:pt idx="4488">
                  <c:v>448.8</c:v>
                </c:pt>
                <c:pt idx="4489">
                  <c:v>448.9</c:v>
                </c:pt>
                <c:pt idx="4490">
                  <c:v>449</c:v>
                </c:pt>
                <c:pt idx="4491">
                  <c:v>449.1</c:v>
                </c:pt>
                <c:pt idx="4492">
                  <c:v>449.2</c:v>
                </c:pt>
                <c:pt idx="4493">
                  <c:v>449.3</c:v>
                </c:pt>
                <c:pt idx="4494">
                  <c:v>449.4</c:v>
                </c:pt>
                <c:pt idx="4495">
                  <c:v>449.5</c:v>
                </c:pt>
                <c:pt idx="4496">
                  <c:v>449.6</c:v>
                </c:pt>
                <c:pt idx="4497">
                  <c:v>449.7</c:v>
                </c:pt>
                <c:pt idx="4498">
                  <c:v>449.8</c:v>
                </c:pt>
                <c:pt idx="4499">
                  <c:v>449.9</c:v>
                </c:pt>
                <c:pt idx="4500">
                  <c:v>450</c:v>
                </c:pt>
                <c:pt idx="4501">
                  <c:v>450.1</c:v>
                </c:pt>
                <c:pt idx="4502">
                  <c:v>450.2</c:v>
                </c:pt>
                <c:pt idx="4503">
                  <c:v>450.3</c:v>
                </c:pt>
                <c:pt idx="4504">
                  <c:v>450.4</c:v>
                </c:pt>
                <c:pt idx="4505">
                  <c:v>450.5</c:v>
                </c:pt>
                <c:pt idx="4506">
                  <c:v>450.6</c:v>
                </c:pt>
                <c:pt idx="4507">
                  <c:v>450.7</c:v>
                </c:pt>
                <c:pt idx="4508">
                  <c:v>450.8</c:v>
                </c:pt>
                <c:pt idx="4509">
                  <c:v>450.9</c:v>
                </c:pt>
                <c:pt idx="4510">
                  <c:v>451</c:v>
                </c:pt>
                <c:pt idx="4511">
                  <c:v>451.1</c:v>
                </c:pt>
                <c:pt idx="4512">
                  <c:v>451.2</c:v>
                </c:pt>
                <c:pt idx="4513">
                  <c:v>451.3</c:v>
                </c:pt>
                <c:pt idx="4514">
                  <c:v>451.4</c:v>
                </c:pt>
                <c:pt idx="4515">
                  <c:v>451.5</c:v>
                </c:pt>
                <c:pt idx="4516">
                  <c:v>451.6</c:v>
                </c:pt>
                <c:pt idx="4517">
                  <c:v>451.7</c:v>
                </c:pt>
                <c:pt idx="4518">
                  <c:v>451.8</c:v>
                </c:pt>
                <c:pt idx="4519">
                  <c:v>451.9</c:v>
                </c:pt>
                <c:pt idx="4520">
                  <c:v>452</c:v>
                </c:pt>
                <c:pt idx="4521">
                  <c:v>452.1</c:v>
                </c:pt>
                <c:pt idx="4522">
                  <c:v>452.2</c:v>
                </c:pt>
                <c:pt idx="4523">
                  <c:v>452.3</c:v>
                </c:pt>
                <c:pt idx="4524">
                  <c:v>452.4</c:v>
                </c:pt>
                <c:pt idx="4525">
                  <c:v>452.5</c:v>
                </c:pt>
                <c:pt idx="4526">
                  <c:v>452.6</c:v>
                </c:pt>
                <c:pt idx="4527">
                  <c:v>452.7</c:v>
                </c:pt>
                <c:pt idx="4528">
                  <c:v>452.8</c:v>
                </c:pt>
                <c:pt idx="4529">
                  <c:v>452.9</c:v>
                </c:pt>
                <c:pt idx="4530">
                  <c:v>453</c:v>
                </c:pt>
                <c:pt idx="4531">
                  <c:v>453.1</c:v>
                </c:pt>
                <c:pt idx="4532">
                  <c:v>453.2</c:v>
                </c:pt>
                <c:pt idx="4533">
                  <c:v>453.3</c:v>
                </c:pt>
                <c:pt idx="4534">
                  <c:v>453.4</c:v>
                </c:pt>
                <c:pt idx="4535">
                  <c:v>453.5</c:v>
                </c:pt>
                <c:pt idx="4536">
                  <c:v>453.6</c:v>
                </c:pt>
                <c:pt idx="4537">
                  <c:v>453.7</c:v>
                </c:pt>
                <c:pt idx="4538">
                  <c:v>453.8</c:v>
                </c:pt>
                <c:pt idx="4539">
                  <c:v>453.9</c:v>
                </c:pt>
                <c:pt idx="4540">
                  <c:v>454</c:v>
                </c:pt>
                <c:pt idx="4541">
                  <c:v>454.1</c:v>
                </c:pt>
                <c:pt idx="4542">
                  <c:v>454.2</c:v>
                </c:pt>
                <c:pt idx="4543">
                  <c:v>454.3</c:v>
                </c:pt>
                <c:pt idx="4544">
                  <c:v>454.4</c:v>
                </c:pt>
                <c:pt idx="4545">
                  <c:v>454.5</c:v>
                </c:pt>
                <c:pt idx="4546">
                  <c:v>454.6</c:v>
                </c:pt>
                <c:pt idx="4547">
                  <c:v>454.7</c:v>
                </c:pt>
                <c:pt idx="4548">
                  <c:v>454.8</c:v>
                </c:pt>
                <c:pt idx="4549">
                  <c:v>454.9</c:v>
                </c:pt>
                <c:pt idx="4550">
                  <c:v>455</c:v>
                </c:pt>
                <c:pt idx="4551">
                  <c:v>455.1</c:v>
                </c:pt>
                <c:pt idx="4552">
                  <c:v>455.2</c:v>
                </c:pt>
                <c:pt idx="4553">
                  <c:v>455.3</c:v>
                </c:pt>
                <c:pt idx="4554">
                  <c:v>455.4</c:v>
                </c:pt>
                <c:pt idx="4555">
                  <c:v>455.5</c:v>
                </c:pt>
                <c:pt idx="4556">
                  <c:v>455.6</c:v>
                </c:pt>
                <c:pt idx="4557">
                  <c:v>455.7</c:v>
                </c:pt>
                <c:pt idx="4558">
                  <c:v>455.8</c:v>
                </c:pt>
                <c:pt idx="4559">
                  <c:v>455.9</c:v>
                </c:pt>
                <c:pt idx="4560">
                  <c:v>456</c:v>
                </c:pt>
                <c:pt idx="4561">
                  <c:v>456.1</c:v>
                </c:pt>
                <c:pt idx="4562">
                  <c:v>456.2</c:v>
                </c:pt>
                <c:pt idx="4563">
                  <c:v>456.3</c:v>
                </c:pt>
                <c:pt idx="4564">
                  <c:v>456.4</c:v>
                </c:pt>
                <c:pt idx="4565">
                  <c:v>456.5</c:v>
                </c:pt>
                <c:pt idx="4566">
                  <c:v>456.6</c:v>
                </c:pt>
                <c:pt idx="4567">
                  <c:v>456.7</c:v>
                </c:pt>
                <c:pt idx="4568">
                  <c:v>456.8</c:v>
                </c:pt>
                <c:pt idx="4569">
                  <c:v>456.9</c:v>
                </c:pt>
                <c:pt idx="4570">
                  <c:v>457</c:v>
                </c:pt>
                <c:pt idx="4571">
                  <c:v>457.1</c:v>
                </c:pt>
                <c:pt idx="4572">
                  <c:v>457.2</c:v>
                </c:pt>
                <c:pt idx="4573">
                  <c:v>457.3</c:v>
                </c:pt>
                <c:pt idx="4574">
                  <c:v>457.4</c:v>
                </c:pt>
                <c:pt idx="4575">
                  <c:v>457.5</c:v>
                </c:pt>
                <c:pt idx="4576">
                  <c:v>457.6</c:v>
                </c:pt>
                <c:pt idx="4577">
                  <c:v>457.7</c:v>
                </c:pt>
                <c:pt idx="4578">
                  <c:v>457.8</c:v>
                </c:pt>
                <c:pt idx="4579">
                  <c:v>457.9</c:v>
                </c:pt>
                <c:pt idx="4580">
                  <c:v>458</c:v>
                </c:pt>
                <c:pt idx="4581">
                  <c:v>458.1</c:v>
                </c:pt>
                <c:pt idx="4582">
                  <c:v>458.2</c:v>
                </c:pt>
                <c:pt idx="4583">
                  <c:v>458.3</c:v>
                </c:pt>
                <c:pt idx="4584">
                  <c:v>458.4</c:v>
                </c:pt>
                <c:pt idx="4585">
                  <c:v>458.5</c:v>
                </c:pt>
                <c:pt idx="4586">
                  <c:v>458.6</c:v>
                </c:pt>
                <c:pt idx="4587">
                  <c:v>458.7</c:v>
                </c:pt>
                <c:pt idx="4588">
                  <c:v>458.8</c:v>
                </c:pt>
                <c:pt idx="4589">
                  <c:v>458.9</c:v>
                </c:pt>
                <c:pt idx="4590">
                  <c:v>459</c:v>
                </c:pt>
                <c:pt idx="4591">
                  <c:v>459.1</c:v>
                </c:pt>
                <c:pt idx="4592">
                  <c:v>459.2</c:v>
                </c:pt>
                <c:pt idx="4593">
                  <c:v>459.3</c:v>
                </c:pt>
                <c:pt idx="4594">
                  <c:v>459.4</c:v>
                </c:pt>
                <c:pt idx="4595">
                  <c:v>459.5</c:v>
                </c:pt>
                <c:pt idx="4596">
                  <c:v>459.6</c:v>
                </c:pt>
                <c:pt idx="4597">
                  <c:v>459.7</c:v>
                </c:pt>
                <c:pt idx="4598">
                  <c:v>459.8</c:v>
                </c:pt>
                <c:pt idx="4599">
                  <c:v>459.9</c:v>
                </c:pt>
                <c:pt idx="4600">
                  <c:v>460</c:v>
                </c:pt>
                <c:pt idx="4601">
                  <c:v>460.1</c:v>
                </c:pt>
                <c:pt idx="4602">
                  <c:v>460.2</c:v>
                </c:pt>
                <c:pt idx="4603">
                  <c:v>460.3</c:v>
                </c:pt>
                <c:pt idx="4604">
                  <c:v>460.4</c:v>
                </c:pt>
                <c:pt idx="4605">
                  <c:v>460.5</c:v>
                </c:pt>
                <c:pt idx="4606">
                  <c:v>460.6</c:v>
                </c:pt>
                <c:pt idx="4607">
                  <c:v>460.7</c:v>
                </c:pt>
                <c:pt idx="4608">
                  <c:v>460.8</c:v>
                </c:pt>
                <c:pt idx="4609">
                  <c:v>460.9</c:v>
                </c:pt>
                <c:pt idx="4610">
                  <c:v>461</c:v>
                </c:pt>
                <c:pt idx="4611">
                  <c:v>461.1</c:v>
                </c:pt>
                <c:pt idx="4612">
                  <c:v>461.2</c:v>
                </c:pt>
                <c:pt idx="4613">
                  <c:v>461.3</c:v>
                </c:pt>
                <c:pt idx="4614">
                  <c:v>461.4</c:v>
                </c:pt>
                <c:pt idx="4615">
                  <c:v>461.5</c:v>
                </c:pt>
                <c:pt idx="4616">
                  <c:v>461.6</c:v>
                </c:pt>
                <c:pt idx="4617">
                  <c:v>461.7</c:v>
                </c:pt>
                <c:pt idx="4618">
                  <c:v>461.8</c:v>
                </c:pt>
                <c:pt idx="4619">
                  <c:v>461.9</c:v>
                </c:pt>
                <c:pt idx="4620">
                  <c:v>462</c:v>
                </c:pt>
                <c:pt idx="4621">
                  <c:v>462.1</c:v>
                </c:pt>
                <c:pt idx="4622">
                  <c:v>462.2</c:v>
                </c:pt>
                <c:pt idx="4623">
                  <c:v>462.3</c:v>
                </c:pt>
                <c:pt idx="4624">
                  <c:v>462.4</c:v>
                </c:pt>
                <c:pt idx="4625">
                  <c:v>462.5</c:v>
                </c:pt>
                <c:pt idx="4626">
                  <c:v>462.6</c:v>
                </c:pt>
                <c:pt idx="4627">
                  <c:v>462.7</c:v>
                </c:pt>
                <c:pt idx="4628">
                  <c:v>462.8</c:v>
                </c:pt>
                <c:pt idx="4629">
                  <c:v>462.9</c:v>
                </c:pt>
                <c:pt idx="4630">
                  <c:v>463</c:v>
                </c:pt>
                <c:pt idx="4631">
                  <c:v>463.1</c:v>
                </c:pt>
                <c:pt idx="4632">
                  <c:v>463.2</c:v>
                </c:pt>
                <c:pt idx="4633">
                  <c:v>463.3</c:v>
                </c:pt>
                <c:pt idx="4634">
                  <c:v>463.4</c:v>
                </c:pt>
                <c:pt idx="4635">
                  <c:v>463.5</c:v>
                </c:pt>
                <c:pt idx="4636">
                  <c:v>463.6</c:v>
                </c:pt>
                <c:pt idx="4637">
                  <c:v>463.7</c:v>
                </c:pt>
                <c:pt idx="4638">
                  <c:v>463.8</c:v>
                </c:pt>
                <c:pt idx="4639">
                  <c:v>463.9</c:v>
                </c:pt>
                <c:pt idx="4640">
                  <c:v>464</c:v>
                </c:pt>
                <c:pt idx="4641">
                  <c:v>464.1</c:v>
                </c:pt>
                <c:pt idx="4642">
                  <c:v>464.2</c:v>
                </c:pt>
                <c:pt idx="4643">
                  <c:v>464.3</c:v>
                </c:pt>
                <c:pt idx="4644">
                  <c:v>464.4</c:v>
                </c:pt>
                <c:pt idx="4645">
                  <c:v>464.5</c:v>
                </c:pt>
                <c:pt idx="4646">
                  <c:v>464.6</c:v>
                </c:pt>
                <c:pt idx="4647">
                  <c:v>464.7</c:v>
                </c:pt>
                <c:pt idx="4648">
                  <c:v>464.8</c:v>
                </c:pt>
                <c:pt idx="4649">
                  <c:v>464.9</c:v>
                </c:pt>
                <c:pt idx="4650">
                  <c:v>465</c:v>
                </c:pt>
                <c:pt idx="4651">
                  <c:v>465.1</c:v>
                </c:pt>
                <c:pt idx="4652">
                  <c:v>465.2</c:v>
                </c:pt>
                <c:pt idx="4653">
                  <c:v>465.3</c:v>
                </c:pt>
                <c:pt idx="4654">
                  <c:v>465.4</c:v>
                </c:pt>
                <c:pt idx="4655">
                  <c:v>465.5</c:v>
                </c:pt>
                <c:pt idx="4656">
                  <c:v>465.6</c:v>
                </c:pt>
                <c:pt idx="4657">
                  <c:v>465.7</c:v>
                </c:pt>
                <c:pt idx="4658">
                  <c:v>465.8</c:v>
                </c:pt>
                <c:pt idx="4659">
                  <c:v>465.9</c:v>
                </c:pt>
                <c:pt idx="4660">
                  <c:v>466</c:v>
                </c:pt>
                <c:pt idx="4661">
                  <c:v>466.1</c:v>
                </c:pt>
                <c:pt idx="4662">
                  <c:v>466.2</c:v>
                </c:pt>
                <c:pt idx="4663">
                  <c:v>466.3</c:v>
                </c:pt>
                <c:pt idx="4664">
                  <c:v>466.4</c:v>
                </c:pt>
                <c:pt idx="4665">
                  <c:v>466.5</c:v>
                </c:pt>
                <c:pt idx="4666">
                  <c:v>466.6</c:v>
                </c:pt>
                <c:pt idx="4667">
                  <c:v>466.7</c:v>
                </c:pt>
                <c:pt idx="4668">
                  <c:v>466.8</c:v>
                </c:pt>
                <c:pt idx="4669">
                  <c:v>466.9</c:v>
                </c:pt>
                <c:pt idx="4670">
                  <c:v>467</c:v>
                </c:pt>
                <c:pt idx="4671">
                  <c:v>467.1</c:v>
                </c:pt>
                <c:pt idx="4672">
                  <c:v>467.2</c:v>
                </c:pt>
                <c:pt idx="4673">
                  <c:v>467.3</c:v>
                </c:pt>
                <c:pt idx="4674">
                  <c:v>467.4</c:v>
                </c:pt>
                <c:pt idx="4675">
                  <c:v>467.5</c:v>
                </c:pt>
                <c:pt idx="4676">
                  <c:v>467.6</c:v>
                </c:pt>
                <c:pt idx="4677">
                  <c:v>467.7</c:v>
                </c:pt>
                <c:pt idx="4678">
                  <c:v>467.8</c:v>
                </c:pt>
                <c:pt idx="4679">
                  <c:v>467.9</c:v>
                </c:pt>
                <c:pt idx="4680">
                  <c:v>468</c:v>
                </c:pt>
                <c:pt idx="4681">
                  <c:v>468.1</c:v>
                </c:pt>
                <c:pt idx="4682">
                  <c:v>468.2</c:v>
                </c:pt>
                <c:pt idx="4683">
                  <c:v>468.3</c:v>
                </c:pt>
                <c:pt idx="4684">
                  <c:v>468.4</c:v>
                </c:pt>
                <c:pt idx="4685">
                  <c:v>468.5</c:v>
                </c:pt>
                <c:pt idx="4686">
                  <c:v>468.6</c:v>
                </c:pt>
                <c:pt idx="4687">
                  <c:v>468.7</c:v>
                </c:pt>
                <c:pt idx="4688">
                  <c:v>468.8</c:v>
                </c:pt>
                <c:pt idx="4689">
                  <c:v>468.9</c:v>
                </c:pt>
                <c:pt idx="4690">
                  <c:v>469</c:v>
                </c:pt>
                <c:pt idx="4691">
                  <c:v>469.1</c:v>
                </c:pt>
                <c:pt idx="4692">
                  <c:v>469.2</c:v>
                </c:pt>
                <c:pt idx="4693">
                  <c:v>469.3</c:v>
                </c:pt>
                <c:pt idx="4694">
                  <c:v>469.4</c:v>
                </c:pt>
                <c:pt idx="4695">
                  <c:v>469.5</c:v>
                </c:pt>
                <c:pt idx="4696">
                  <c:v>469.6</c:v>
                </c:pt>
                <c:pt idx="4697">
                  <c:v>469.7</c:v>
                </c:pt>
                <c:pt idx="4698">
                  <c:v>469.8</c:v>
                </c:pt>
                <c:pt idx="4699">
                  <c:v>469.9</c:v>
                </c:pt>
                <c:pt idx="4700">
                  <c:v>470</c:v>
                </c:pt>
                <c:pt idx="4701">
                  <c:v>470.1</c:v>
                </c:pt>
                <c:pt idx="4702">
                  <c:v>470.2</c:v>
                </c:pt>
                <c:pt idx="4703">
                  <c:v>470.3</c:v>
                </c:pt>
                <c:pt idx="4704">
                  <c:v>470.4</c:v>
                </c:pt>
                <c:pt idx="4705">
                  <c:v>470.5</c:v>
                </c:pt>
                <c:pt idx="4706">
                  <c:v>470.6</c:v>
                </c:pt>
                <c:pt idx="4707">
                  <c:v>470.7</c:v>
                </c:pt>
                <c:pt idx="4708">
                  <c:v>470.8</c:v>
                </c:pt>
                <c:pt idx="4709">
                  <c:v>470.9</c:v>
                </c:pt>
                <c:pt idx="4710">
                  <c:v>471</c:v>
                </c:pt>
                <c:pt idx="4711">
                  <c:v>471.1</c:v>
                </c:pt>
                <c:pt idx="4712">
                  <c:v>471.2</c:v>
                </c:pt>
                <c:pt idx="4713">
                  <c:v>471.3</c:v>
                </c:pt>
                <c:pt idx="4714">
                  <c:v>471.4</c:v>
                </c:pt>
                <c:pt idx="4715">
                  <c:v>471.5</c:v>
                </c:pt>
                <c:pt idx="4716">
                  <c:v>471.6</c:v>
                </c:pt>
                <c:pt idx="4717">
                  <c:v>471.7</c:v>
                </c:pt>
                <c:pt idx="4718">
                  <c:v>471.8</c:v>
                </c:pt>
                <c:pt idx="4719">
                  <c:v>471.9</c:v>
                </c:pt>
                <c:pt idx="4720">
                  <c:v>472</c:v>
                </c:pt>
                <c:pt idx="4721">
                  <c:v>472.1</c:v>
                </c:pt>
                <c:pt idx="4722">
                  <c:v>472.2</c:v>
                </c:pt>
                <c:pt idx="4723">
                  <c:v>472.3</c:v>
                </c:pt>
                <c:pt idx="4724">
                  <c:v>472.4</c:v>
                </c:pt>
                <c:pt idx="4725">
                  <c:v>472.5</c:v>
                </c:pt>
                <c:pt idx="4726">
                  <c:v>472.6</c:v>
                </c:pt>
                <c:pt idx="4727">
                  <c:v>472.7</c:v>
                </c:pt>
                <c:pt idx="4728">
                  <c:v>472.8</c:v>
                </c:pt>
                <c:pt idx="4729">
                  <c:v>472.9</c:v>
                </c:pt>
                <c:pt idx="4730">
                  <c:v>473</c:v>
                </c:pt>
                <c:pt idx="4731">
                  <c:v>473.1</c:v>
                </c:pt>
                <c:pt idx="4732">
                  <c:v>473.2</c:v>
                </c:pt>
                <c:pt idx="4733">
                  <c:v>473.3</c:v>
                </c:pt>
                <c:pt idx="4734">
                  <c:v>473.4</c:v>
                </c:pt>
                <c:pt idx="4735">
                  <c:v>473.5</c:v>
                </c:pt>
                <c:pt idx="4736">
                  <c:v>473.6</c:v>
                </c:pt>
                <c:pt idx="4737">
                  <c:v>473.7</c:v>
                </c:pt>
                <c:pt idx="4738">
                  <c:v>473.8</c:v>
                </c:pt>
                <c:pt idx="4739">
                  <c:v>473.9</c:v>
                </c:pt>
                <c:pt idx="4740">
                  <c:v>474</c:v>
                </c:pt>
                <c:pt idx="4741">
                  <c:v>474.1</c:v>
                </c:pt>
                <c:pt idx="4742">
                  <c:v>474.2</c:v>
                </c:pt>
                <c:pt idx="4743">
                  <c:v>474.3</c:v>
                </c:pt>
                <c:pt idx="4744">
                  <c:v>474.4</c:v>
                </c:pt>
                <c:pt idx="4745">
                  <c:v>474.5</c:v>
                </c:pt>
                <c:pt idx="4746">
                  <c:v>474.6</c:v>
                </c:pt>
                <c:pt idx="4747">
                  <c:v>474.7</c:v>
                </c:pt>
                <c:pt idx="4748">
                  <c:v>474.8</c:v>
                </c:pt>
                <c:pt idx="4749">
                  <c:v>474.9</c:v>
                </c:pt>
                <c:pt idx="4750">
                  <c:v>475</c:v>
                </c:pt>
                <c:pt idx="4751">
                  <c:v>475.1</c:v>
                </c:pt>
                <c:pt idx="4752">
                  <c:v>475.2</c:v>
                </c:pt>
                <c:pt idx="4753">
                  <c:v>475.3</c:v>
                </c:pt>
                <c:pt idx="4754">
                  <c:v>475.4</c:v>
                </c:pt>
                <c:pt idx="4755">
                  <c:v>475.5</c:v>
                </c:pt>
                <c:pt idx="4756">
                  <c:v>475.6</c:v>
                </c:pt>
                <c:pt idx="4757">
                  <c:v>475.7</c:v>
                </c:pt>
                <c:pt idx="4758">
                  <c:v>475.8</c:v>
                </c:pt>
                <c:pt idx="4759">
                  <c:v>475.9</c:v>
                </c:pt>
                <c:pt idx="4760">
                  <c:v>476</c:v>
                </c:pt>
                <c:pt idx="4761">
                  <c:v>476.1</c:v>
                </c:pt>
                <c:pt idx="4762">
                  <c:v>476.2</c:v>
                </c:pt>
                <c:pt idx="4763">
                  <c:v>476.3</c:v>
                </c:pt>
                <c:pt idx="4764">
                  <c:v>476.4</c:v>
                </c:pt>
                <c:pt idx="4765">
                  <c:v>476.5</c:v>
                </c:pt>
                <c:pt idx="4766">
                  <c:v>476.6</c:v>
                </c:pt>
                <c:pt idx="4767">
                  <c:v>476.7</c:v>
                </c:pt>
                <c:pt idx="4768">
                  <c:v>476.8</c:v>
                </c:pt>
                <c:pt idx="4769">
                  <c:v>476.9</c:v>
                </c:pt>
                <c:pt idx="4770">
                  <c:v>477</c:v>
                </c:pt>
                <c:pt idx="4771">
                  <c:v>477.1</c:v>
                </c:pt>
                <c:pt idx="4772">
                  <c:v>477.2</c:v>
                </c:pt>
                <c:pt idx="4773">
                  <c:v>477.3</c:v>
                </c:pt>
                <c:pt idx="4774">
                  <c:v>477.4</c:v>
                </c:pt>
                <c:pt idx="4775">
                  <c:v>477.5</c:v>
                </c:pt>
                <c:pt idx="4776">
                  <c:v>477.6</c:v>
                </c:pt>
                <c:pt idx="4777">
                  <c:v>477.7</c:v>
                </c:pt>
                <c:pt idx="4778">
                  <c:v>477.8</c:v>
                </c:pt>
                <c:pt idx="4779">
                  <c:v>477.9</c:v>
                </c:pt>
                <c:pt idx="4780">
                  <c:v>478</c:v>
                </c:pt>
                <c:pt idx="4781">
                  <c:v>478.1</c:v>
                </c:pt>
                <c:pt idx="4782">
                  <c:v>478.2</c:v>
                </c:pt>
                <c:pt idx="4783">
                  <c:v>478.3</c:v>
                </c:pt>
                <c:pt idx="4784">
                  <c:v>478.4</c:v>
                </c:pt>
                <c:pt idx="4785">
                  <c:v>478.5</c:v>
                </c:pt>
                <c:pt idx="4786">
                  <c:v>478.6</c:v>
                </c:pt>
                <c:pt idx="4787">
                  <c:v>478.7</c:v>
                </c:pt>
                <c:pt idx="4788">
                  <c:v>478.8</c:v>
                </c:pt>
                <c:pt idx="4789">
                  <c:v>478.9</c:v>
                </c:pt>
                <c:pt idx="4790">
                  <c:v>479</c:v>
                </c:pt>
                <c:pt idx="4791">
                  <c:v>479.1</c:v>
                </c:pt>
                <c:pt idx="4792">
                  <c:v>479.2</c:v>
                </c:pt>
                <c:pt idx="4793">
                  <c:v>479.3</c:v>
                </c:pt>
                <c:pt idx="4794">
                  <c:v>479.4</c:v>
                </c:pt>
                <c:pt idx="4795">
                  <c:v>479.5</c:v>
                </c:pt>
                <c:pt idx="4796">
                  <c:v>479.6</c:v>
                </c:pt>
                <c:pt idx="4797">
                  <c:v>479.7</c:v>
                </c:pt>
                <c:pt idx="4798">
                  <c:v>479.8</c:v>
                </c:pt>
                <c:pt idx="4799">
                  <c:v>479.9</c:v>
                </c:pt>
                <c:pt idx="4800">
                  <c:v>480</c:v>
                </c:pt>
                <c:pt idx="4801">
                  <c:v>480.1</c:v>
                </c:pt>
                <c:pt idx="4802">
                  <c:v>480.2</c:v>
                </c:pt>
                <c:pt idx="4803">
                  <c:v>480.3</c:v>
                </c:pt>
                <c:pt idx="4804">
                  <c:v>480.4</c:v>
                </c:pt>
                <c:pt idx="4805">
                  <c:v>480.5</c:v>
                </c:pt>
                <c:pt idx="4806">
                  <c:v>480.6</c:v>
                </c:pt>
                <c:pt idx="4807">
                  <c:v>480.7</c:v>
                </c:pt>
                <c:pt idx="4808">
                  <c:v>480.8</c:v>
                </c:pt>
                <c:pt idx="4809">
                  <c:v>480.9</c:v>
                </c:pt>
                <c:pt idx="4810">
                  <c:v>481</c:v>
                </c:pt>
                <c:pt idx="4811">
                  <c:v>481.1</c:v>
                </c:pt>
                <c:pt idx="4812">
                  <c:v>481.2</c:v>
                </c:pt>
                <c:pt idx="4813">
                  <c:v>481.3</c:v>
                </c:pt>
                <c:pt idx="4814">
                  <c:v>481.4</c:v>
                </c:pt>
                <c:pt idx="4815">
                  <c:v>481.5</c:v>
                </c:pt>
                <c:pt idx="4816">
                  <c:v>481.6</c:v>
                </c:pt>
                <c:pt idx="4817">
                  <c:v>481.7</c:v>
                </c:pt>
                <c:pt idx="4818">
                  <c:v>481.8</c:v>
                </c:pt>
                <c:pt idx="4819">
                  <c:v>481.9</c:v>
                </c:pt>
                <c:pt idx="4820">
                  <c:v>482</c:v>
                </c:pt>
                <c:pt idx="4821">
                  <c:v>482.1</c:v>
                </c:pt>
                <c:pt idx="4822">
                  <c:v>482.2</c:v>
                </c:pt>
                <c:pt idx="4823">
                  <c:v>482.3</c:v>
                </c:pt>
                <c:pt idx="4824">
                  <c:v>482.4</c:v>
                </c:pt>
                <c:pt idx="4825">
                  <c:v>482.5</c:v>
                </c:pt>
                <c:pt idx="4826">
                  <c:v>482.6</c:v>
                </c:pt>
                <c:pt idx="4827">
                  <c:v>482.7</c:v>
                </c:pt>
                <c:pt idx="4828">
                  <c:v>482.8</c:v>
                </c:pt>
                <c:pt idx="4829">
                  <c:v>482.9</c:v>
                </c:pt>
                <c:pt idx="4830">
                  <c:v>483</c:v>
                </c:pt>
                <c:pt idx="4831">
                  <c:v>483.1</c:v>
                </c:pt>
                <c:pt idx="4832">
                  <c:v>483.2</c:v>
                </c:pt>
                <c:pt idx="4833">
                  <c:v>483.3</c:v>
                </c:pt>
                <c:pt idx="4834">
                  <c:v>483.4</c:v>
                </c:pt>
                <c:pt idx="4835">
                  <c:v>483.5</c:v>
                </c:pt>
                <c:pt idx="4836">
                  <c:v>483.6</c:v>
                </c:pt>
                <c:pt idx="4837">
                  <c:v>483.7</c:v>
                </c:pt>
                <c:pt idx="4838">
                  <c:v>483.8</c:v>
                </c:pt>
                <c:pt idx="4839">
                  <c:v>483.9</c:v>
                </c:pt>
                <c:pt idx="4840">
                  <c:v>484</c:v>
                </c:pt>
                <c:pt idx="4841">
                  <c:v>484.1</c:v>
                </c:pt>
                <c:pt idx="4842">
                  <c:v>484.2</c:v>
                </c:pt>
                <c:pt idx="4843">
                  <c:v>484.3</c:v>
                </c:pt>
                <c:pt idx="4844">
                  <c:v>484.4</c:v>
                </c:pt>
                <c:pt idx="4845">
                  <c:v>484.5</c:v>
                </c:pt>
                <c:pt idx="4846">
                  <c:v>484.6</c:v>
                </c:pt>
                <c:pt idx="4847">
                  <c:v>484.7</c:v>
                </c:pt>
                <c:pt idx="4848">
                  <c:v>484.8</c:v>
                </c:pt>
                <c:pt idx="4849">
                  <c:v>484.9</c:v>
                </c:pt>
                <c:pt idx="4850">
                  <c:v>485</c:v>
                </c:pt>
                <c:pt idx="4851">
                  <c:v>485.1</c:v>
                </c:pt>
                <c:pt idx="4852">
                  <c:v>485.2</c:v>
                </c:pt>
                <c:pt idx="4853">
                  <c:v>485.3</c:v>
                </c:pt>
                <c:pt idx="4854">
                  <c:v>485.4</c:v>
                </c:pt>
                <c:pt idx="4855">
                  <c:v>485.5</c:v>
                </c:pt>
                <c:pt idx="4856">
                  <c:v>485.6</c:v>
                </c:pt>
                <c:pt idx="4857">
                  <c:v>485.7</c:v>
                </c:pt>
                <c:pt idx="4858">
                  <c:v>485.8</c:v>
                </c:pt>
                <c:pt idx="4859">
                  <c:v>485.9</c:v>
                </c:pt>
                <c:pt idx="4860">
                  <c:v>486</c:v>
                </c:pt>
                <c:pt idx="4861">
                  <c:v>486.1</c:v>
                </c:pt>
                <c:pt idx="4862">
                  <c:v>486.2</c:v>
                </c:pt>
                <c:pt idx="4863">
                  <c:v>486.3</c:v>
                </c:pt>
                <c:pt idx="4864">
                  <c:v>486.4</c:v>
                </c:pt>
                <c:pt idx="4865">
                  <c:v>486.5</c:v>
                </c:pt>
                <c:pt idx="4866">
                  <c:v>486.6</c:v>
                </c:pt>
                <c:pt idx="4867">
                  <c:v>486.7</c:v>
                </c:pt>
                <c:pt idx="4868">
                  <c:v>486.8</c:v>
                </c:pt>
                <c:pt idx="4869">
                  <c:v>486.9</c:v>
                </c:pt>
                <c:pt idx="4870">
                  <c:v>487</c:v>
                </c:pt>
                <c:pt idx="4871">
                  <c:v>487.1</c:v>
                </c:pt>
                <c:pt idx="4872">
                  <c:v>487.2</c:v>
                </c:pt>
                <c:pt idx="4873">
                  <c:v>487.3</c:v>
                </c:pt>
                <c:pt idx="4874">
                  <c:v>487.4</c:v>
                </c:pt>
                <c:pt idx="4875">
                  <c:v>487.5</c:v>
                </c:pt>
                <c:pt idx="4876">
                  <c:v>487.6</c:v>
                </c:pt>
                <c:pt idx="4877">
                  <c:v>487.7</c:v>
                </c:pt>
                <c:pt idx="4878">
                  <c:v>487.8</c:v>
                </c:pt>
                <c:pt idx="4879">
                  <c:v>487.9</c:v>
                </c:pt>
                <c:pt idx="4880">
                  <c:v>488</c:v>
                </c:pt>
                <c:pt idx="4881">
                  <c:v>488.1</c:v>
                </c:pt>
                <c:pt idx="4882">
                  <c:v>488.2</c:v>
                </c:pt>
                <c:pt idx="4883">
                  <c:v>488.3</c:v>
                </c:pt>
                <c:pt idx="4884">
                  <c:v>488.4</c:v>
                </c:pt>
                <c:pt idx="4885">
                  <c:v>488.5</c:v>
                </c:pt>
                <c:pt idx="4886">
                  <c:v>488.6</c:v>
                </c:pt>
                <c:pt idx="4887">
                  <c:v>488.7</c:v>
                </c:pt>
                <c:pt idx="4888">
                  <c:v>488.8</c:v>
                </c:pt>
                <c:pt idx="4889">
                  <c:v>488.9</c:v>
                </c:pt>
                <c:pt idx="4890">
                  <c:v>489</c:v>
                </c:pt>
                <c:pt idx="4891">
                  <c:v>489.1</c:v>
                </c:pt>
                <c:pt idx="4892">
                  <c:v>489.2</c:v>
                </c:pt>
                <c:pt idx="4893">
                  <c:v>489.3</c:v>
                </c:pt>
                <c:pt idx="4894">
                  <c:v>489.4</c:v>
                </c:pt>
                <c:pt idx="4895">
                  <c:v>489.5</c:v>
                </c:pt>
                <c:pt idx="4896">
                  <c:v>489.6</c:v>
                </c:pt>
                <c:pt idx="4897">
                  <c:v>489.7</c:v>
                </c:pt>
                <c:pt idx="4898">
                  <c:v>489.8</c:v>
                </c:pt>
                <c:pt idx="4899">
                  <c:v>489.9</c:v>
                </c:pt>
                <c:pt idx="4900">
                  <c:v>490</c:v>
                </c:pt>
                <c:pt idx="4901">
                  <c:v>490.1</c:v>
                </c:pt>
                <c:pt idx="4902">
                  <c:v>490.2</c:v>
                </c:pt>
                <c:pt idx="4903">
                  <c:v>490.3</c:v>
                </c:pt>
                <c:pt idx="4904">
                  <c:v>490.4</c:v>
                </c:pt>
                <c:pt idx="4905">
                  <c:v>490.5</c:v>
                </c:pt>
                <c:pt idx="4906">
                  <c:v>490.6</c:v>
                </c:pt>
                <c:pt idx="4907">
                  <c:v>490.7</c:v>
                </c:pt>
                <c:pt idx="4908">
                  <c:v>490.8</c:v>
                </c:pt>
                <c:pt idx="4909">
                  <c:v>490.9</c:v>
                </c:pt>
                <c:pt idx="4910">
                  <c:v>491</c:v>
                </c:pt>
                <c:pt idx="4911">
                  <c:v>491.1</c:v>
                </c:pt>
                <c:pt idx="4912">
                  <c:v>491.2</c:v>
                </c:pt>
                <c:pt idx="4913">
                  <c:v>491.3</c:v>
                </c:pt>
                <c:pt idx="4914">
                  <c:v>491.4</c:v>
                </c:pt>
                <c:pt idx="4915">
                  <c:v>491.5</c:v>
                </c:pt>
                <c:pt idx="4916">
                  <c:v>491.6</c:v>
                </c:pt>
                <c:pt idx="4917">
                  <c:v>491.7</c:v>
                </c:pt>
                <c:pt idx="4918">
                  <c:v>491.8</c:v>
                </c:pt>
                <c:pt idx="4919">
                  <c:v>491.9</c:v>
                </c:pt>
                <c:pt idx="4920">
                  <c:v>492</c:v>
                </c:pt>
                <c:pt idx="4921">
                  <c:v>492.1</c:v>
                </c:pt>
                <c:pt idx="4922">
                  <c:v>492.2</c:v>
                </c:pt>
                <c:pt idx="4923">
                  <c:v>492.3</c:v>
                </c:pt>
                <c:pt idx="4924">
                  <c:v>492.4</c:v>
                </c:pt>
                <c:pt idx="4925">
                  <c:v>492.5</c:v>
                </c:pt>
                <c:pt idx="4926">
                  <c:v>492.6</c:v>
                </c:pt>
                <c:pt idx="4927">
                  <c:v>492.7</c:v>
                </c:pt>
                <c:pt idx="4928">
                  <c:v>492.8</c:v>
                </c:pt>
                <c:pt idx="4929">
                  <c:v>492.9</c:v>
                </c:pt>
                <c:pt idx="4930">
                  <c:v>493</c:v>
                </c:pt>
                <c:pt idx="4931">
                  <c:v>493.1</c:v>
                </c:pt>
                <c:pt idx="4932">
                  <c:v>493.2</c:v>
                </c:pt>
                <c:pt idx="4933">
                  <c:v>493.3</c:v>
                </c:pt>
                <c:pt idx="4934">
                  <c:v>493.4</c:v>
                </c:pt>
                <c:pt idx="4935">
                  <c:v>493.5</c:v>
                </c:pt>
                <c:pt idx="4936">
                  <c:v>493.6</c:v>
                </c:pt>
                <c:pt idx="4937">
                  <c:v>493.7</c:v>
                </c:pt>
                <c:pt idx="4938">
                  <c:v>493.8</c:v>
                </c:pt>
                <c:pt idx="4939">
                  <c:v>493.9</c:v>
                </c:pt>
                <c:pt idx="4940">
                  <c:v>494</c:v>
                </c:pt>
                <c:pt idx="4941">
                  <c:v>494.1</c:v>
                </c:pt>
                <c:pt idx="4942">
                  <c:v>494.2</c:v>
                </c:pt>
                <c:pt idx="4943">
                  <c:v>494.3</c:v>
                </c:pt>
                <c:pt idx="4944">
                  <c:v>494.4</c:v>
                </c:pt>
                <c:pt idx="4945">
                  <c:v>494.5</c:v>
                </c:pt>
                <c:pt idx="4946">
                  <c:v>494.6</c:v>
                </c:pt>
                <c:pt idx="4947">
                  <c:v>494.7</c:v>
                </c:pt>
                <c:pt idx="4948">
                  <c:v>494.8</c:v>
                </c:pt>
                <c:pt idx="4949">
                  <c:v>494.9</c:v>
                </c:pt>
                <c:pt idx="4950">
                  <c:v>495</c:v>
                </c:pt>
                <c:pt idx="4951">
                  <c:v>495.1</c:v>
                </c:pt>
                <c:pt idx="4952">
                  <c:v>495.2</c:v>
                </c:pt>
                <c:pt idx="4953">
                  <c:v>495.3</c:v>
                </c:pt>
                <c:pt idx="4954">
                  <c:v>495.4</c:v>
                </c:pt>
                <c:pt idx="4955">
                  <c:v>495.5</c:v>
                </c:pt>
                <c:pt idx="4956">
                  <c:v>495.6</c:v>
                </c:pt>
                <c:pt idx="4957">
                  <c:v>495.7</c:v>
                </c:pt>
                <c:pt idx="4958">
                  <c:v>495.8</c:v>
                </c:pt>
                <c:pt idx="4959">
                  <c:v>495.9</c:v>
                </c:pt>
                <c:pt idx="4960">
                  <c:v>496</c:v>
                </c:pt>
                <c:pt idx="4961">
                  <c:v>496.1</c:v>
                </c:pt>
                <c:pt idx="4962">
                  <c:v>496.2</c:v>
                </c:pt>
                <c:pt idx="4963">
                  <c:v>496.3</c:v>
                </c:pt>
                <c:pt idx="4964">
                  <c:v>496.4</c:v>
                </c:pt>
                <c:pt idx="4965">
                  <c:v>496.5</c:v>
                </c:pt>
                <c:pt idx="4966">
                  <c:v>496.6</c:v>
                </c:pt>
                <c:pt idx="4967">
                  <c:v>496.7</c:v>
                </c:pt>
                <c:pt idx="4968">
                  <c:v>496.8</c:v>
                </c:pt>
                <c:pt idx="4969">
                  <c:v>496.9</c:v>
                </c:pt>
                <c:pt idx="4970">
                  <c:v>497</c:v>
                </c:pt>
                <c:pt idx="4971">
                  <c:v>497.1</c:v>
                </c:pt>
                <c:pt idx="4972">
                  <c:v>497.2</c:v>
                </c:pt>
                <c:pt idx="4973">
                  <c:v>497.3</c:v>
                </c:pt>
                <c:pt idx="4974">
                  <c:v>497.4</c:v>
                </c:pt>
                <c:pt idx="4975">
                  <c:v>497.5</c:v>
                </c:pt>
                <c:pt idx="4976">
                  <c:v>497.6</c:v>
                </c:pt>
                <c:pt idx="4977">
                  <c:v>497.7</c:v>
                </c:pt>
                <c:pt idx="4978">
                  <c:v>497.8</c:v>
                </c:pt>
                <c:pt idx="4979">
                  <c:v>497.9</c:v>
                </c:pt>
                <c:pt idx="4980">
                  <c:v>498</c:v>
                </c:pt>
                <c:pt idx="4981">
                  <c:v>498.1</c:v>
                </c:pt>
                <c:pt idx="4982">
                  <c:v>498.2</c:v>
                </c:pt>
                <c:pt idx="4983">
                  <c:v>498.3</c:v>
                </c:pt>
                <c:pt idx="4984">
                  <c:v>498.4</c:v>
                </c:pt>
                <c:pt idx="4985">
                  <c:v>498.5</c:v>
                </c:pt>
                <c:pt idx="4986">
                  <c:v>498.6</c:v>
                </c:pt>
                <c:pt idx="4987">
                  <c:v>498.7</c:v>
                </c:pt>
                <c:pt idx="4988">
                  <c:v>498.8</c:v>
                </c:pt>
                <c:pt idx="4989">
                  <c:v>498.9</c:v>
                </c:pt>
                <c:pt idx="4990">
                  <c:v>499</c:v>
                </c:pt>
                <c:pt idx="4991">
                  <c:v>499.1</c:v>
                </c:pt>
                <c:pt idx="4992">
                  <c:v>499.2</c:v>
                </c:pt>
                <c:pt idx="4993">
                  <c:v>499.3</c:v>
                </c:pt>
                <c:pt idx="4994">
                  <c:v>499.4</c:v>
                </c:pt>
                <c:pt idx="4995">
                  <c:v>499.5</c:v>
                </c:pt>
                <c:pt idx="4996">
                  <c:v>499.6</c:v>
                </c:pt>
                <c:pt idx="4997">
                  <c:v>499.7</c:v>
                </c:pt>
                <c:pt idx="4998">
                  <c:v>499.8</c:v>
                </c:pt>
                <c:pt idx="4999">
                  <c:v>499.9</c:v>
                </c:pt>
                <c:pt idx="5000">
                  <c:v>500</c:v>
                </c:pt>
              </c:numCache>
            </c:numRef>
          </c:xVal>
          <c:yVal>
            <c:numRef>
              <c:f>Viewer!$K$3:$K$5003</c:f>
              <c:numCache>
                <c:formatCode>General</c:formatCode>
                <c:ptCount val="5001"/>
                <c:pt idx="0">
                  <c:v>0</c:v>
                </c:pt>
                <c:pt idx="1">
                  <c:v>-4.9990000000000008E-3</c:v>
                </c:pt>
                <c:pt idx="2">
                  <c:v>-9.9960000000000014E-3</c:v>
                </c:pt>
                <c:pt idx="3">
                  <c:v>-1.4990999999999999E-2</c:v>
                </c:pt>
                <c:pt idx="4">
                  <c:v>-1.9984000000000005E-2</c:v>
                </c:pt>
                <c:pt idx="5">
                  <c:v>-2.4975000000000001E-2</c:v>
                </c:pt>
                <c:pt idx="6">
                  <c:v>-2.9963999999999998E-2</c:v>
                </c:pt>
                <c:pt idx="7">
                  <c:v>-3.4950999999999996E-2</c:v>
                </c:pt>
                <c:pt idx="8">
                  <c:v>-3.9936000000000006E-2</c:v>
                </c:pt>
                <c:pt idx="9">
                  <c:v>-4.4919000000000008E-2</c:v>
                </c:pt>
                <c:pt idx="10">
                  <c:v>-4.99E-2</c:v>
                </c:pt>
                <c:pt idx="11">
                  <c:v>-5.4879000000000004E-2</c:v>
                </c:pt>
                <c:pt idx="12">
                  <c:v>-5.9855999999999999E-2</c:v>
                </c:pt>
                <c:pt idx="13">
                  <c:v>-6.4831E-2</c:v>
                </c:pt>
                <c:pt idx="14">
                  <c:v>-6.9803999999999991E-2</c:v>
                </c:pt>
                <c:pt idx="15">
                  <c:v>-7.4775000000000008E-2</c:v>
                </c:pt>
                <c:pt idx="16">
                  <c:v>-7.9744000000000009E-2</c:v>
                </c:pt>
                <c:pt idx="17">
                  <c:v>-8.4711000000000009E-2</c:v>
                </c:pt>
                <c:pt idx="18">
                  <c:v>-8.9676000000000006E-2</c:v>
                </c:pt>
                <c:pt idx="19">
                  <c:v>-9.4639000000000001E-2</c:v>
                </c:pt>
                <c:pt idx="20">
                  <c:v>-9.9600000000000008E-2</c:v>
                </c:pt>
                <c:pt idx="21">
                  <c:v>-0.10455900000000001</c:v>
                </c:pt>
                <c:pt idx="22">
                  <c:v>-0.10951600000000002</c:v>
                </c:pt>
                <c:pt idx="23">
                  <c:v>-0.11447099999999999</c:v>
                </c:pt>
                <c:pt idx="24">
                  <c:v>-0.119424</c:v>
                </c:pt>
                <c:pt idx="25">
                  <c:v>-0.124375</c:v>
                </c:pt>
                <c:pt idx="26">
                  <c:v>-0.12932399999999999</c:v>
                </c:pt>
                <c:pt idx="27">
                  <c:v>-0.134271</c:v>
                </c:pt>
                <c:pt idx="28">
                  <c:v>-0.13921599999999998</c:v>
                </c:pt>
                <c:pt idx="29">
                  <c:v>-0.14415899999999998</c:v>
                </c:pt>
                <c:pt idx="30">
                  <c:v>-0.14910000000000001</c:v>
                </c:pt>
                <c:pt idx="31">
                  <c:v>-0.15403900000000004</c:v>
                </c:pt>
                <c:pt idx="32">
                  <c:v>-0.15897600000000003</c:v>
                </c:pt>
                <c:pt idx="33">
                  <c:v>-0.163911</c:v>
                </c:pt>
                <c:pt idx="34">
                  <c:v>-0.16884400000000002</c:v>
                </c:pt>
                <c:pt idx="35">
                  <c:v>-0.17377500000000001</c:v>
                </c:pt>
                <c:pt idx="36">
                  <c:v>-0.17870400000000003</c:v>
                </c:pt>
                <c:pt idx="37">
                  <c:v>-0.18363100000000002</c:v>
                </c:pt>
                <c:pt idx="38">
                  <c:v>-0.188556</c:v>
                </c:pt>
                <c:pt idx="39">
                  <c:v>-0.19347900000000001</c:v>
                </c:pt>
                <c:pt idx="40">
                  <c:v>-0.19840000000000002</c:v>
                </c:pt>
                <c:pt idx="41">
                  <c:v>-0.203319</c:v>
                </c:pt>
                <c:pt idx="42">
                  <c:v>-0.20823600000000003</c:v>
                </c:pt>
                <c:pt idx="43">
                  <c:v>-0.21315100000000001</c:v>
                </c:pt>
                <c:pt idx="44">
                  <c:v>-0.21806400000000004</c:v>
                </c:pt>
                <c:pt idx="45">
                  <c:v>-0.22297500000000001</c:v>
                </c:pt>
                <c:pt idx="46">
                  <c:v>-0.22788399999999998</c:v>
                </c:pt>
                <c:pt idx="47">
                  <c:v>-0.23279100000000003</c:v>
                </c:pt>
                <c:pt idx="48">
                  <c:v>-0.23769599999999999</c:v>
                </c:pt>
                <c:pt idx="49">
                  <c:v>-0.24259900000000001</c:v>
                </c:pt>
                <c:pt idx="50">
                  <c:v>-0.2475</c:v>
                </c:pt>
                <c:pt idx="51">
                  <c:v>-0.25239899999999998</c:v>
                </c:pt>
                <c:pt idx="52">
                  <c:v>-0.25729600000000002</c:v>
                </c:pt>
                <c:pt idx="53">
                  <c:v>-0.26219100000000001</c:v>
                </c:pt>
                <c:pt idx="54">
                  <c:v>-0.26708400000000004</c:v>
                </c:pt>
                <c:pt idx="55">
                  <c:v>-0.27197500000000002</c:v>
                </c:pt>
                <c:pt idx="56">
                  <c:v>-0.276864</c:v>
                </c:pt>
                <c:pt idx="57">
                  <c:v>-0.28175100000000003</c:v>
                </c:pt>
                <c:pt idx="58">
                  <c:v>-0.286636</c:v>
                </c:pt>
                <c:pt idx="59">
                  <c:v>-0.29151900000000003</c:v>
                </c:pt>
                <c:pt idx="60">
                  <c:v>-0.29640000000000005</c:v>
                </c:pt>
                <c:pt idx="61">
                  <c:v>-0.30127900000000002</c:v>
                </c:pt>
                <c:pt idx="62">
                  <c:v>-0.30615600000000004</c:v>
                </c:pt>
                <c:pt idx="63">
                  <c:v>-0.311031</c:v>
                </c:pt>
                <c:pt idx="64">
                  <c:v>-0.31590400000000007</c:v>
                </c:pt>
                <c:pt idx="65">
                  <c:v>-0.32077500000000003</c:v>
                </c:pt>
                <c:pt idx="66">
                  <c:v>-0.32564399999999999</c:v>
                </c:pt>
                <c:pt idx="67">
                  <c:v>-0.330511</c:v>
                </c:pt>
                <c:pt idx="68">
                  <c:v>-0.33537600000000001</c:v>
                </c:pt>
                <c:pt idx="69">
                  <c:v>-0.34023900000000001</c:v>
                </c:pt>
                <c:pt idx="70">
                  <c:v>-0.34510000000000002</c:v>
                </c:pt>
                <c:pt idx="71">
                  <c:v>-0.34995899999999996</c:v>
                </c:pt>
                <c:pt idx="72">
                  <c:v>-0.35481600000000002</c:v>
                </c:pt>
                <c:pt idx="73">
                  <c:v>-0.35967099999999996</c:v>
                </c:pt>
                <c:pt idx="74">
                  <c:v>-0.36452400000000007</c:v>
                </c:pt>
                <c:pt idx="75">
                  <c:v>-0.36937500000000001</c:v>
                </c:pt>
                <c:pt idx="76">
                  <c:v>-0.374224</c:v>
                </c:pt>
                <c:pt idx="77">
                  <c:v>-0.37907099999999999</c:v>
                </c:pt>
                <c:pt idx="78">
                  <c:v>-0.38391600000000004</c:v>
                </c:pt>
                <c:pt idx="79">
                  <c:v>-0.38875900000000002</c:v>
                </c:pt>
                <c:pt idx="80">
                  <c:v>-0.39360000000000001</c:v>
                </c:pt>
                <c:pt idx="81">
                  <c:v>-0.39843900000000004</c:v>
                </c:pt>
                <c:pt idx="82">
                  <c:v>-0.40327599999999997</c:v>
                </c:pt>
                <c:pt idx="83">
                  <c:v>-0.40811100000000006</c:v>
                </c:pt>
                <c:pt idx="84">
                  <c:v>-0.41294400000000003</c:v>
                </c:pt>
                <c:pt idx="85">
                  <c:v>-0.41777500000000006</c:v>
                </c:pt>
                <c:pt idx="86">
                  <c:v>-0.42260399999999998</c:v>
                </c:pt>
                <c:pt idx="87">
                  <c:v>-0.42743100000000001</c:v>
                </c:pt>
                <c:pt idx="88">
                  <c:v>-0.43225600000000003</c:v>
                </c:pt>
                <c:pt idx="89">
                  <c:v>-0.43707900000000005</c:v>
                </c:pt>
                <c:pt idx="90">
                  <c:v>-0.44190000000000002</c:v>
                </c:pt>
                <c:pt idx="91">
                  <c:v>-0.44671900000000003</c:v>
                </c:pt>
                <c:pt idx="92">
                  <c:v>-0.45153599999999994</c:v>
                </c:pt>
                <c:pt idx="93">
                  <c:v>-0.45635100000000006</c:v>
                </c:pt>
                <c:pt idx="94">
                  <c:v>-0.46116400000000002</c:v>
                </c:pt>
                <c:pt idx="95">
                  <c:v>-0.46597500000000003</c:v>
                </c:pt>
                <c:pt idx="96">
                  <c:v>-0.47078399999999998</c:v>
                </c:pt>
                <c:pt idx="97">
                  <c:v>-0.47559099999999999</c:v>
                </c:pt>
                <c:pt idx="98">
                  <c:v>-0.48039600000000005</c:v>
                </c:pt>
                <c:pt idx="99">
                  <c:v>-0.48519900000000005</c:v>
                </c:pt>
                <c:pt idx="100">
                  <c:v>-0.49</c:v>
                </c:pt>
                <c:pt idx="101">
                  <c:v>-0.49479899999999999</c:v>
                </c:pt>
                <c:pt idx="102">
                  <c:v>-0.49959599999999998</c:v>
                </c:pt>
                <c:pt idx="103">
                  <c:v>-0.50439100000000003</c:v>
                </c:pt>
                <c:pt idx="104">
                  <c:v>-0.50918399999999997</c:v>
                </c:pt>
                <c:pt idx="105">
                  <c:v>-0.51397500000000007</c:v>
                </c:pt>
                <c:pt idx="106">
                  <c:v>-0.518764</c:v>
                </c:pt>
                <c:pt idx="107">
                  <c:v>-0.52355099999999999</c:v>
                </c:pt>
                <c:pt idx="108">
                  <c:v>-0.52833600000000003</c:v>
                </c:pt>
                <c:pt idx="109">
                  <c:v>-0.53311900000000001</c:v>
                </c:pt>
                <c:pt idx="110">
                  <c:v>-0.53790000000000004</c:v>
                </c:pt>
                <c:pt idx="111">
                  <c:v>-0.54267900000000002</c:v>
                </c:pt>
                <c:pt idx="112">
                  <c:v>-0.54745599999999994</c:v>
                </c:pt>
                <c:pt idx="113">
                  <c:v>-0.55223100000000003</c:v>
                </c:pt>
                <c:pt idx="114">
                  <c:v>-0.55700400000000005</c:v>
                </c:pt>
                <c:pt idx="115">
                  <c:v>-0.56177500000000002</c:v>
                </c:pt>
                <c:pt idx="116">
                  <c:v>-0.56654399999999994</c:v>
                </c:pt>
                <c:pt idx="117">
                  <c:v>-0.57131100000000001</c:v>
                </c:pt>
                <c:pt idx="118">
                  <c:v>-0.57607600000000003</c:v>
                </c:pt>
                <c:pt idx="119">
                  <c:v>-0.58083900000000011</c:v>
                </c:pt>
                <c:pt idx="120">
                  <c:v>-0.58560000000000012</c:v>
                </c:pt>
                <c:pt idx="121">
                  <c:v>-0.59035899999999997</c:v>
                </c:pt>
                <c:pt idx="122">
                  <c:v>-0.59511599999999998</c:v>
                </c:pt>
                <c:pt idx="123">
                  <c:v>-0.59987100000000004</c:v>
                </c:pt>
                <c:pt idx="124">
                  <c:v>-0.60462400000000005</c:v>
                </c:pt>
                <c:pt idx="125">
                  <c:v>-0.609375</c:v>
                </c:pt>
                <c:pt idx="126">
                  <c:v>-0.614124</c:v>
                </c:pt>
                <c:pt idx="127">
                  <c:v>-0.61887100000000006</c:v>
                </c:pt>
                <c:pt idx="128">
                  <c:v>-0.62361600000000017</c:v>
                </c:pt>
                <c:pt idx="129">
                  <c:v>-0.628359</c:v>
                </c:pt>
                <c:pt idx="130">
                  <c:v>-0.6331</c:v>
                </c:pt>
                <c:pt idx="131">
                  <c:v>-0.63783900000000004</c:v>
                </c:pt>
                <c:pt idx="132">
                  <c:v>-0.64257600000000004</c:v>
                </c:pt>
                <c:pt idx="133">
                  <c:v>-0.64731100000000008</c:v>
                </c:pt>
                <c:pt idx="134">
                  <c:v>-0.65204400000000007</c:v>
                </c:pt>
                <c:pt idx="135">
                  <c:v>-0.656775</c:v>
                </c:pt>
                <c:pt idx="136">
                  <c:v>-0.66150400000000009</c:v>
                </c:pt>
                <c:pt idx="137">
                  <c:v>-0.66623100000000002</c:v>
                </c:pt>
                <c:pt idx="138">
                  <c:v>-0.67095600000000011</c:v>
                </c:pt>
                <c:pt idx="139">
                  <c:v>-0.67567900000000003</c:v>
                </c:pt>
                <c:pt idx="140">
                  <c:v>-0.68040000000000012</c:v>
                </c:pt>
                <c:pt idx="141">
                  <c:v>-0.68511900000000003</c:v>
                </c:pt>
                <c:pt idx="142">
                  <c:v>-0.689836</c:v>
                </c:pt>
                <c:pt idx="143">
                  <c:v>-0.69455100000000003</c:v>
                </c:pt>
                <c:pt idx="144">
                  <c:v>-0.69926400000000011</c:v>
                </c:pt>
                <c:pt idx="145">
                  <c:v>-0.70397500000000013</c:v>
                </c:pt>
                <c:pt idx="146">
                  <c:v>-0.70868399999999998</c:v>
                </c:pt>
                <c:pt idx="147">
                  <c:v>-0.713391</c:v>
                </c:pt>
                <c:pt idx="148">
                  <c:v>-0.71809600000000007</c:v>
                </c:pt>
                <c:pt idx="149">
                  <c:v>-0.72279900000000008</c:v>
                </c:pt>
                <c:pt idx="150">
                  <c:v>-0.72750000000000004</c:v>
                </c:pt>
                <c:pt idx="151">
                  <c:v>-0.73219900000000004</c:v>
                </c:pt>
                <c:pt idx="152">
                  <c:v>-0.736896</c:v>
                </c:pt>
                <c:pt idx="153">
                  <c:v>-0.74159100000000011</c:v>
                </c:pt>
                <c:pt idx="154">
                  <c:v>-0.74628400000000006</c:v>
                </c:pt>
                <c:pt idx="155">
                  <c:v>-0.75097500000000006</c:v>
                </c:pt>
                <c:pt idx="156">
                  <c:v>-0.755664</c:v>
                </c:pt>
                <c:pt idx="157">
                  <c:v>-0.760351</c:v>
                </c:pt>
                <c:pt idx="158">
                  <c:v>-0.76503600000000005</c:v>
                </c:pt>
                <c:pt idx="159">
                  <c:v>-0.76971900000000004</c:v>
                </c:pt>
                <c:pt idx="160">
                  <c:v>-0.77440000000000009</c:v>
                </c:pt>
                <c:pt idx="161">
                  <c:v>-0.77907900000000019</c:v>
                </c:pt>
                <c:pt idx="162">
                  <c:v>-0.78375600000000001</c:v>
                </c:pt>
                <c:pt idx="163">
                  <c:v>-0.7884310000000001</c:v>
                </c:pt>
                <c:pt idx="164">
                  <c:v>-0.79310399999999992</c:v>
                </c:pt>
                <c:pt idx="165">
                  <c:v>-0.79777500000000001</c:v>
                </c:pt>
                <c:pt idx="166">
                  <c:v>-0.80244400000000005</c:v>
                </c:pt>
                <c:pt idx="167">
                  <c:v>-0.80711099999999991</c:v>
                </c:pt>
                <c:pt idx="168">
                  <c:v>-0.81177600000000005</c:v>
                </c:pt>
                <c:pt idx="169">
                  <c:v>-0.81643900000000003</c:v>
                </c:pt>
                <c:pt idx="170">
                  <c:v>-0.82110000000000005</c:v>
                </c:pt>
                <c:pt idx="171">
                  <c:v>-0.82575900000000013</c:v>
                </c:pt>
                <c:pt idx="172">
                  <c:v>-0.83041600000000004</c:v>
                </c:pt>
                <c:pt idx="173">
                  <c:v>-0.83507100000000012</c:v>
                </c:pt>
                <c:pt idx="174">
                  <c:v>-0.83972400000000003</c:v>
                </c:pt>
                <c:pt idx="175">
                  <c:v>-0.84437499999999999</c:v>
                </c:pt>
                <c:pt idx="176">
                  <c:v>-0.84902400000000011</c:v>
                </c:pt>
                <c:pt idx="177">
                  <c:v>-0.85367100000000007</c:v>
                </c:pt>
                <c:pt idx="178">
                  <c:v>-0.85831600000000008</c:v>
                </c:pt>
                <c:pt idx="179">
                  <c:v>-0.86295900000000003</c:v>
                </c:pt>
                <c:pt idx="180">
                  <c:v>-0.86760000000000004</c:v>
                </c:pt>
                <c:pt idx="181">
                  <c:v>-0.8722390000000001</c:v>
                </c:pt>
                <c:pt idx="182">
                  <c:v>-0.87687599999999999</c:v>
                </c:pt>
                <c:pt idx="183">
                  <c:v>-0.88151100000000004</c:v>
                </c:pt>
                <c:pt idx="184">
                  <c:v>-0.88614399999999993</c:v>
                </c:pt>
                <c:pt idx="185">
                  <c:v>-0.89077500000000009</c:v>
                </c:pt>
                <c:pt idx="186">
                  <c:v>-0.8954040000000002</c:v>
                </c:pt>
                <c:pt idx="187">
                  <c:v>-0.90003100000000003</c:v>
                </c:pt>
                <c:pt idx="188">
                  <c:v>-0.90465600000000002</c:v>
                </c:pt>
                <c:pt idx="189">
                  <c:v>-0.90927899999999995</c:v>
                </c:pt>
                <c:pt idx="190">
                  <c:v>-0.91390000000000005</c:v>
                </c:pt>
                <c:pt idx="191">
                  <c:v>-0.91851900000000009</c:v>
                </c:pt>
                <c:pt idx="192">
                  <c:v>-0.92313599999999996</c:v>
                </c:pt>
                <c:pt idx="193">
                  <c:v>-0.9277510000000001</c:v>
                </c:pt>
                <c:pt idx="194">
                  <c:v>-0.93236399999999997</c:v>
                </c:pt>
                <c:pt idx="195">
                  <c:v>-0.93697500000000011</c:v>
                </c:pt>
                <c:pt idx="196">
                  <c:v>-0.94158400000000009</c:v>
                </c:pt>
                <c:pt idx="197">
                  <c:v>-0.946191</c:v>
                </c:pt>
                <c:pt idx="198">
                  <c:v>-0.95079600000000009</c:v>
                </c:pt>
                <c:pt idx="199">
                  <c:v>-0.955399</c:v>
                </c:pt>
                <c:pt idx="200">
                  <c:v>-0.96</c:v>
                </c:pt>
                <c:pt idx="201">
                  <c:v>-0.9645990000000001</c:v>
                </c:pt>
                <c:pt idx="202">
                  <c:v>-0.96919600000000006</c:v>
                </c:pt>
                <c:pt idx="203">
                  <c:v>-0.97379100000000007</c:v>
                </c:pt>
                <c:pt idx="204">
                  <c:v>-0.97838400000000003</c:v>
                </c:pt>
                <c:pt idx="205">
                  <c:v>-0.98297500000000015</c:v>
                </c:pt>
                <c:pt idx="206">
                  <c:v>-0.987564</c:v>
                </c:pt>
                <c:pt idx="207">
                  <c:v>-0.99215099999999989</c:v>
                </c:pt>
                <c:pt idx="208">
                  <c:v>-0.99673600000000007</c:v>
                </c:pt>
                <c:pt idx="209">
                  <c:v>-1.0013189999999998</c:v>
                </c:pt>
                <c:pt idx="210">
                  <c:v>-1.0059</c:v>
                </c:pt>
                <c:pt idx="211">
                  <c:v>-1.0104790000000001</c:v>
                </c:pt>
                <c:pt idx="212">
                  <c:v>-1.015056</c:v>
                </c:pt>
                <c:pt idx="213">
                  <c:v>-1.0196310000000002</c:v>
                </c:pt>
                <c:pt idx="214">
                  <c:v>-1.0242040000000001</c:v>
                </c:pt>
                <c:pt idx="215">
                  <c:v>-1.028775</c:v>
                </c:pt>
                <c:pt idx="216">
                  <c:v>-1.033344</c:v>
                </c:pt>
                <c:pt idx="217">
                  <c:v>-1.037911</c:v>
                </c:pt>
                <c:pt idx="218">
                  <c:v>-1.0424760000000002</c:v>
                </c:pt>
                <c:pt idx="219">
                  <c:v>-1.0470390000000001</c:v>
                </c:pt>
                <c:pt idx="220">
                  <c:v>-1.0516000000000001</c:v>
                </c:pt>
                <c:pt idx="221">
                  <c:v>-1.0561590000000003</c:v>
                </c:pt>
                <c:pt idx="222">
                  <c:v>-1.060716</c:v>
                </c:pt>
                <c:pt idx="223">
                  <c:v>-1.0652710000000001</c:v>
                </c:pt>
                <c:pt idx="224">
                  <c:v>-1.0698239999999999</c:v>
                </c:pt>
                <c:pt idx="225">
                  <c:v>-1.0743750000000001</c:v>
                </c:pt>
                <c:pt idx="226">
                  <c:v>-1.0789240000000002</c:v>
                </c:pt>
                <c:pt idx="227">
                  <c:v>-1.0834710000000001</c:v>
                </c:pt>
                <c:pt idx="228">
                  <c:v>-1.0880160000000001</c:v>
                </c:pt>
                <c:pt idx="229">
                  <c:v>-1.0925590000000001</c:v>
                </c:pt>
                <c:pt idx="230">
                  <c:v>-1.0971000000000002</c:v>
                </c:pt>
                <c:pt idx="231">
                  <c:v>-1.101639</c:v>
                </c:pt>
                <c:pt idx="232">
                  <c:v>-1.1061759999999998</c:v>
                </c:pt>
                <c:pt idx="233">
                  <c:v>-1.110711</c:v>
                </c:pt>
                <c:pt idx="234">
                  <c:v>-1.1152439999999999</c:v>
                </c:pt>
                <c:pt idx="235">
                  <c:v>-1.119775</c:v>
                </c:pt>
                <c:pt idx="236">
                  <c:v>-1.1243040000000002</c:v>
                </c:pt>
                <c:pt idx="237">
                  <c:v>-1.1288310000000001</c:v>
                </c:pt>
                <c:pt idx="238">
                  <c:v>-1.1333560000000003</c:v>
                </c:pt>
                <c:pt idx="239">
                  <c:v>-1.1378790000000001</c:v>
                </c:pt>
                <c:pt idx="240">
                  <c:v>-1.1424000000000001</c:v>
                </c:pt>
                <c:pt idx="241">
                  <c:v>-1.146919</c:v>
                </c:pt>
                <c:pt idx="242">
                  <c:v>-1.1514359999999999</c:v>
                </c:pt>
                <c:pt idx="243">
                  <c:v>-1.1559510000000002</c:v>
                </c:pt>
                <c:pt idx="244">
                  <c:v>-1.1604639999999999</c:v>
                </c:pt>
                <c:pt idx="245">
                  <c:v>-1.1649750000000001</c:v>
                </c:pt>
                <c:pt idx="246">
                  <c:v>-1.1694840000000002</c:v>
                </c:pt>
                <c:pt idx="247">
                  <c:v>-1.173991</c:v>
                </c:pt>
                <c:pt idx="248">
                  <c:v>-1.1784960000000002</c:v>
                </c:pt>
                <c:pt idx="249">
                  <c:v>-1.1829990000000001</c:v>
                </c:pt>
                <c:pt idx="250">
                  <c:v>-1.1875</c:v>
                </c:pt>
                <c:pt idx="251">
                  <c:v>-1.191999</c:v>
                </c:pt>
                <c:pt idx="252">
                  <c:v>-1.196496</c:v>
                </c:pt>
                <c:pt idx="253">
                  <c:v>-1.2009910000000001</c:v>
                </c:pt>
                <c:pt idx="254">
                  <c:v>-1.205484</c:v>
                </c:pt>
                <c:pt idx="255">
                  <c:v>-1.209975</c:v>
                </c:pt>
                <c:pt idx="256">
                  <c:v>-1.2144640000000002</c:v>
                </c:pt>
                <c:pt idx="257">
                  <c:v>-1.2189510000000001</c:v>
                </c:pt>
                <c:pt idx="258">
                  <c:v>-1.223436</c:v>
                </c:pt>
                <c:pt idx="259">
                  <c:v>-1.227919</c:v>
                </c:pt>
                <c:pt idx="260">
                  <c:v>-1.2323999999999999</c:v>
                </c:pt>
                <c:pt idx="261">
                  <c:v>-1.2368790000000001</c:v>
                </c:pt>
                <c:pt idx="262">
                  <c:v>-1.2413560000000001</c:v>
                </c:pt>
                <c:pt idx="263">
                  <c:v>-1.2458310000000001</c:v>
                </c:pt>
                <c:pt idx="264">
                  <c:v>-1.2503040000000001</c:v>
                </c:pt>
                <c:pt idx="265">
                  <c:v>-1.2547750000000002</c:v>
                </c:pt>
                <c:pt idx="266">
                  <c:v>-1.259244</c:v>
                </c:pt>
                <c:pt idx="267">
                  <c:v>-1.263711</c:v>
                </c:pt>
                <c:pt idx="268">
                  <c:v>-1.268176</c:v>
                </c:pt>
                <c:pt idx="269">
                  <c:v>-1.2726390000000001</c:v>
                </c:pt>
                <c:pt idx="270">
                  <c:v>-1.2771000000000001</c:v>
                </c:pt>
                <c:pt idx="271">
                  <c:v>-1.2815590000000001</c:v>
                </c:pt>
                <c:pt idx="272">
                  <c:v>-1.286016</c:v>
                </c:pt>
                <c:pt idx="273">
                  <c:v>-1.2904710000000001</c:v>
                </c:pt>
                <c:pt idx="274">
                  <c:v>-1.2949240000000002</c:v>
                </c:pt>
                <c:pt idx="275">
                  <c:v>-1.2993749999999999</c:v>
                </c:pt>
                <c:pt idx="276">
                  <c:v>-1.3038240000000001</c:v>
                </c:pt>
                <c:pt idx="277">
                  <c:v>-1.308271</c:v>
                </c:pt>
                <c:pt idx="278">
                  <c:v>-1.3127160000000002</c:v>
                </c:pt>
                <c:pt idx="279">
                  <c:v>-1.317159</c:v>
                </c:pt>
                <c:pt idx="280">
                  <c:v>-1.3216000000000001</c:v>
                </c:pt>
                <c:pt idx="281">
                  <c:v>-1.3260390000000002</c:v>
                </c:pt>
                <c:pt idx="282">
                  <c:v>-1.3304760000000002</c:v>
                </c:pt>
                <c:pt idx="283">
                  <c:v>-1.334911</c:v>
                </c:pt>
                <c:pt idx="284">
                  <c:v>-1.3393439999999999</c:v>
                </c:pt>
                <c:pt idx="285">
                  <c:v>-1.3437749999999999</c:v>
                </c:pt>
                <c:pt idx="286">
                  <c:v>-1.3482040000000002</c:v>
                </c:pt>
                <c:pt idx="287">
                  <c:v>-1.3526310000000001</c:v>
                </c:pt>
                <c:pt idx="288">
                  <c:v>-1.357056</c:v>
                </c:pt>
                <c:pt idx="289">
                  <c:v>-1.3614790000000001</c:v>
                </c:pt>
                <c:pt idx="290">
                  <c:v>-1.3659000000000001</c:v>
                </c:pt>
                <c:pt idx="291">
                  <c:v>-1.3703190000000001</c:v>
                </c:pt>
                <c:pt idx="292">
                  <c:v>-1.374736</c:v>
                </c:pt>
                <c:pt idx="293">
                  <c:v>-1.379151</c:v>
                </c:pt>
                <c:pt idx="294">
                  <c:v>-1.383564</c:v>
                </c:pt>
                <c:pt idx="295">
                  <c:v>-1.3879750000000002</c:v>
                </c:pt>
                <c:pt idx="296">
                  <c:v>-1.3923840000000003</c:v>
                </c:pt>
                <c:pt idx="297">
                  <c:v>-1.3967910000000001</c:v>
                </c:pt>
                <c:pt idx="298">
                  <c:v>-1.4011960000000001</c:v>
                </c:pt>
                <c:pt idx="299">
                  <c:v>-1.405599</c:v>
                </c:pt>
                <c:pt idx="300">
                  <c:v>-1.41</c:v>
                </c:pt>
                <c:pt idx="301">
                  <c:v>-1.4143990000000002</c:v>
                </c:pt>
                <c:pt idx="302">
                  <c:v>-1.4187959999999999</c:v>
                </c:pt>
                <c:pt idx="303">
                  <c:v>-1.4231910000000001</c:v>
                </c:pt>
                <c:pt idx="304">
                  <c:v>-1.427584</c:v>
                </c:pt>
                <c:pt idx="305">
                  <c:v>-1.4319750000000002</c:v>
                </c:pt>
                <c:pt idx="306">
                  <c:v>-1.4363640000000002</c:v>
                </c:pt>
                <c:pt idx="307">
                  <c:v>-1.4407510000000001</c:v>
                </c:pt>
                <c:pt idx="308">
                  <c:v>-1.445136</c:v>
                </c:pt>
                <c:pt idx="309">
                  <c:v>-1.449519</c:v>
                </c:pt>
                <c:pt idx="310">
                  <c:v>-1.4539</c:v>
                </c:pt>
                <c:pt idx="311">
                  <c:v>-1.4582790000000001</c:v>
                </c:pt>
                <c:pt idx="312">
                  <c:v>-1.462656</c:v>
                </c:pt>
                <c:pt idx="313">
                  <c:v>-1.4670310000000002</c:v>
                </c:pt>
                <c:pt idx="314">
                  <c:v>-1.4714040000000002</c:v>
                </c:pt>
                <c:pt idx="315">
                  <c:v>-1.4757750000000001</c:v>
                </c:pt>
                <c:pt idx="316">
                  <c:v>-1.4801440000000001</c:v>
                </c:pt>
                <c:pt idx="317">
                  <c:v>-1.4845109999999999</c:v>
                </c:pt>
                <c:pt idx="318">
                  <c:v>-1.4888760000000001</c:v>
                </c:pt>
                <c:pt idx="319">
                  <c:v>-1.493239</c:v>
                </c:pt>
                <c:pt idx="320">
                  <c:v>-1.4976</c:v>
                </c:pt>
                <c:pt idx="321">
                  <c:v>-1.5019590000000003</c:v>
                </c:pt>
                <c:pt idx="322">
                  <c:v>-1.5063160000000002</c:v>
                </c:pt>
                <c:pt idx="323">
                  <c:v>-1.5106710000000001</c:v>
                </c:pt>
                <c:pt idx="324">
                  <c:v>-1.5150240000000001</c:v>
                </c:pt>
                <c:pt idx="325">
                  <c:v>-1.5193749999999999</c:v>
                </c:pt>
                <c:pt idx="326">
                  <c:v>-1.5237240000000001</c:v>
                </c:pt>
                <c:pt idx="327">
                  <c:v>-1.5280710000000002</c:v>
                </c:pt>
                <c:pt idx="328">
                  <c:v>-1.532416</c:v>
                </c:pt>
                <c:pt idx="329">
                  <c:v>-1.536759</c:v>
                </c:pt>
                <c:pt idx="330">
                  <c:v>-1.5411000000000001</c:v>
                </c:pt>
                <c:pt idx="331">
                  <c:v>-1.5454390000000002</c:v>
                </c:pt>
                <c:pt idx="332">
                  <c:v>-1.549776</c:v>
                </c:pt>
                <c:pt idx="333">
                  <c:v>-1.554111</c:v>
                </c:pt>
                <c:pt idx="334">
                  <c:v>-1.5584439999999999</c:v>
                </c:pt>
                <c:pt idx="335">
                  <c:v>-1.562775</c:v>
                </c:pt>
                <c:pt idx="336">
                  <c:v>-1.5671040000000001</c:v>
                </c:pt>
                <c:pt idx="337">
                  <c:v>-1.5714310000000002</c:v>
                </c:pt>
                <c:pt idx="338">
                  <c:v>-1.5757559999999999</c:v>
                </c:pt>
                <c:pt idx="339">
                  <c:v>-1.580079</c:v>
                </c:pt>
                <c:pt idx="340">
                  <c:v>-1.5844000000000003</c:v>
                </c:pt>
                <c:pt idx="341">
                  <c:v>-1.588719</c:v>
                </c:pt>
                <c:pt idx="342">
                  <c:v>-1.5930360000000001</c:v>
                </c:pt>
                <c:pt idx="343">
                  <c:v>-1.597351</c:v>
                </c:pt>
                <c:pt idx="344">
                  <c:v>-1.601664</c:v>
                </c:pt>
                <c:pt idx="345">
                  <c:v>-1.6059750000000002</c:v>
                </c:pt>
                <c:pt idx="346">
                  <c:v>-1.6102840000000003</c:v>
                </c:pt>
                <c:pt idx="347">
                  <c:v>-1.6145910000000003</c:v>
                </c:pt>
                <c:pt idx="348">
                  <c:v>-1.6188959999999999</c:v>
                </c:pt>
                <c:pt idx="349">
                  <c:v>-1.6231990000000001</c:v>
                </c:pt>
                <c:pt idx="350">
                  <c:v>-1.6274999999999999</c:v>
                </c:pt>
                <c:pt idx="351">
                  <c:v>-1.631799</c:v>
                </c:pt>
                <c:pt idx="352">
                  <c:v>-1.6360960000000002</c:v>
                </c:pt>
                <c:pt idx="353">
                  <c:v>-1.6403909999999999</c:v>
                </c:pt>
                <c:pt idx="354">
                  <c:v>-1.644684</c:v>
                </c:pt>
                <c:pt idx="355">
                  <c:v>-1.6489750000000001</c:v>
                </c:pt>
                <c:pt idx="356">
                  <c:v>-1.6532640000000003</c:v>
                </c:pt>
                <c:pt idx="357">
                  <c:v>-1.6575510000000002</c:v>
                </c:pt>
                <c:pt idx="358">
                  <c:v>-1.6618360000000001</c:v>
                </c:pt>
                <c:pt idx="359">
                  <c:v>-1.6661189999999999</c:v>
                </c:pt>
                <c:pt idx="360">
                  <c:v>-1.6704000000000001</c:v>
                </c:pt>
                <c:pt idx="361">
                  <c:v>-1.6746790000000003</c:v>
                </c:pt>
                <c:pt idx="362">
                  <c:v>-1.6789560000000003</c:v>
                </c:pt>
                <c:pt idx="363">
                  <c:v>-1.6832309999999999</c:v>
                </c:pt>
                <c:pt idx="364">
                  <c:v>-1.6875040000000001</c:v>
                </c:pt>
                <c:pt idx="365">
                  <c:v>-1.6917750000000003</c:v>
                </c:pt>
                <c:pt idx="366">
                  <c:v>-1.6960440000000001</c:v>
                </c:pt>
                <c:pt idx="367">
                  <c:v>-1.7003110000000001</c:v>
                </c:pt>
                <c:pt idx="368">
                  <c:v>-1.7045759999999999</c:v>
                </c:pt>
                <c:pt idx="369">
                  <c:v>-1.708839</c:v>
                </c:pt>
                <c:pt idx="370">
                  <c:v>-1.7131000000000001</c:v>
                </c:pt>
                <c:pt idx="371">
                  <c:v>-1.7173590000000001</c:v>
                </c:pt>
                <c:pt idx="372">
                  <c:v>-1.7216160000000003</c:v>
                </c:pt>
                <c:pt idx="373">
                  <c:v>-1.7258709999999999</c:v>
                </c:pt>
                <c:pt idx="374">
                  <c:v>-1.730124</c:v>
                </c:pt>
                <c:pt idx="375">
                  <c:v>-1.734375</c:v>
                </c:pt>
                <c:pt idx="376">
                  <c:v>-1.7386240000000002</c:v>
                </c:pt>
                <c:pt idx="377">
                  <c:v>-1.7428710000000003</c:v>
                </c:pt>
                <c:pt idx="378">
                  <c:v>-1.7471159999999999</c:v>
                </c:pt>
                <c:pt idx="379">
                  <c:v>-1.7513590000000001</c:v>
                </c:pt>
                <c:pt idx="380">
                  <c:v>-1.7556</c:v>
                </c:pt>
                <c:pt idx="381">
                  <c:v>-1.7598390000000002</c:v>
                </c:pt>
                <c:pt idx="382">
                  <c:v>-1.7640760000000002</c:v>
                </c:pt>
                <c:pt idx="383">
                  <c:v>-1.768311</c:v>
                </c:pt>
                <c:pt idx="384">
                  <c:v>-1.7725439999999999</c:v>
                </c:pt>
                <c:pt idx="385">
                  <c:v>-1.776775</c:v>
                </c:pt>
                <c:pt idx="386">
                  <c:v>-1.7810040000000003</c:v>
                </c:pt>
                <c:pt idx="387">
                  <c:v>-1.7852310000000002</c:v>
                </c:pt>
                <c:pt idx="388">
                  <c:v>-1.7894559999999999</c:v>
                </c:pt>
                <c:pt idx="389">
                  <c:v>-1.793679</c:v>
                </c:pt>
                <c:pt idx="390">
                  <c:v>-1.7979000000000003</c:v>
                </c:pt>
                <c:pt idx="391">
                  <c:v>-1.802119</c:v>
                </c:pt>
                <c:pt idx="392">
                  <c:v>-1.8063360000000002</c:v>
                </c:pt>
                <c:pt idx="393">
                  <c:v>-1.8105509999999998</c:v>
                </c:pt>
                <c:pt idx="394">
                  <c:v>-1.814764</c:v>
                </c:pt>
                <c:pt idx="395">
                  <c:v>-1.818975</c:v>
                </c:pt>
                <c:pt idx="396">
                  <c:v>-1.8231840000000001</c:v>
                </c:pt>
                <c:pt idx="397">
                  <c:v>-1.8273910000000002</c:v>
                </c:pt>
                <c:pt idx="398">
                  <c:v>-1.831596</c:v>
                </c:pt>
                <c:pt idx="399">
                  <c:v>-1.8357990000000002</c:v>
                </c:pt>
                <c:pt idx="400">
                  <c:v>-1.84</c:v>
                </c:pt>
                <c:pt idx="401">
                  <c:v>-1.8441990000000004</c:v>
                </c:pt>
                <c:pt idx="402">
                  <c:v>-1.8483960000000002</c:v>
                </c:pt>
                <c:pt idx="403">
                  <c:v>-1.8525910000000001</c:v>
                </c:pt>
                <c:pt idx="404">
                  <c:v>-1.856784</c:v>
                </c:pt>
                <c:pt idx="405">
                  <c:v>-1.8609749999999998</c:v>
                </c:pt>
                <c:pt idx="406">
                  <c:v>-1.8651640000000003</c:v>
                </c:pt>
                <c:pt idx="407">
                  <c:v>-1.8693510000000002</c:v>
                </c:pt>
                <c:pt idx="408">
                  <c:v>-1.8735360000000001</c:v>
                </c:pt>
                <c:pt idx="409">
                  <c:v>-1.8777189999999999</c:v>
                </c:pt>
                <c:pt idx="410">
                  <c:v>-1.8819000000000004</c:v>
                </c:pt>
                <c:pt idx="411">
                  <c:v>-1.8860790000000001</c:v>
                </c:pt>
                <c:pt idx="412">
                  <c:v>-1.8902559999999999</c:v>
                </c:pt>
                <c:pt idx="413">
                  <c:v>-1.894431</c:v>
                </c:pt>
                <c:pt idx="414">
                  <c:v>-1.8986039999999997</c:v>
                </c:pt>
                <c:pt idx="415">
                  <c:v>-1.9027750000000001</c:v>
                </c:pt>
                <c:pt idx="416">
                  <c:v>-1.906944</c:v>
                </c:pt>
                <c:pt idx="417">
                  <c:v>-1.9111110000000004</c:v>
                </c:pt>
                <c:pt idx="418">
                  <c:v>-1.915276</c:v>
                </c:pt>
                <c:pt idx="419">
                  <c:v>-1.9194390000000001</c:v>
                </c:pt>
                <c:pt idx="420">
                  <c:v>-1.9236</c:v>
                </c:pt>
                <c:pt idx="421">
                  <c:v>-1.927759</c:v>
                </c:pt>
                <c:pt idx="422">
                  <c:v>-1.9319160000000002</c:v>
                </c:pt>
                <c:pt idx="423">
                  <c:v>-1.9360709999999999</c:v>
                </c:pt>
                <c:pt idx="424">
                  <c:v>-1.9402240000000002</c:v>
                </c:pt>
                <c:pt idx="425">
                  <c:v>-1.944375</c:v>
                </c:pt>
                <c:pt idx="426">
                  <c:v>-1.9485240000000004</c:v>
                </c:pt>
                <c:pt idx="427">
                  <c:v>-1.9526710000000003</c:v>
                </c:pt>
                <c:pt idx="428">
                  <c:v>-1.9568160000000001</c:v>
                </c:pt>
                <c:pt idx="429">
                  <c:v>-1.9609589999999999</c:v>
                </c:pt>
                <c:pt idx="430">
                  <c:v>-1.9650999999999998</c:v>
                </c:pt>
                <c:pt idx="431">
                  <c:v>-1.9692390000000002</c:v>
                </c:pt>
                <c:pt idx="432">
                  <c:v>-1.973376</c:v>
                </c:pt>
                <c:pt idx="433">
                  <c:v>-1.977511</c:v>
                </c:pt>
                <c:pt idx="434">
                  <c:v>-1.981644</c:v>
                </c:pt>
                <c:pt idx="435">
                  <c:v>-1.9857750000000003</c:v>
                </c:pt>
                <c:pt idx="436">
                  <c:v>-1.9899040000000001</c:v>
                </c:pt>
                <c:pt idx="437">
                  <c:v>-1.9940310000000001</c:v>
                </c:pt>
                <c:pt idx="438">
                  <c:v>-1.998156</c:v>
                </c:pt>
                <c:pt idx="439">
                  <c:v>-2.0022789999999997</c:v>
                </c:pt>
                <c:pt idx="440">
                  <c:v>-2.0064000000000002</c:v>
                </c:pt>
                <c:pt idx="441">
                  <c:v>-2.0105189999999999</c:v>
                </c:pt>
                <c:pt idx="442">
                  <c:v>-2.0146360000000003</c:v>
                </c:pt>
                <c:pt idx="443">
                  <c:v>-2.018751</c:v>
                </c:pt>
                <c:pt idx="444">
                  <c:v>-2.0228640000000002</c:v>
                </c:pt>
                <c:pt idx="445">
                  <c:v>-2.0269750000000002</c:v>
                </c:pt>
                <c:pt idx="446">
                  <c:v>-2.0310839999999999</c:v>
                </c:pt>
                <c:pt idx="447">
                  <c:v>-2.0351910000000002</c:v>
                </c:pt>
                <c:pt idx="448">
                  <c:v>-2.0392959999999998</c:v>
                </c:pt>
                <c:pt idx="449">
                  <c:v>-2.043399</c:v>
                </c:pt>
                <c:pt idx="450">
                  <c:v>-2.0474999999999999</c:v>
                </c:pt>
                <c:pt idx="451">
                  <c:v>-2.0515990000000004</c:v>
                </c:pt>
                <c:pt idx="452">
                  <c:v>-2.0556960000000002</c:v>
                </c:pt>
                <c:pt idx="453">
                  <c:v>-2.0597910000000001</c:v>
                </c:pt>
                <c:pt idx="454">
                  <c:v>-2.0638839999999998</c:v>
                </c:pt>
                <c:pt idx="455">
                  <c:v>-2.0679749999999997</c:v>
                </c:pt>
                <c:pt idx="456">
                  <c:v>-2.0720640000000001</c:v>
                </c:pt>
                <c:pt idx="457">
                  <c:v>-2.0761510000000003</c:v>
                </c:pt>
                <c:pt idx="458">
                  <c:v>-2.0802360000000002</c:v>
                </c:pt>
                <c:pt idx="459">
                  <c:v>-2.0843189999999998</c:v>
                </c:pt>
                <c:pt idx="460">
                  <c:v>-2.0884</c:v>
                </c:pt>
                <c:pt idx="461">
                  <c:v>-2.092479</c:v>
                </c:pt>
                <c:pt idx="462">
                  <c:v>-2.0965560000000001</c:v>
                </c:pt>
                <c:pt idx="463">
                  <c:v>-2.1006309999999999</c:v>
                </c:pt>
                <c:pt idx="464">
                  <c:v>-2.1047039999999999</c:v>
                </c:pt>
                <c:pt idx="465">
                  <c:v>-2.1087750000000001</c:v>
                </c:pt>
                <c:pt idx="466">
                  <c:v>-2.1128439999999999</c:v>
                </c:pt>
                <c:pt idx="467">
                  <c:v>-2.1169110000000004</c:v>
                </c:pt>
                <c:pt idx="468">
                  <c:v>-2.1209759999999998</c:v>
                </c:pt>
                <c:pt idx="469">
                  <c:v>-2.1250390000000001</c:v>
                </c:pt>
                <c:pt idx="470">
                  <c:v>-2.1291000000000002</c:v>
                </c:pt>
                <c:pt idx="471">
                  <c:v>-2.133159</c:v>
                </c:pt>
                <c:pt idx="472">
                  <c:v>-2.1372160000000004</c:v>
                </c:pt>
                <c:pt idx="473">
                  <c:v>-2.1412709999999997</c:v>
                </c:pt>
                <c:pt idx="474">
                  <c:v>-2.145324</c:v>
                </c:pt>
                <c:pt idx="475">
                  <c:v>-2.149375</c:v>
                </c:pt>
                <c:pt idx="476">
                  <c:v>-2.1534240000000002</c:v>
                </c:pt>
                <c:pt idx="477">
                  <c:v>-2.1574710000000001</c:v>
                </c:pt>
                <c:pt idx="478">
                  <c:v>-2.1615160000000002</c:v>
                </c:pt>
                <c:pt idx="479">
                  <c:v>-2.165559</c:v>
                </c:pt>
                <c:pt idx="480">
                  <c:v>-2.1696000000000004</c:v>
                </c:pt>
                <c:pt idx="481">
                  <c:v>-2.1736390000000001</c:v>
                </c:pt>
                <c:pt idx="482">
                  <c:v>-2.1776759999999999</c:v>
                </c:pt>
                <c:pt idx="483">
                  <c:v>-2.181711</c:v>
                </c:pt>
                <c:pt idx="484">
                  <c:v>-2.1857440000000001</c:v>
                </c:pt>
                <c:pt idx="485">
                  <c:v>-2.189775</c:v>
                </c:pt>
                <c:pt idx="486">
                  <c:v>-2.1938040000000001</c:v>
                </c:pt>
                <c:pt idx="487">
                  <c:v>-2.1978310000000003</c:v>
                </c:pt>
                <c:pt idx="488">
                  <c:v>-2.2018559999999998</c:v>
                </c:pt>
                <c:pt idx="489">
                  <c:v>-2.2058790000000004</c:v>
                </c:pt>
                <c:pt idx="490">
                  <c:v>-2.2099000000000002</c:v>
                </c:pt>
                <c:pt idx="491">
                  <c:v>-2.2139190000000002</c:v>
                </c:pt>
                <c:pt idx="492">
                  <c:v>-2.2179360000000004</c:v>
                </c:pt>
                <c:pt idx="493">
                  <c:v>-2.2219509999999998</c:v>
                </c:pt>
                <c:pt idx="494">
                  <c:v>-2.2259640000000003</c:v>
                </c:pt>
                <c:pt idx="495">
                  <c:v>-2.229975</c:v>
                </c:pt>
                <c:pt idx="496">
                  <c:v>-2.2339840000000004</c:v>
                </c:pt>
                <c:pt idx="497">
                  <c:v>-2.2379910000000005</c:v>
                </c:pt>
                <c:pt idx="498">
                  <c:v>-2.2419960000000003</c:v>
                </c:pt>
                <c:pt idx="499">
                  <c:v>-2.2459990000000003</c:v>
                </c:pt>
                <c:pt idx="500">
                  <c:v>-2.25</c:v>
                </c:pt>
                <c:pt idx="501">
                  <c:v>-2.2539990000000003</c:v>
                </c:pt>
                <c:pt idx="502">
                  <c:v>-2.2579960000000003</c:v>
                </c:pt>
                <c:pt idx="503">
                  <c:v>-2.2619910000000001</c:v>
                </c:pt>
                <c:pt idx="504">
                  <c:v>-2.265984</c:v>
                </c:pt>
                <c:pt idx="505">
                  <c:v>-2.2699750000000005</c:v>
                </c:pt>
                <c:pt idx="506">
                  <c:v>-2.2739640000000003</c:v>
                </c:pt>
                <c:pt idx="507">
                  <c:v>-2.2779510000000003</c:v>
                </c:pt>
                <c:pt idx="508">
                  <c:v>-2.281936</c:v>
                </c:pt>
                <c:pt idx="509">
                  <c:v>-2.2859189999999998</c:v>
                </c:pt>
                <c:pt idx="510">
                  <c:v>-2.2899000000000003</c:v>
                </c:pt>
                <c:pt idx="511">
                  <c:v>-2.293879</c:v>
                </c:pt>
                <c:pt idx="512">
                  <c:v>-2.2978560000000003</c:v>
                </c:pt>
                <c:pt idx="513">
                  <c:v>-2.301831</c:v>
                </c:pt>
                <c:pt idx="514">
                  <c:v>-2.3058040000000002</c:v>
                </c:pt>
                <c:pt idx="515">
                  <c:v>-2.3097750000000001</c:v>
                </c:pt>
                <c:pt idx="516">
                  <c:v>-2.3137439999999998</c:v>
                </c:pt>
                <c:pt idx="517">
                  <c:v>-2.3177110000000005</c:v>
                </c:pt>
                <c:pt idx="518">
                  <c:v>-2.3216760000000001</c:v>
                </c:pt>
                <c:pt idx="519">
                  <c:v>-2.3256390000000002</c:v>
                </c:pt>
                <c:pt idx="520">
                  <c:v>-2.3296000000000001</c:v>
                </c:pt>
                <c:pt idx="521">
                  <c:v>-2.3335590000000002</c:v>
                </c:pt>
                <c:pt idx="522">
                  <c:v>-2.3375160000000004</c:v>
                </c:pt>
                <c:pt idx="523">
                  <c:v>-2.3414710000000003</c:v>
                </c:pt>
                <c:pt idx="524">
                  <c:v>-2.345424</c:v>
                </c:pt>
                <c:pt idx="525">
                  <c:v>-2.3493750000000002</c:v>
                </c:pt>
                <c:pt idx="526">
                  <c:v>-2.3533240000000002</c:v>
                </c:pt>
                <c:pt idx="527">
                  <c:v>-2.3572710000000003</c:v>
                </c:pt>
                <c:pt idx="528">
                  <c:v>-2.3612160000000002</c:v>
                </c:pt>
                <c:pt idx="529">
                  <c:v>-2.3651590000000002</c:v>
                </c:pt>
                <c:pt idx="530">
                  <c:v>-2.3691000000000004</c:v>
                </c:pt>
                <c:pt idx="531">
                  <c:v>-2.3730390000000003</c:v>
                </c:pt>
                <c:pt idx="532">
                  <c:v>-2.376976</c:v>
                </c:pt>
                <c:pt idx="533">
                  <c:v>-2.3809110000000002</c:v>
                </c:pt>
                <c:pt idx="534">
                  <c:v>-2.3848439999999997</c:v>
                </c:pt>
                <c:pt idx="535">
                  <c:v>-2.3887750000000003</c:v>
                </c:pt>
                <c:pt idx="536">
                  <c:v>-2.3927040000000002</c:v>
                </c:pt>
                <c:pt idx="537">
                  <c:v>-2.3966310000000002</c:v>
                </c:pt>
                <c:pt idx="538">
                  <c:v>-2.4005559999999999</c:v>
                </c:pt>
                <c:pt idx="539">
                  <c:v>-2.4044790000000003</c:v>
                </c:pt>
                <c:pt idx="540">
                  <c:v>-2.4084000000000003</c:v>
                </c:pt>
                <c:pt idx="541">
                  <c:v>-2.4123190000000001</c:v>
                </c:pt>
                <c:pt idx="542">
                  <c:v>-2.4162360000000005</c:v>
                </c:pt>
                <c:pt idx="543">
                  <c:v>-2.4201509999999997</c:v>
                </c:pt>
                <c:pt idx="544">
                  <c:v>-2.4240640000000004</c:v>
                </c:pt>
                <c:pt idx="545">
                  <c:v>-2.427975</c:v>
                </c:pt>
                <c:pt idx="546">
                  <c:v>-2.4318840000000002</c:v>
                </c:pt>
                <c:pt idx="547">
                  <c:v>-2.4357910000000005</c:v>
                </c:pt>
                <c:pt idx="548">
                  <c:v>-2.4396960000000001</c:v>
                </c:pt>
                <c:pt idx="549">
                  <c:v>-2.4435989999999999</c:v>
                </c:pt>
                <c:pt idx="550">
                  <c:v>-2.4474999999999998</c:v>
                </c:pt>
                <c:pt idx="551">
                  <c:v>-2.4513990000000003</c:v>
                </c:pt>
                <c:pt idx="552">
                  <c:v>-2.4552960000000001</c:v>
                </c:pt>
                <c:pt idx="553">
                  <c:v>-2.4591910000000001</c:v>
                </c:pt>
                <c:pt idx="554">
                  <c:v>-2.4630839999999998</c:v>
                </c:pt>
                <c:pt idx="555">
                  <c:v>-2.4669750000000001</c:v>
                </c:pt>
                <c:pt idx="556">
                  <c:v>-2.4708640000000002</c:v>
                </c:pt>
                <c:pt idx="557">
                  <c:v>-2.4747510000000004</c:v>
                </c:pt>
                <c:pt idx="558">
                  <c:v>-2.4786359999999998</c:v>
                </c:pt>
                <c:pt idx="559">
                  <c:v>-2.4825189999999999</c:v>
                </c:pt>
                <c:pt idx="560">
                  <c:v>-2.4864000000000002</c:v>
                </c:pt>
                <c:pt idx="561">
                  <c:v>-2.4902790000000001</c:v>
                </c:pt>
                <c:pt idx="562">
                  <c:v>-2.4941560000000003</c:v>
                </c:pt>
                <c:pt idx="563">
                  <c:v>-2.4980310000000001</c:v>
                </c:pt>
                <c:pt idx="564">
                  <c:v>-2.5019040000000001</c:v>
                </c:pt>
                <c:pt idx="565">
                  <c:v>-2.5057750000000003</c:v>
                </c:pt>
                <c:pt idx="566">
                  <c:v>-2.5096440000000002</c:v>
                </c:pt>
                <c:pt idx="567">
                  <c:v>-2.5135110000000003</c:v>
                </c:pt>
                <c:pt idx="568">
                  <c:v>-2.5173759999999996</c:v>
                </c:pt>
                <c:pt idx="569">
                  <c:v>-2.5212390000000005</c:v>
                </c:pt>
                <c:pt idx="570">
                  <c:v>-2.5251000000000001</c:v>
                </c:pt>
                <c:pt idx="571">
                  <c:v>-2.5289590000000004</c:v>
                </c:pt>
                <c:pt idx="572">
                  <c:v>-2.5328160000000004</c:v>
                </c:pt>
                <c:pt idx="573">
                  <c:v>-2.5366710000000001</c:v>
                </c:pt>
                <c:pt idx="574">
                  <c:v>-2.540524</c:v>
                </c:pt>
                <c:pt idx="575">
                  <c:v>-2.5443750000000001</c:v>
                </c:pt>
                <c:pt idx="576">
                  <c:v>-2.5482240000000003</c:v>
                </c:pt>
                <c:pt idx="577">
                  <c:v>-2.5520710000000002</c:v>
                </c:pt>
                <c:pt idx="578">
                  <c:v>-2.5559160000000003</c:v>
                </c:pt>
                <c:pt idx="579">
                  <c:v>-2.5597590000000001</c:v>
                </c:pt>
                <c:pt idx="580">
                  <c:v>-2.5636000000000001</c:v>
                </c:pt>
                <c:pt idx="581">
                  <c:v>-2.5674390000000002</c:v>
                </c:pt>
                <c:pt idx="582">
                  <c:v>-2.5712760000000001</c:v>
                </c:pt>
                <c:pt idx="583">
                  <c:v>-2.5751110000000001</c:v>
                </c:pt>
                <c:pt idx="584">
                  <c:v>-2.5789439999999999</c:v>
                </c:pt>
                <c:pt idx="585">
                  <c:v>-2.5827750000000003</c:v>
                </c:pt>
                <c:pt idx="586">
                  <c:v>-2.5866040000000003</c:v>
                </c:pt>
                <c:pt idx="587">
                  <c:v>-2.5904310000000006</c:v>
                </c:pt>
                <c:pt idx="588">
                  <c:v>-2.5942560000000001</c:v>
                </c:pt>
                <c:pt idx="589">
                  <c:v>-2.5980790000000002</c:v>
                </c:pt>
                <c:pt idx="590">
                  <c:v>-2.6019000000000001</c:v>
                </c:pt>
                <c:pt idx="591">
                  <c:v>-2.6057190000000001</c:v>
                </c:pt>
                <c:pt idx="592">
                  <c:v>-2.6095360000000003</c:v>
                </c:pt>
                <c:pt idx="593">
                  <c:v>-2.6133509999999998</c:v>
                </c:pt>
                <c:pt idx="594">
                  <c:v>-2.6171640000000003</c:v>
                </c:pt>
                <c:pt idx="595">
                  <c:v>-2.6209750000000001</c:v>
                </c:pt>
                <c:pt idx="596">
                  <c:v>-2.6247840000000005</c:v>
                </c:pt>
                <c:pt idx="597">
                  <c:v>-2.6285910000000001</c:v>
                </c:pt>
                <c:pt idx="598">
                  <c:v>-2.6323960000000004</c:v>
                </c:pt>
                <c:pt idx="599">
                  <c:v>-2.636199</c:v>
                </c:pt>
                <c:pt idx="600">
                  <c:v>-2.64</c:v>
                </c:pt>
                <c:pt idx="601">
                  <c:v>-2.6437990000000005</c:v>
                </c:pt>
                <c:pt idx="602">
                  <c:v>-2.6475960000000001</c:v>
                </c:pt>
                <c:pt idx="603">
                  <c:v>-2.6513910000000003</c:v>
                </c:pt>
                <c:pt idx="604">
                  <c:v>-2.6551840000000002</c:v>
                </c:pt>
                <c:pt idx="605">
                  <c:v>-2.6589750000000003</c:v>
                </c:pt>
                <c:pt idx="606">
                  <c:v>-2.6627640000000001</c:v>
                </c:pt>
                <c:pt idx="607">
                  <c:v>-2.6665510000000001</c:v>
                </c:pt>
                <c:pt idx="608">
                  <c:v>-2.6703359999999998</c:v>
                </c:pt>
                <c:pt idx="609">
                  <c:v>-2.6741190000000001</c:v>
                </c:pt>
                <c:pt idx="610">
                  <c:v>-2.6779000000000002</c:v>
                </c:pt>
                <c:pt idx="611">
                  <c:v>-2.6816789999999999</c:v>
                </c:pt>
                <c:pt idx="612">
                  <c:v>-2.6854560000000003</c:v>
                </c:pt>
                <c:pt idx="613">
                  <c:v>-2.6892309999999999</c:v>
                </c:pt>
                <c:pt idx="614">
                  <c:v>-2.6930040000000002</c:v>
                </c:pt>
                <c:pt idx="615">
                  <c:v>-2.6967750000000001</c:v>
                </c:pt>
                <c:pt idx="616">
                  <c:v>-2.7005439999999998</c:v>
                </c:pt>
                <c:pt idx="617">
                  <c:v>-2.7043110000000006</c:v>
                </c:pt>
                <c:pt idx="618">
                  <c:v>-2.7080759999999997</c:v>
                </c:pt>
                <c:pt idx="619">
                  <c:v>-2.7118390000000003</c:v>
                </c:pt>
                <c:pt idx="620">
                  <c:v>-2.7156000000000002</c:v>
                </c:pt>
                <c:pt idx="621">
                  <c:v>-2.7193590000000003</c:v>
                </c:pt>
                <c:pt idx="622">
                  <c:v>-2.7231160000000001</c:v>
                </c:pt>
                <c:pt idx="623">
                  <c:v>-2.726871</c:v>
                </c:pt>
                <c:pt idx="624">
                  <c:v>-2.7306240000000002</c:v>
                </c:pt>
                <c:pt idx="625">
                  <c:v>-2.734375</c:v>
                </c:pt>
                <c:pt idx="626">
                  <c:v>-2.7381240000000004</c:v>
                </c:pt>
                <c:pt idx="627">
                  <c:v>-2.7418710000000002</c:v>
                </c:pt>
                <c:pt idx="628">
                  <c:v>-2.7456160000000001</c:v>
                </c:pt>
                <c:pt idx="629">
                  <c:v>-2.7493590000000001</c:v>
                </c:pt>
                <c:pt idx="630">
                  <c:v>-2.7531000000000003</c:v>
                </c:pt>
                <c:pt idx="631">
                  <c:v>-2.7568390000000003</c:v>
                </c:pt>
                <c:pt idx="632">
                  <c:v>-2.7605759999999999</c:v>
                </c:pt>
                <c:pt idx="633">
                  <c:v>-2.7643110000000002</c:v>
                </c:pt>
                <c:pt idx="634">
                  <c:v>-2.7680439999999997</c:v>
                </c:pt>
                <c:pt idx="635">
                  <c:v>-2.7717750000000003</c:v>
                </c:pt>
                <c:pt idx="636">
                  <c:v>-2.7755040000000002</c:v>
                </c:pt>
                <c:pt idx="637">
                  <c:v>-2.7792310000000002</c:v>
                </c:pt>
                <c:pt idx="638">
                  <c:v>-2.782956</c:v>
                </c:pt>
                <c:pt idx="639">
                  <c:v>-2.7866790000000004</c:v>
                </c:pt>
                <c:pt idx="640">
                  <c:v>-2.7904</c:v>
                </c:pt>
                <c:pt idx="641">
                  <c:v>-2.7941190000000002</c:v>
                </c:pt>
                <c:pt idx="642">
                  <c:v>-2.7978360000000002</c:v>
                </c:pt>
                <c:pt idx="643">
                  <c:v>-2.8015509999999999</c:v>
                </c:pt>
                <c:pt idx="644">
                  <c:v>-2.8052640000000006</c:v>
                </c:pt>
                <c:pt idx="645">
                  <c:v>-2.8089750000000002</c:v>
                </c:pt>
                <c:pt idx="646">
                  <c:v>-2.812684</c:v>
                </c:pt>
                <c:pt idx="647">
                  <c:v>-2.8163910000000003</c:v>
                </c:pt>
                <c:pt idx="648">
                  <c:v>-2.8200960000000004</c:v>
                </c:pt>
                <c:pt idx="649">
                  <c:v>-2.8237990000000002</c:v>
                </c:pt>
                <c:pt idx="650">
                  <c:v>-2.8275000000000001</c:v>
                </c:pt>
                <c:pt idx="651">
                  <c:v>-2.8311989999999998</c:v>
                </c:pt>
                <c:pt idx="652">
                  <c:v>-2.8348960000000001</c:v>
                </c:pt>
                <c:pt idx="653">
                  <c:v>-2.8385910000000001</c:v>
                </c:pt>
                <c:pt idx="654">
                  <c:v>-2.8422840000000003</c:v>
                </c:pt>
                <c:pt idx="655">
                  <c:v>-2.8459750000000001</c:v>
                </c:pt>
                <c:pt idx="656">
                  <c:v>-2.8496639999999998</c:v>
                </c:pt>
                <c:pt idx="657">
                  <c:v>-2.853351</c:v>
                </c:pt>
                <c:pt idx="658">
                  <c:v>-2.8570359999999999</c:v>
                </c:pt>
                <c:pt idx="659">
                  <c:v>-2.8607190000000005</c:v>
                </c:pt>
                <c:pt idx="660">
                  <c:v>-2.8644000000000003</c:v>
                </c:pt>
                <c:pt idx="661">
                  <c:v>-2.8680789999999998</c:v>
                </c:pt>
                <c:pt idx="662">
                  <c:v>-2.8717560000000004</c:v>
                </c:pt>
                <c:pt idx="663">
                  <c:v>-2.8754309999999998</c:v>
                </c:pt>
                <c:pt idx="664">
                  <c:v>-2.8791040000000003</c:v>
                </c:pt>
                <c:pt idx="665">
                  <c:v>-2.8827750000000001</c:v>
                </c:pt>
                <c:pt idx="666">
                  <c:v>-2.886444</c:v>
                </c:pt>
                <c:pt idx="667">
                  <c:v>-2.8901110000000001</c:v>
                </c:pt>
                <c:pt idx="668">
                  <c:v>-2.8937759999999999</c:v>
                </c:pt>
                <c:pt idx="669">
                  <c:v>-2.8974390000000003</c:v>
                </c:pt>
                <c:pt idx="670">
                  <c:v>-2.9011</c:v>
                </c:pt>
                <c:pt idx="671">
                  <c:v>-2.9047589999999999</c:v>
                </c:pt>
                <c:pt idx="672">
                  <c:v>-2.9084160000000003</c:v>
                </c:pt>
                <c:pt idx="673">
                  <c:v>-2.9120710000000001</c:v>
                </c:pt>
                <c:pt idx="674">
                  <c:v>-2.9157240000000004</c:v>
                </c:pt>
                <c:pt idx="675">
                  <c:v>-2.9193750000000001</c:v>
                </c:pt>
                <c:pt idx="676">
                  <c:v>-2.9230239999999998</c:v>
                </c:pt>
                <c:pt idx="677">
                  <c:v>-2.9266710000000002</c:v>
                </c:pt>
                <c:pt idx="678">
                  <c:v>-2.9303160000000004</c:v>
                </c:pt>
                <c:pt idx="679">
                  <c:v>-2.9339590000000002</c:v>
                </c:pt>
                <c:pt idx="680">
                  <c:v>-2.9376000000000002</c:v>
                </c:pt>
                <c:pt idx="681">
                  <c:v>-2.9412389999999999</c:v>
                </c:pt>
                <c:pt idx="682">
                  <c:v>-2.9448759999999998</c:v>
                </c:pt>
                <c:pt idx="683">
                  <c:v>-2.9485109999999999</c:v>
                </c:pt>
                <c:pt idx="684">
                  <c:v>-2.9521440000000005</c:v>
                </c:pt>
                <c:pt idx="685">
                  <c:v>-2.955775</c:v>
                </c:pt>
                <c:pt idx="686">
                  <c:v>-2.9594039999999997</c:v>
                </c:pt>
                <c:pt idx="687">
                  <c:v>-2.9630310000000004</c:v>
                </c:pt>
                <c:pt idx="688">
                  <c:v>-2.966656</c:v>
                </c:pt>
                <c:pt idx="689">
                  <c:v>-2.9702790000000001</c:v>
                </c:pt>
                <c:pt idx="690">
                  <c:v>-2.9739</c:v>
                </c:pt>
                <c:pt idx="691">
                  <c:v>-2.977519</c:v>
                </c:pt>
                <c:pt idx="692">
                  <c:v>-2.9811360000000002</c:v>
                </c:pt>
                <c:pt idx="693">
                  <c:v>-2.9847509999999997</c:v>
                </c:pt>
                <c:pt idx="694">
                  <c:v>-2.9883640000000007</c:v>
                </c:pt>
                <c:pt idx="695">
                  <c:v>-2.9919750000000001</c:v>
                </c:pt>
                <c:pt idx="696">
                  <c:v>-2.995584</c:v>
                </c:pt>
                <c:pt idx="697">
                  <c:v>-2.9991910000000002</c:v>
                </c:pt>
                <c:pt idx="698">
                  <c:v>-3.002796</c:v>
                </c:pt>
                <c:pt idx="699">
                  <c:v>-3.0063990000000005</c:v>
                </c:pt>
                <c:pt idx="700">
                  <c:v>-3.01</c:v>
                </c:pt>
                <c:pt idx="701">
                  <c:v>-3.0135990000000001</c:v>
                </c:pt>
                <c:pt idx="702">
                  <c:v>-3.0171960000000002</c:v>
                </c:pt>
                <c:pt idx="703">
                  <c:v>-3.020791</c:v>
                </c:pt>
                <c:pt idx="704">
                  <c:v>-3.0243840000000004</c:v>
                </c:pt>
                <c:pt idx="705">
                  <c:v>-3.0279750000000005</c:v>
                </c:pt>
                <c:pt idx="706">
                  <c:v>-3.0315639999999999</c:v>
                </c:pt>
                <c:pt idx="707">
                  <c:v>-3.0351509999999999</c:v>
                </c:pt>
                <c:pt idx="708">
                  <c:v>-3.0387360000000001</c:v>
                </c:pt>
                <c:pt idx="709">
                  <c:v>-3.0423190000000004</c:v>
                </c:pt>
                <c:pt idx="710">
                  <c:v>-3.0459000000000005</c:v>
                </c:pt>
                <c:pt idx="711">
                  <c:v>-3.0494789999999998</c:v>
                </c:pt>
                <c:pt idx="712">
                  <c:v>-3.0530560000000007</c:v>
                </c:pt>
                <c:pt idx="713">
                  <c:v>-3.0566309999999999</c:v>
                </c:pt>
                <c:pt idx="714">
                  <c:v>-3.0602040000000001</c:v>
                </c:pt>
                <c:pt idx="715">
                  <c:v>-3.0637750000000001</c:v>
                </c:pt>
                <c:pt idx="716">
                  <c:v>-3.0673440000000003</c:v>
                </c:pt>
                <c:pt idx="717">
                  <c:v>-3.0709110000000006</c:v>
                </c:pt>
                <c:pt idx="718">
                  <c:v>-3.0744759999999998</c:v>
                </c:pt>
                <c:pt idx="719">
                  <c:v>-3.0780390000000004</c:v>
                </c:pt>
                <c:pt idx="720">
                  <c:v>-3.0815999999999999</c:v>
                </c:pt>
                <c:pt idx="721">
                  <c:v>-3.085159</c:v>
                </c:pt>
                <c:pt idx="722">
                  <c:v>-3.0887160000000002</c:v>
                </c:pt>
                <c:pt idx="723">
                  <c:v>-3.0922710000000002</c:v>
                </c:pt>
                <c:pt idx="724">
                  <c:v>-3.0958240000000004</c:v>
                </c:pt>
                <c:pt idx="725">
                  <c:v>-3.0993750000000002</c:v>
                </c:pt>
                <c:pt idx="726">
                  <c:v>-3.1029239999999998</c:v>
                </c:pt>
                <c:pt idx="727">
                  <c:v>-3.106471</c:v>
                </c:pt>
                <c:pt idx="728">
                  <c:v>-3.1100160000000003</c:v>
                </c:pt>
                <c:pt idx="729">
                  <c:v>-3.1135590000000004</c:v>
                </c:pt>
                <c:pt idx="730">
                  <c:v>-3.1171000000000006</c:v>
                </c:pt>
                <c:pt idx="731">
                  <c:v>-3.1206389999999997</c:v>
                </c:pt>
                <c:pt idx="732">
                  <c:v>-3.1241760000000003</c:v>
                </c:pt>
                <c:pt idx="733">
                  <c:v>-3.1277110000000001</c:v>
                </c:pt>
                <c:pt idx="734">
                  <c:v>-3.1312440000000001</c:v>
                </c:pt>
                <c:pt idx="735">
                  <c:v>-3.1347750000000003</c:v>
                </c:pt>
                <c:pt idx="736">
                  <c:v>-3.1383039999999998</c:v>
                </c:pt>
                <c:pt idx="737">
                  <c:v>-3.1418310000000003</c:v>
                </c:pt>
                <c:pt idx="738">
                  <c:v>-3.145356</c:v>
                </c:pt>
                <c:pt idx="739">
                  <c:v>-3.148879</c:v>
                </c:pt>
                <c:pt idx="740">
                  <c:v>-3.1524000000000001</c:v>
                </c:pt>
                <c:pt idx="741">
                  <c:v>-3.1559189999999999</c:v>
                </c:pt>
                <c:pt idx="742">
                  <c:v>-3.1594360000000004</c:v>
                </c:pt>
                <c:pt idx="743">
                  <c:v>-3.1629509999999996</c:v>
                </c:pt>
                <c:pt idx="744">
                  <c:v>-3.1664640000000004</c:v>
                </c:pt>
                <c:pt idx="745">
                  <c:v>-3.169975</c:v>
                </c:pt>
                <c:pt idx="746">
                  <c:v>-3.1734840000000002</c:v>
                </c:pt>
                <c:pt idx="747">
                  <c:v>-3.1769910000000001</c:v>
                </c:pt>
                <c:pt idx="748">
                  <c:v>-3.1804960000000002</c:v>
                </c:pt>
                <c:pt idx="749">
                  <c:v>-3.1839990000000005</c:v>
                </c:pt>
                <c:pt idx="750">
                  <c:v>-3.1875</c:v>
                </c:pt>
                <c:pt idx="751">
                  <c:v>-3.1909989999999997</c:v>
                </c:pt>
                <c:pt idx="752">
                  <c:v>-3.194496</c:v>
                </c:pt>
                <c:pt idx="753">
                  <c:v>-3.197991</c:v>
                </c:pt>
                <c:pt idx="754">
                  <c:v>-3.2014840000000007</c:v>
                </c:pt>
                <c:pt idx="755">
                  <c:v>-3.2049750000000001</c:v>
                </c:pt>
                <c:pt idx="756">
                  <c:v>-3.2084639999999998</c:v>
                </c:pt>
                <c:pt idx="757">
                  <c:v>-3.211951</c:v>
                </c:pt>
                <c:pt idx="758">
                  <c:v>-3.215436</c:v>
                </c:pt>
                <c:pt idx="759">
                  <c:v>-3.2189190000000001</c:v>
                </c:pt>
                <c:pt idx="760">
                  <c:v>-3.2224000000000004</c:v>
                </c:pt>
                <c:pt idx="761">
                  <c:v>-3.2258789999999999</c:v>
                </c:pt>
                <c:pt idx="762">
                  <c:v>-3.2293560000000001</c:v>
                </c:pt>
                <c:pt idx="763">
                  <c:v>-3.232831</c:v>
                </c:pt>
                <c:pt idx="764">
                  <c:v>-3.2363040000000001</c:v>
                </c:pt>
                <c:pt idx="765">
                  <c:v>-3.2397750000000003</c:v>
                </c:pt>
                <c:pt idx="766">
                  <c:v>-3.2432440000000002</c:v>
                </c:pt>
                <c:pt idx="767">
                  <c:v>-3.2467110000000003</c:v>
                </c:pt>
                <c:pt idx="768">
                  <c:v>-3.2501759999999997</c:v>
                </c:pt>
                <c:pt idx="769">
                  <c:v>-3.2536390000000006</c:v>
                </c:pt>
                <c:pt idx="770">
                  <c:v>-3.2571000000000003</c:v>
                </c:pt>
                <c:pt idx="771">
                  <c:v>-3.2605590000000002</c:v>
                </c:pt>
                <c:pt idx="772">
                  <c:v>-3.2640160000000003</c:v>
                </c:pt>
                <c:pt idx="773">
                  <c:v>-3.2674710000000005</c:v>
                </c:pt>
                <c:pt idx="774">
                  <c:v>-3.2709240000000004</c:v>
                </c:pt>
                <c:pt idx="775">
                  <c:v>-3.274375</c:v>
                </c:pt>
                <c:pt idx="776">
                  <c:v>-3.2778239999999998</c:v>
                </c:pt>
                <c:pt idx="777">
                  <c:v>-3.2812710000000003</c:v>
                </c:pt>
                <c:pt idx="778">
                  <c:v>-3.284716</c:v>
                </c:pt>
                <c:pt idx="779">
                  <c:v>-3.2881590000000003</c:v>
                </c:pt>
                <c:pt idx="780">
                  <c:v>-3.2916000000000003</c:v>
                </c:pt>
                <c:pt idx="781">
                  <c:v>-3.2950390000000001</c:v>
                </c:pt>
                <c:pt idx="782">
                  <c:v>-3.298476</c:v>
                </c:pt>
                <c:pt idx="783">
                  <c:v>-3.301911</c:v>
                </c:pt>
                <c:pt idx="784">
                  <c:v>-3.3053440000000003</c:v>
                </c:pt>
                <c:pt idx="785">
                  <c:v>-3.3087750000000002</c:v>
                </c:pt>
                <c:pt idx="786">
                  <c:v>-3.3122039999999999</c:v>
                </c:pt>
                <c:pt idx="787">
                  <c:v>-3.3156310000000002</c:v>
                </c:pt>
                <c:pt idx="788">
                  <c:v>-3.3190559999999998</c:v>
                </c:pt>
                <c:pt idx="789">
                  <c:v>-3.322479</c:v>
                </c:pt>
                <c:pt idx="790">
                  <c:v>-3.3259000000000003</c:v>
                </c:pt>
                <c:pt idx="791">
                  <c:v>-3.3293189999999999</c:v>
                </c:pt>
                <c:pt idx="792">
                  <c:v>-3.3327360000000001</c:v>
                </c:pt>
                <c:pt idx="793">
                  <c:v>-3.3361510000000001</c:v>
                </c:pt>
                <c:pt idx="794">
                  <c:v>-3.3395640000000006</c:v>
                </c:pt>
                <c:pt idx="795">
                  <c:v>-3.342975</c:v>
                </c:pt>
                <c:pt idx="796">
                  <c:v>-3.346384</c:v>
                </c:pt>
                <c:pt idx="797">
                  <c:v>-3.3497910000000002</c:v>
                </c:pt>
                <c:pt idx="798">
                  <c:v>-3.3531960000000001</c:v>
                </c:pt>
                <c:pt idx="799">
                  <c:v>-3.3565990000000001</c:v>
                </c:pt>
                <c:pt idx="800">
                  <c:v>-3.36</c:v>
                </c:pt>
                <c:pt idx="801">
                  <c:v>-3.3633989999999998</c:v>
                </c:pt>
                <c:pt idx="802">
                  <c:v>-3.3667960000000003</c:v>
                </c:pt>
                <c:pt idx="803">
                  <c:v>-3.3701909999999997</c:v>
                </c:pt>
                <c:pt idx="804">
                  <c:v>-3.3735840000000001</c:v>
                </c:pt>
                <c:pt idx="805">
                  <c:v>-3.3769750000000003</c:v>
                </c:pt>
                <c:pt idx="806">
                  <c:v>-3.3803640000000001</c:v>
                </c:pt>
                <c:pt idx="807">
                  <c:v>-3.3837510000000002</c:v>
                </c:pt>
                <c:pt idx="808">
                  <c:v>-3.3871359999999999</c:v>
                </c:pt>
                <c:pt idx="809">
                  <c:v>-3.3905190000000007</c:v>
                </c:pt>
                <c:pt idx="810">
                  <c:v>-3.3938999999999999</c:v>
                </c:pt>
                <c:pt idx="811">
                  <c:v>-3.3972789999999997</c:v>
                </c:pt>
                <c:pt idx="812">
                  <c:v>-3.4006560000000006</c:v>
                </c:pt>
                <c:pt idx="813">
                  <c:v>-3.4040310000000003</c:v>
                </c:pt>
                <c:pt idx="814">
                  <c:v>-3.4074040000000001</c:v>
                </c:pt>
                <c:pt idx="815">
                  <c:v>-3.4107750000000001</c:v>
                </c:pt>
                <c:pt idx="816">
                  <c:v>-3.4141440000000003</c:v>
                </c:pt>
                <c:pt idx="817">
                  <c:v>-3.4175110000000002</c:v>
                </c:pt>
                <c:pt idx="818">
                  <c:v>-3.4208759999999998</c:v>
                </c:pt>
                <c:pt idx="819">
                  <c:v>-3.4242390000000005</c:v>
                </c:pt>
                <c:pt idx="820">
                  <c:v>-3.4276000000000004</c:v>
                </c:pt>
                <c:pt idx="821">
                  <c:v>-3.4309589999999996</c:v>
                </c:pt>
                <c:pt idx="822">
                  <c:v>-3.4343160000000004</c:v>
                </c:pt>
                <c:pt idx="823">
                  <c:v>-3.4376709999999999</c:v>
                </c:pt>
                <c:pt idx="824">
                  <c:v>-3.4410240000000001</c:v>
                </c:pt>
                <c:pt idx="825">
                  <c:v>-3.444375</c:v>
                </c:pt>
                <c:pt idx="826">
                  <c:v>-3.447724</c:v>
                </c:pt>
                <c:pt idx="827">
                  <c:v>-3.4510710000000007</c:v>
                </c:pt>
                <c:pt idx="828">
                  <c:v>-3.4544159999999997</c:v>
                </c:pt>
                <c:pt idx="829">
                  <c:v>-3.4577590000000002</c:v>
                </c:pt>
                <c:pt idx="830">
                  <c:v>-3.4611000000000001</c:v>
                </c:pt>
                <c:pt idx="831">
                  <c:v>-3.4644390000000005</c:v>
                </c:pt>
                <c:pt idx="832">
                  <c:v>-3.4677759999999997</c:v>
                </c:pt>
                <c:pt idx="833">
                  <c:v>-3.4711110000000001</c:v>
                </c:pt>
                <c:pt idx="834">
                  <c:v>-3.4744440000000005</c:v>
                </c:pt>
                <c:pt idx="835">
                  <c:v>-3.4777749999999998</c:v>
                </c:pt>
                <c:pt idx="836">
                  <c:v>-3.4811039999999998</c:v>
                </c:pt>
                <c:pt idx="837">
                  <c:v>-3.4844310000000003</c:v>
                </c:pt>
                <c:pt idx="838">
                  <c:v>-3.4877560000000005</c:v>
                </c:pt>
                <c:pt idx="839">
                  <c:v>-3.491079</c:v>
                </c:pt>
                <c:pt idx="840">
                  <c:v>-3.4944000000000002</c:v>
                </c:pt>
                <c:pt idx="841">
                  <c:v>-3.497719</c:v>
                </c:pt>
                <c:pt idx="842">
                  <c:v>-3.501036</c:v>
                </c:pt>
                <c:pt idx="843">
                  <c:v>-3.5043509999999998</c:v>
                </c:pt>
                <c:pt idx="844">
                  <c:v>-3.5076640000000006</c:v>
                </c:pt>
                <c:pt idx="845">
                  <c:v>-3.5109750000000002</c:v>
                </c:pt>
                <c:pt idx="846">
                  <c:v>-3.5142839999999995</c:v>
                </c:pt>
                <c:pt idx="847">
                  <c:v>-3.5175910000000004</c:v>
                </c:pt>
                <c:pt idx="848">
                  <c:v>-3.520896</c:v>
                </c:pt>
                <c:pt idx="849">
                  <c:v>-3.5241989999999999</c:v>
                </c:pt>
                <c:pt idx="850">
                  <c:v>-3.5274999999999999</c:v>
                </c:pt>
                <c:pt idx="851">
                  <c:v>-3.530799</c:v>
                </c:pt>
                <c:pt idx="852">
                  <c:v>-3.5340960000000008</c:v>
                </c:pt>
                <c:pt idx="853">
                  <c:v>-3.5373909999999995</c:v>
                </c:pt>
                <c:pt idx="854">
                  <c:v>-3.5406840000000002</c:v>
                </c:pt>
                <c:pt idx="855">
                  <c:v>-3.5439750000000005</c:v>
                </c:pt>
                <c:pt idx="856">
                  <c:v>-3.5472640000000002</c:v>
                </c:pt>
                <c:pt idx="857">
                  <c:v>-3.550551</c:v>
                </c:pt>
                <c:pt idx="858">
                  <c:v>-3.553836</c:v>
                </c:pt>
                <c:pt idx="859">
                  <c:v>-3.5571190000000006</c:v>
                </c:pt>
                <c:pt idx="860">
                  <c:v>-3.5603999999999996</c:v>
                </c:pt>
                <c:pt idx="861">
                  <c:v>-3.5636789999999996</c:v>
                </c:pt>
                <c:pt idx="862">
                  <c:v>-3.5669560000000002</c:v>
                </c:pt>
                <c:pt idx="863">
                  <c:v>-3.5702310000000006</c:v>
                </c:pt>
                <c:pt idx="864">
                  <c:v>-3.5735040000000002</c:v>
                </c:pt>
                <c:pt idx="865">
                  <c:v>-3.576775</c:v>
                </c:pt>
                <c:pt idx="866">
                  <c:v>-3.580044</c:v>
                </c:pt>
                <c:pt idx="867">
                  <c:v>-3.5833110000000001</c:v>
                </c:pt>
                <c:pt idx="868">
                  <c:v>-3.586576</c:v>
                </c:pt>
                <c:pt idx="869">
                  <c:v>-3.5898390000000004</c:v>
                </c:pt>
                <c:pt idx="870">
                  <c:v>-3.5931000000000006</c:v>
                </c:pt>
                <c:pt idx="871">
                  <c:v>-3.5963589999999996</c:v>
                </c:pt>
                <c:pt idx="872">
                  <c:v>-3.5996160000000001</c:v>
                </c:pt>
                <c:pt idx="873">
                  <c:v>-3.6028710000000004</c:v>
                </c:pt>
                <c:pt idx="874">
                  <c:v>-3.6061239999999999</c:v>
                </c:pt>
                <c:pt idx="875">
                  <c:v>-3.609375</c:v>
                </c:pt>
                <c:pt idx="876">
                  <c:v>-3.6126239999999998</c:v>
                </c:pt>
                <c:pt idx="877">
                  <c:v>-3.6158710000000003</c:v>
                </c:pt>
                <c:pt idx="878">
                  <c:v>-3.6191159999999996</c:v>
                </c:pt>
                <c:pt idx="879">
                  <c:v>-3.6223590000000003</c:v>
                </c:pt>
                <c:pt idx="880">
                  <c:v>-3.6256000000000004</c:v>
                </c:pt>
                <c:pt idx="881">
                  <c:v>-3.6288390000000001</c:v>
                </c:pt>
                <c:pt idx="882">
                  <c:v>-3.6320760000000001</c:v>
                </c:pt>
                <c:pt idx="883">
                  <c:v>-3.6353110000000002</c:v>
                </c:pt>
                <c:pt idx="884">
                  <c:v>-3.6385440000000004</c:v>
                </c:pt>
                <c:pt idx="885">
                  <c:v>-3.641775</c:v>
                </c:pt>
                <c:pt idx="886">
                  <c:v>-3.6450039999999997</c:v>
                </c:pt>
                <c:pt idx="887">
                  <c:v>-3.6482310000000004</c:v>
                </c:pt>
                <c:pt idx="888">
                  <c:v>-3.6514560000000005</c:v>
                </c:pt>
                <c:pt idx="889">
                  <c:v>-3.6546790000000002</c:v>
                </c:pt>
                <c:pt idx="890">
                  <c:v>-3.6579000000000002</c:v>
                </c:pt>
                <c:pt idx="891">
                  <c:v>-3.6611190000000002</c:v>
                </c:pt>
                <c:pt idx="892">
                  <c:v>-3.6643359999999996</c:v>
                </c:pt>
                <c:pt idx="893">
                  <c:v>-3.6675509999999996</c:v>
                </c:pt>
                <c:pt idx="894">
                  <c:v>-3.6707640000000006</c:v>
                </c:pt>
                <c:pt idx="895">
                  <c:v>-3.6739750000000004</c:v>
                </c:pt>
                <c:pt idx="896">
                  <c:v>-3.6771839999999996</c:v>
                </c:pt>
                <c:pt idx="897">
                  <c:v>-3.6803910000000002</c:v>
                </c:pt>
                <c:pt idx="898">
                  <c:v>-3.6835960000000001</c:v>
                </c:pt>
                <c:pt idx="899">
                  <c:v>-3.6867989999999997</c:v>
                </c:pt>
                <c:pt idx="900">
                  <c:v>-3.69</c:v>
                </c:pt>
                <c:pt idx="901">
                  <c:v>-3.6931989999999999</c:v>
                </c:pt>
                <c:pt idx="902">
                  <c:v>-3.6963960000000005</c:v>
                </c:pt>
                <c:pt idx="903">
                  <c:v>-3.6995909999999999</c:v>
                </c:pt>
                <c:pt idx="904">
                  <c:v>-3.7027840000000003</c:v>
                </c:pt>
                <c:pt idx="905">
                  <c:v>-3.7059750000000005</c:v>
                </c:pt>
                <c:pt idx="906">
                  <c:v>-3.7091640000000003</c:v>
                </c:pt>
                <c:pt idx="907">
                  <c:v>-3.712351</c:v>
                </c:pt>
                <c:pt idx="908">
                  <c:v>-3.7155360000000002</c:v>
                </c:pt>
                <c:pt idx="909">
                  <c:v>-3.7187190000000006</c:v>
                </c:pt>
                <c:pt idx="910">
                  <c:v>-3.7218999999999998</c:v>
                </c:pt>
                <c:pt idx="911">
                  <c:v>-3.725079</c:v>
                </c:pt>
                <c:pt idx="912">
                  <c:v>-3.7282560000000005</c:v>
                </c:pt>
                <c:pt idx="913">
                  <c:v>-3.7314310000000006</c:v>
                </c:pt>
                <c:pt idx="914">
                  <c:v>-3.734604</c:v>
                </c:pt>
                <c:pt idx="915">
                  <c:v>-3.7377750000000001</c:v>
                </c:pt>
                <c:pt idx="916">
                  <c:v>-3.7409439999999998</c:v>
                </c:pt>
                <c:pt idx="917">
                  <c:v>-3.7441109999999997</c:v>
                </c:pt>
                <c:pt idx="918">
                  <c:v>-3.7472759999999998</c:v>
                </c:pt>
                <c:pt idx="919">
                  <c:v>-3.7504390000000005</c:v>
                </c:pt>
                <c:pt idx="920">
                  <c:v>-3.7536000000000005</c:v>
                </c:pt>
                <c:pt idx="921">
                  <c:v>-3.7567589999999997</c:v>
                </c:pt>
                <c:pt idx="922">
                  <c:v>-3.7599160000000005</c:v>
                </c:pt>
                <c:pt idx="923">
                  <c:v>-3.7630710000000001</c:v>
                </c:pt>
                <c:pt idx="924">
                  <c:v>-3.7662240000000002</c:v>
                </c:pt>
                <c:pt idx="925">
                  <c:v>-3.7693750000000001</c:v>
                </c:pt>
                <c:pt idx="926">
                  <c:v>-3.7725239999999998</c:v>
                </c:pt>
                <c:pt idx="927">
                  <c:v>-3.7756710000000004</c:v>
                </c:pt>
                <c:pt idx="928">
                  <c:v>-3.7788159999999995</c:v>
                </c:pt>
                <c:pt idx="929">
                  <c:v>-3.7819590000000005</c:v>
                </c:pt>
                <c:pt idx="930">
                  <c:v>-3.7851000000000004</c:v>
                </c:pt>
                <c:pt idx="931">
                  <c:v>-3.7882390000000004</c:v>
                </c:pt>
                <c:pt idx="932">
                  <c:v>-3.7913760000000001</c:v>
                </c:pt>
                <c:pt idx="933">
                  <c:v>-3.794511</c:v>
                </c:pt>
                <c:pt idx="934">
                  <c:v>-3.7976440000000005</c:v>
                </c:pt>
                <c:pt idx="935">
                  <c:v>-3.8007749999999998</c:v>
                </c:pt>
                <c:pt idx="936">
                  <c:v>-3.8039039999999997</c:v>
                </c:pt>
                <c:pt idx="937">
                  <c:v>-3.8070310000000003</c:v>
                </c:pt>
                <c:pt idx="938">
                  <c:v>-3.8101560000000005</c:v>
                </c:pt>
                <c:pt idx="939">
                  <c:v>-3.8132790000000001</c:v>
                </c:pt>
                <c:pt idx="940">
                  <c:v>-3.8164000000000002</c:v>
                </c:pt>
                <c:pt idx="941">
                  <c:v>-3.8195190000000001</c:v>
                </c:pt>
                <c:pt idx="942">
                  <c:v>-3.8226359999999997</c:v>
                </c:pt>
                <c:pt idx="943">
                  <c:v>-3.8257509999999999</c:v>
                </c:pt>
                <c:pt idx="944">
                  <c:v>-3.8288640000000007</c:v>
                </c:pt>
                <c:pt idx="945">
                  <c:v>-3.8319750000000004</c:v>
                </c:pt>
                <c:pt idx="946">
                  <c:v>-3.8350839999999997</c:v>
                </c:pt>
                <c:pt idx="947">
                  <c:v>-3.8381910000000001</c:v>
                </c:pt>
                <c:pt idx="948">
                  <c:v>-3.8412960000000003</c:v>
                </c:pt>
                <c:pt idx="949">
                  <c:v>-3.8443990000000001</c:v>
                </c:pt>
                <c:pt idx="950">
                  <c:v>-3.8475000000000001</c:v>
                </c:pt>
                <c:pt idx="951">
                  <c:v>-3.8505989999999999</c:v>
                </c:pt>
                <c:pt idx="952">
                  <c:v>-3.8536960000000007</c:v>
                </c:pt>
                <c:pt idx="953">
                  <c:v>-3.8567909999999994</c:v>
                </c:pt>
                <c:pt idx="954">
                  <c:v>-3.8598840000000001</c:v>
                </c:pt>
                <c:pt idx="955">
                  <c:v>-3.8629750000000005</c:v>
                </c:pt>
                <c:pt idx="956">
                  <c:v>-3.8660640000000002</c:v>
                </c:pt>
                <c:pt idx="957">
                  <c:v>-3.869151</c:v>
                </c:pt>
                <c:pt idx="958">
                  <c:v>-3.872236</c:v>
                </c:pt>
                <c:pt idx="959">
                  <c:v>-3.8753190000000006</c:v>
                </c:pt>
                <c:pt idx="960">
                  <c:v>-3.878400000000001</c:v>
                </c:pt>
                <c:pt idx="961">
                  <c:v>-3.8814789999999997</c:v>
                </c:pt>
                <c:pt idx="962">
                  <c:v>-3.8845560000000003</c:v>
                </c:pt>
                <c:pt idx="963">
                  <c:v>-3.8876310000000007</c:v>
                </c:pt>
                <c:pt idx="964">
                  <c:v>-3.8907040000000004</c:v>
                </c:pt>
                <c:pt idx="965">
                  <c:v>-3.8937750000000002</c:v>
                </c:pt>
                <c:pt idx="966">
                  <c:v>-3.8968440000000002</c:v>
                </c:pt>
                <c:pt idx="967">
                  <c:v>-3.8999110000000008</c:v>
                </c:pt>
                <c:pt idx="968">
                  <c:v>-3.9029759999999998</c:v>
                </c:pt>
                <c:pt idx="969">
                  <c:v>-3.9060390000000007</c:v>
                </c:pt>
                <c:pt idx="970">
                  <c:v>-3.9091000000000005</c:v>
                </c:pt>
                <c:pt idx="971">
                  <c:v>-3.9121590000000004</c:v>
                </c:pt>
                <c:pt idx="972">
                  <c:v>-3.915216</c:v>
                </c:pt>
                <c:pt idx="973">
                  <c:v>-3.9182710000000003</c:v>
                </c:pt>
                <c:pt idx="974">
                  <c:v>-3.9213240000000011</c:v>
                </c:pt>
                <c:pt idx="975">
                  <c:v>-3.9243749999999999</c:v>
                </c:pt>
                <c:pt idx="976">
                  <c:v>-3.9274240000000002</c:v>
                </c:pt>
                <c:pt idx="977">
                  <c:v>-3.9304710000000007</c:v>
                </c:pt>
                <c:pt idx="978">
                  <c:v>-3.9335160000000005</c:v>
                </c:pt>
                <c:pt idx="979">
                  <c:v>-3.9365590000000004</c:v>
                </c:pt>
                <c:pt idx="980">
                  <c:v>-3.9396000000000004</c:v>
                </c:pt>
                <c:pt idx="981">
                  <c:v>-3.9426390000000002</c:v>
                </c:pt>
                <c:pt idx="982">
                  <c:v>-3.9456760000000002</c:v>
                </c:pt>
                <c:pt idx="983">
                  <c:v>-3.9487110000000003</c:v>
                </c:pt>
                <c:pt idx="984">
                  <c:v>-3.9517440000000006</c:v>
                </c:pt>
                <c:pt idx="985">
                  <c:v>-3.9547750000000006</c:v>
                </c:pt>
                <c:pt idx="986">
                  <c:v>-3.9578039999999999</c:v>
                </c:pt>
                <c:pt idx="987">
                  <c:v>-3.9608310000000007</c:v>
                </c:pt>
                <c:pt idx="988">
                  <c:v>-3.9638560000000007</c:v>
                </c:pt>
                <c:pt idx="989">
                  <c:v>-3.966879</c:v>
                </c:pt>
                <c:pt idx="990">
                  <c:v>-3.9699</c:v>
                </c:pt>
                <c:pt idx="991">
                  <c:v>-3.9729190000000001</c:v>
                </c:pt>
                <c:pt idx="992">
                  <c:v>-3.9759360000000008</c:v>
                </c:pt>
                <c:pt idx="993">
                  <c:v>-3.9789509999999999</c:v>
                </c:pt>
                <c:pt idx="994">
                  <c:v>-3.9819640000000005</c:v>
                </c:pt>
                <c:pt idx="995">
                  <c:v>-3.9849750000000004</c:v>
                </c:pt>
                <c:pt idx="996">
                  <c:v>-3.9879840000000004</c:v>
                </c:pt>
                <c:pt idx="997">
                  <c:v>-3.9909910000000002</c:v>
                </c:pt>
                <c:pt idx="998">
                  <c:v>-3.9939960000000001</c:v>
                </c:pt>
                <c:pt idx="999">
                  <c:v>-3.9969990000000006</c:v>
                </c:pt>
                <c:pt idx="1000">
                  <c:v>-4</c:v>
                </c:pt>
                <c:pt idx="1001">
                  <c:v>-4.002999</c:v>
                </c:pt>
                <c:pt idx="1002">
                  <c:v>-4.0059960000000006</c:v>
                </c:pt>
                <c:pt idx="1003">
                  <c:v>-4.0089910000000009</c:v>
                </c:pt>
                <c:pt idx="1004">
                  <c:v>-4.011984</c:v>
                </c:pt>
                <c:pt idx="1005">
                  <c:v>-4.0149749999999997</c:v>
                </c:pt>
                <c:pt idx="1006">
                  <c:v>-4.0179640000000001</c:v>
                </c:pt>
                <c:pt idx="1007">
                  <c:v>-4.0209510000000002</c:v>
                </c:pt>
                <c:pt idx="1008">
                  <c:v>-4.023936</c:v>
                </c:pt>
                <c:pt idx="1009">
                  <c:v>-4.0269190000000004</c:v>
                </c:pt>
                <c:pt idx="1010">
                  <c:v>-4.0299000000000005</c:v>
                </c:pt>
                <c:pt idx="1011">
                  <c:v>-4.0328789999999994</c:v>
                </c:pt>
                <c:pt idx="1012">
                  <c:v>-4.0358560000000008</c:v>
                </c:pt>
                <c:pt idx="1013">
                  <c:v>-4.0388310000000001</c:v>
                </c:pt>
                <c:pt idx="1014">
                  <c:v>-4.041804</c:v>
                </c:pt>
                <c:pt idx="1015">
                  <c:v>-4.0447749999999996</c:v>
                </c:pt>
                <c:pt idx="1016">
                  <c:v>-4.0477439999999998</c:v>
                </c:pt>
                <c:pt idx="1017">
                  <c:v>-4.0507110000000006</c:v>
                </c:pt>
                <c:pt idx="1018">
                  <c:v>-4.0536759999999994</c:v>
                </c:pt>
                <c:pt idx="1019">
                  <c:v>-4.0566390000000006</c:v>
                </c:pt>
                <c:pt idx="1020">
                  <c:v>-4.0596000000000005</c:v>
                </c:pt>
                <c:pt idx="1021">
                  <c:v>-4.0625590000000003</c:v>
                </c:pt>
                <c:pt idx="1022">
                  <c:v>-4.0655160000000006</c:v>
                </c:pt>
                <c:pt idx="1023">
                  <c:v>-4.0684710000000006</c:v>
                </c:pt>
                <c:pt idx="1024">
                  <c:v>-4.0714240000000004</c:v>
                </c:pt>
                <c:pt idx="1025">
                  <c:v>-4.0743749999999999</c:v>
                </c:pt>
                <c:pt idx="1026">
                  <c:v>-4.0773239999999999</c:v>
                </c:pt>
                <c:pt idx="1027">
                  <c:v>-4.0802710000000006</c:v>
                </c:pt>
                <c:pt idx="1028">
                  <c:v>-4.0832160000000002</c:v>
                </c:pt>
                <c:pt idx="1029">
                  <c:v>-4.0861590000000003</c:v>
                </c:pt>
                <c:pt idx="1030">
                  <c:v>-4.0891000000000002</c:v>
                </c:pt>
                <c:pt idx="1031">
                  <c:v>-4.0920389999999998</c:v>
                </c:pt>
                <c:pt idx="1032">
                  <c:v>-4.0949759999999999</c:v>
                </c:pt>
                <c:pt idx="1033">
                  <c:v>-4.0979109999999999</c:v>
                </c:pt>
                <c:pt idx="1034">
                  <c:v>-4.1008440000000004</c:v>
                </c:pt>
                <c:pt idx="1035">
                  <c:v>-4.1037750000000006</c:v>
                </c:pt>
                <c:pt idx="1036">
                  <c:v>-4.1067039999999997</c:v>
                </c:pt>
                <c:pt idx="1037">
                  <c:v>-4.1096310000000003</c:v>
                </c:pt>
                <c:pt idx="1038">
                  <c:v>-4.1125560000000005</c:v>
                </c:pt>
                <c:pt idx="1039">
                  <c:v>-4.1154790000000006</c:v>
                </c:pt>
                <c:pt idx="1040">
                  <c:v>-4.1184000000000003</c:v>
                </c:pt>
                <c:pt idx="1041">
                  <c:v>-4.1213189999999997</c:v>
                </c:pt>
                <c:pt idx="1042">
                  <c:v>-4.1242360000000007</c:v>
                </c:pt>
                <c:pt idx="1043">
                  <c:v>-4.1271509999999996</c:v>
                </c:pt>
                <c:pt idx="1044">
                  <c:v>-4.1300640000000008</c:v>
                </c:pt>
                <c:pt idx="1045">
                  <c:v>-4.1329750000000001</c:v>
                </c:pt>
                <c:pt idx="1046">
                  <c:v>-4.1358840000000008</c:v>
                </c:pt>
                <c:pt idx="1047">
                  <c:v>-4.1387910000000003</c:v>
                </c:pt>
                <c:pt idx="1048">
                  <c:v>-4.1416960000000005</c:v>
                </c:pt>
                <c:pt idx="1049">
                  <c:v>-4.1445990000000013</c:v>
                </c:pt>
                <c:pt idx="1050">
                  <c:v>-4.1475</c:v>
                </c:pt>
                <c:pt idx="1051">
                  <c:v>-4.1503990000000002</c:v>
                </c:pt>
                <c:pt idx="1052">
                  <c:v>-4.153296000000001</c:v>
                </c:pt>
                <c:pt idx="1053">
                  <c:v>-4.1561910000000006</c:v>
                </c:pt>
                <c:pt idx="1054">
                  <c:v>-4.159084</c:v>
                </c:pt>
                <c:pt idx="1055">
                  <c:v>-4.161975</c:v>
                </c:pt>
                <c:pt idx="1056">
                  <c:v>-4.1648640000000006</c:v>
                </c:pt>
                <c:pt idx="1057">
                  <c:v>-4.167751</c:v>
                </c:pt>
                <c:pt idx="1058">
                  <c:v>-4.170636</c:v>
                </c:pt>
                <c:pt idx="1059">
                  <c:v>-4.1735190000000006</c:v>
                </c:pt>
                <c:pt idx="1060">
                  <c:v>-4.176400000000001</c:v>
                </c:pt>
                <c:pt idx="1061">
                  <c:v>-4.1792789999999993</c:v>
                </c:pt>
                <c:pt idx="1062">
                  <c:v>-4.1821560000000009</c:v>
                </c:pt>
                <c:pt idx="1063">
                  <c:v>-4.1850310000000004</c:v>
                </c:pt>
                <c:pt idx="1064">
                  <c:v>-4.1879039999999996</c:v>
                </c:pt>
                <c:pt idx="1065">
                  <c:v>-4.1907750000000004</c:v>
                </c:pt>
                <c:pt idx="1066">
                  <c:v>-4.1936439999999999</c:v>
                </c:pt>
                <c:pt idx="1067">
                  <c:v>-4.196511000000001</c:v>
                </c:pt>
                <c:pt idx="1068">
                  <c:v>-4.199376</c:v>
                </c:pt>
                <c:pt idx="1069">
                  <c:v>-4.2022390000000005</c:v>
                </c:pt>
                <c:pt idx="1070">
                  <c:v>-4.2051000000000007</c:v>
                </c:pt>
                <c:pt idx="1071">
                  <c:v>-4.2079590000000007</c:v>
                </c:pt>
                <c:pt idx="1072">
                  <c:v>-4.2108160000000003</c:v>
                </c:pt>
                <c:pt idx="1073">
                  <c:v>-4.2136709999999997</c:v>
                </c:pt>
                <c:pt idx="1074">
                  <c:v>-4.2165240000000006</c:v>
                </c:pt>
                <c:pt idx="1075">
                  <c:v>-4.2193750000000003</c:v>
                </c:pt>
                <c:pt idx="1076">
                  <c:v>-4.2222239999999998</c:v>
                </c:pt>
                <c:pt idx="1077">
                  <c:v>-4.2250710000000007</c:v>
                </c:pt>
                <c:pt idx="1078">
                  <c:v>-4.2279160000000005</c:v>
                </c:pt>
                <c:pt idx="1079">
                  <c:v>-4.2307589999999999</c:v>
                </c:pt>
                <c:pt idx="1080">
                  <c:v>-4.2336</c:v>
                </c:pt>
                <c:pt idx="1081">
                  <c:v>-4.2364390000000007</c:v>
                </c:pt>
                <c:pt idx="1082">
                  <c:v>-4.2392760000000003</c:v>
                </c:pt>
                <c:pt idx="1083">
                  <c:v>-4.2421110000000004</c:v>
                </c:pt>
                <c:pt idx="1084">
                  <c:v>-4.2449440000000003</c:v>
                </c:pt>
                <c:pt idx="1085">
                  <c:v>-4.2477750000000007</c:v>
                </c:pt>
                <c:pt idx="1086">
                  <c:v>-4.250604</c:v>
                </c:pt>
                <c:pt idx="1087">
                  <c:v>-4.2534310000000009</c:v>
                </c:pt>
                <c:pt idx="1088">
                  <c:v>-4.2562560000000005</c:v>
                </c:pt>
                <c:pt idx="1089">
                  <c:v>-4.2590789999999998</c:v>
                </c:pt>
                <c:pt idx="1090">
                  <c:v>-4.2618999999999998</c:v>
                </c:pt>
                <c:pt idx="1091">
                  <c:v>-4.2647190000000004</c:v>
                </c:pt>
                <c:pt idx="1092">
                  <c:v>-4.2675360000000007</c:v>
                </c:pt>
                <c:pt idx="1093">
                  <c:v>-4.2703509999999998</c:v>
                </c:pt>
                <c:pt idx="1094">
                  <c:v>-4.2731640000000004</c:v>
                </c:pt>
                <c:pt idx="1095">
                  <c:v>-4.2759750000000007</c:v>
                </c:pt>
                <c:pt idx="1096">
                  <c:v>-4.2787840000000008</c:v>
                </c:pt>
                <c:pt idx="1097">
                  <c:v>-4.2815910000000006</c:v>
                </c:pt>
                <c:pt idx="1098">
                  <c:v>-4.2843960000000001</c:v>
                </c:pt>
                <c:pt idx="1099">
                  <c:v>-4.2871990000000011</c:v>
                </c:pt>
                <c:pt idx="1100">
                  <c:v>-4.29</c:v>
                </c:pt>
                <c:pt idx="1101">
                  <c:v>-4.2927990000000005</c:v>
                </c:pt>
                <c:pt idx="1102">
                  <c:v>-4.2955960000000006</c:v>
                </c:pt>
                <c:pt idx="1103">
                  <c:v>-4.2983910000000005</c:v>
                </c:pt>
                <c:pt idx="1104">
                  <c:v>-4.3011840000000001</c:v>
                </c:pt>
                <c:pt idx="1105">
                  <c:v>-4.3039750000000003</c:v>
                </c:pt>
                <c:pt idx="1106">
                  <c:v>-4.3067640000000003</c:v>
                </c:pt>
                <c:pt idx="1107">
                  <c:v>-4.3095509999999999</c:v>
                </c:pt>
                <c:pt idx="1108">
                  <c:v>-4.3123360000000002</c:v>
                </c:pt>
                <c:pt idx="1109">
                  <c:v>-4.315119000000001</c:v>
                </c:pt>
                <c:pt idx="1110">
                  <c:v>-4.3179000000000007</c:v>
                </c:pt>
                <c:pt idx="1111">
                  <c:v>-4.3206790000000002</c:v>
                </c:pt>
                <c:pt idx="1112">
                  <c:v>-4.3234560000000002</c:v>
                </c:pt>
                <c:pt idx="1113">
                  <c:v>-4.3262309999999999</c:v>
                </c:pt>
                <c:pt idx="1114">
                  <c:v>-4.3290040000000003</c:v>
                </c:pt>
                <c:pt idx="1115">
                  <c:v>-4.3317750000000004</c:v>
                </c:pt>
                <c:pt idx="1116">
                  <c:v>-4.3345440000000002</c:v>
                </c:pt>
                <c:pt idx="1117">
                  <c:v>-4.3373110000000006</c:v>
                </c:pt>
                <c:pt idx="1118">
                  <c:v>-4.3400759999999998</c:v>
                </c:pt>
                <c:pt idx="1119">
                  <c:v>-4.3428390000000006</c:v>
                </c:pt>
                <c:pt idx="1120">
                  <c:v>-4.3456000000000001</c:v>
                </c:pt>
                <c:pt idx="1121">
                  <c:v>-4.3483590000000003</c:v>
                </c:pt>
                <c:pt idx="1122">
                  <c:v>-4.3511160000000002</c:v>
                </c:pt>
                <c:pt idx="1123">
                  <c:v>-4.3538709999999998</c:v>
                </c:pt>
                <c:pt idx="1124">
                  <c:v>-4.3566240000000009</c:v>
                </c:pt>
                <c:pt idx="1125">
                  <c:v>-4.359375</c:v>
                </c:pt>
                <c:pt idx="1126">
                  <c:v>-4.3621239999999997</c:v>
                </c:pt>
                <c:pt idx="1127">
                  <c:v>-4.3648710000000008</c:v>
                </c:pt>
                <c:pt idx="1128">
                  <c:v>-4.3676160000000008</c:v>
                </c:pt>
                <c:pt idx="1129">
                  <c:v>-4.3703590000000005</c:v>
                </c:pt>
                <c:pt idx="1130">
                  <c:v>-4.3731</c:v>
                </c:pt>
                <c:pt idx="1131">
                  <c:v>-4.375839</c:v>
                </c:pt>
                <c:pt idx="1132">
                  <c:v>-4.3785760000000007</c:v>
                </c:pt>
                <c:pt idx="1133">
                  <c:v>-4.3813110000000002</c:v>
                </c:pt>
                <c:pt idx="1134">
                  <c:v>-4.3840440000000012</c:v>
                </c:pt>
                <c:pt idx="1135">
                  <c:v>-4.3867750000000001</c:v>
                </c:pt>
                <c:pt idx="1136">
                  <c:v>-4.3895039999999996</c:v>
                </c:pt>
                <c:pt idx="1137">
                  <c:v>-4.3922310000000007</c:v>
                </c:pt>
                <c:pt idx="1138">
                  <c:v>-4.3949560000000005</c:v>
                </c:pt>
                <c:pt idx="1139">
                  <c:v>-4.3976790000000001</c:v>
                </c:pt>
                <c:pt idx="1140">
                  <c:v>-4.4004000000000003</c:v>
                </c:pt>
                <c:pt idx="1141">
                  <c:v>-4.4031190000000002</c:v>
                </c:pt>
                <c:pt idx="1142">
                  <c:v>-4.4058360000000008</c:v>
                </c:pt>
                <c:pt idx="1143">
                  <c:v>-4.4085510000000001</c:v>
                </c:pt>
                <c:pt idx="1144">
                  <c:v>-4.411264000000001</c:v>
                </c:pt>
                <c:pt idx="1145">
                  <c:v>-4.4139750000000006</c:v>
                </c:pt>
                <c:pt idx="1146">
                  <c:v>-4.4166840000000009</c:v>
                </c:pt>
                <c:pt idx="1147">
                  <c:v>-4.4193910000000001</c:v>
                </c:pt>
                <c:pt idx="1148">
                  <c:v>-4.4220959999999998</c:v>
                </c:pt>
                <c:pt idx="1149">
                  <c:v>-4.424799000000001</c:v>
                </c:pt>
                <c:pt idx="1150">
                  <c:v>-4.4275000000000002</c:v>
                </c:pt>
                <c:pt idx="1151">
                  <c:v>-4.430199</c:v>
                </c:pt>
                <c:pt idx="1152">
                  <c:v>-4.4328960000000004</c:v>
                </c:pt>
                <c:pt idx="1153">
                  <c:v>-4.4355910000000005</c:v>
                </c:pt>
                <c:pt idx="1154">
                  <c:v>-4.4382840000000003</c:v>
                </c:pt>
                <c:pt idx="1155">
                  <c:v>-4.4409749999999999</c:v>
                </c:pt>
                <c:pt idx="1156">
                  <c:v>-4.4436640000000001</c:v>
                </c:pt>
                <c:pt idx="1157">
                  <c:v>-4.4463509999999999</c:v>
                </c:pt>
                <c:pt idx="1158">
                  <c:v>-4.4490359999999995</c:v>
                </c:pt>
                <c:pt idx="1159">
                  <c:v>-4.4517190000000006</c:v>
                </c:pt>
                <c:pt idx="1160">
                  <c:v>-4.4544000000000006</c:v>
                </c:pt>
                <c:pt idx="1161">
                  <c:v>-4.4570789999999993</c:v>
                </c:pt>
                <c:pt idx="1162">
                  <c:v>-4.4597560000000005</c:v>
                </c:pt>
                <c:pt idx="1163">
                  <c:v>-4.4624310000000005</c:v>
                </c:pt>
                <c:pt idx="1164">
                  <c:v>-4.4651040000000002</c:v>
                </c:pt>
                <c:pt idx="1165">
                  <c:v>-4.4677749999999996</c:v>
                </c:pt>
                <c:pt idx="1166">
                  <c:v>-4.4704440000000005</c:v>
                </c:pt>
                <c:pt idx="1167">
                  <c:v>-4.4731110000000012</c:v>
                </c:pt>
                <c:pt idx="1168">
                  <c:v>-4.4757759999999998</c:v>
                </c:pt>
                <c:pt idx="1169">
                  <c:v>-4.4784390000000007</c:v>
                </c:pt>
                <c:pt idx="1170">
                  <c:v>-4.4811000000000005</c:v>
                </c:pt>
                <c:pt idx="1171">
                  <c:v>-4.4837590000000009</c:v>
                </c:pt>
                <c:pt idx="1172">
                  <c:v>-4.4864160000000002</c:v>
                </c:pt>
                <c:pt idx="1173">
                  <c:v>-4.489071</c:v>
                </c:pt>
                <c:pt idx="1174">
                  <c:v>-4.4917240000000005</c:v>
                </c:pt>
                <c:pt idx="1175">
                  <c:v>-4.4943749999999998</c:v>
                </c:pt>
                <c:pt idx="1176">
                  <c:v>-4.4970239999999997</c:v>
                </c:pt>
                <c:pt idx="1177">
                  <c:v>-4.4996710000000002</c:v>
                </c:pt>
                <c:pt idx="1178">
                  <c:v>-4.5023160000000004</c:v>
                </c:pt>
                <c:pt idx="1179">
                  <c:v>-4.5049590000000004</c:v>
                </c:pt>
                <c:pt idx="1180">
                  <c:v>-4.5076000000000001</c:v>
                </c:pt>
                <c:pt idx="1181">
                  <c:v>-4.5102390000000003</c:v>
                </c:pt>
                <c:pt idx="1182">
                  <c:v>-4.5128760000000003</c:v>
                </c:pt>
                <c:pt idx="1183">
                  <c:v>-4.5155110000000001</c:v>
                </c:pt>
                <c:pt idx="1184">
                  <c:v>-4.5181440000000004</c:v>
                </c:pt>
                <c:pt idx="1185">
                  <c:v>-4.5207750000000004</c:v>
                </c:pt>
                <c:pt idx="1186">
                  <c:v>-4.5234039999999993</c:v>
                </c:pt>
                <c:pt idx="1187">
                  <c:v>-4.5260310000000006</c:v>
                </c:pt>
                <c:pt idx="1188">
                  <c:v>-4.5286559999999998</c:v>
                </c:pt>
                <c:pt idx="1189">
                  <c:v>-4.5312789999999996</c:v>
                </c:pt>
                <c:pt idx="1190">
                  <c:v>-4.5339</c:v>
                </c:pt>
                <c:pt idx="1191">
                  <c:v>-4.5365190000000002</c:v>
                </c:pt>
                <c:pt idx="1192">
                  <c:v>-4.5391360000000009</c:v>
                </c:pt>
                <c:pt idx="1193">
                  <c:v>-4.5417509999999996</c:v>
                </c:pt>
                <c:pt idx="1194">
                  <c:v>-4.5443640000000007</c:v>
                </c:pt>
                <c:pt idx="1195">
                  <c:v>-4.5469750000000007</c:v>
                </c:pt>
                <c:pt idx="1196">
                  <c:v>-4.5495840000000003</c:v>
                </c:pt>
                <c:pt idx="1197">
                  <c:v>-4.5521910000000005</c:v>
                </c:pt>
                <c:pt idx="1198">
                  <c:v>-4.5547960000000005</c:v>
                </c:pt>
                <c:pt idx="1199">
                  <c:v>-4.5573990000000002</c:v>
                </c:pt>
                <c:pt idx="1200">
                  <c:v>-4.5600000000000005</c:v>
                </c:pt>
                <c:pt idx="1201">
                  <c:v>-4.5625990000000005</c:v>
                </c:pt>
                <c:pt idx="1202">
                  <c:v>-4.5651960000000003</c:v>
                </c:pt>
                <c:pt idx="1203">
                  <c:v>-4.5677910000000006</c:v>
                </c:pt>
                <c:pt idx="1204">
                  <c:v>-4.5703840000000007</c:v>
                </c:pt>
                <c:pt idx="1205">
                  <c:v>-4.5729750000000005</c:v>
                </c:pt>
                <c:pt idx="1206">
                  <c:v>-4.575564</c:v>
                </c:pt>
                <c:pt idx="1207">
                  <c:v>-4.5781510000000001</c:v>
                </c:pt>
                <c:pt idx="1208">
                  <c:v>-4.5807359999999999</c:v>
                </c:pt>
                <c:pt idx="1209">
                  <c:v>-4.5833190000000004</c:v>
                </c:pt>
                <c:pt idx="1210">
                  <c:v>-4.5859000000000005</c:v>
                </c:pt>
                <c:pt idx="1211">
                  <c:v>-4.5884789999999995</c:v>
                </c:pt>
                <c:pt idx="1212">
                  <c:v>-4.591056</c:v>
                </c:pt>
                <c:pt idx="1213">
                  <c:v>-4.5936310000000002</c:v>
                </c:pt>
                <c:pt idx="1214">
                  <c:v>-4.5962040000000002</c:v>
                </c:pt>
                <c:pt idx="1215">
                  <c:v>-4.5987749999999998</c:v>
                </c:pt>
                <c:pt idx="1216">
                  <c:v>-4.6013440000000001</c:v>
                </c:pt>
                <c:pt idx="1217">
                  <c:v>-4.603911000000001</c:v>
                </c:pt>
                <c:pt idx="1218">
                  <c:v>-4.6064759999999998</c:v>
                </c:pt>
                <c:pt idx="1219">
                  <c:v>-4.6090390000000001</c:v>
                </c:pt>
                <c:pt idx="1220">
                  <c:v>-4.6116000000000001</c:v>
                </c:pt>
                <c:pt idx="1221">
                  <c:v>-4.6141590000000008</c:v>
                </c:pt>
                <c:pt idx="1222">
                  <c:v>-4.6167160000000003</c:v>
                </c:pt>
                <c:pt idx="1223">
                  <c:v>-4.6192710000000003</c:v>
                </c:pt>
                <c:pt idx="1224">
                  <c:v>-4.6218240000000002</c:v>
                </c:pt>
                <c:pt idx="1225">
                  <c:v>-4.6243749999999997</c:v>
                </c:pt>
                <c:pt idx="1226">
                  <c:v>-4.6269239999999998</c:v>
                </c:pt>
                <c:pt idx="1227">
                  <c:v>-4.6294710000000006</c:v>
                </c:pt>
                <c:pt idx="1228">
                  <c:v>-4.6320160000000001</c:v>
                </c:pt>
                <c:pt idx="1229">
                  <c:v>-4.6345590000000003</c:v>
                </c:pt>
                <c:pt idx="1230">
                  <c:v>-4.6371000000000002</c:v>
                </c:pt>
                <c:pt idx="1231">
                  <c:v>-4.6396390000000007</c:v>
                </c:pt>
                <c:pt idx="1232">
                  <c:v>-4.6421760000000001</c:v>
                </c:pt>
                <c:pt idx="1233">
                  <c:v>-4.644711</c:v>
                </c:pt>
                <c:pt idx="1234">
                  <c:v>-4.6472440000000006</c:v>
                </c:pt>
                <c:pt idx="1235">
                  <c:v>-4.6497750000000009</c:v>
                </c:pt>
                <c:pt idx="1236">
                  <c:v>-4.652304</c:v>
                </c:pt>
                <c:pt idx="1237">
                  <c:v>-4.6548310000000006</c:v>
                </c:pt>
                <c:pt idx="1238">
                  <c:v>-4.6573560000000001</c:v>
                </c:pt>
                <c:pt idx="1239">
                  <c:v>-4.6598790000000001</c:v>
                </c:pt>
                <c:pt idx="1240">
                  <c:v>-4.6623999999999999</c:v>
                </c:pt>
                <c:pt idx="1241">
                  <c:v>-4.6649190000000003</c:v>
                </c:pt>
                <c:pt idx="1242">
                  <c:v>-4.6674360000000004</c:v>
                </c:pt>
                <c:pt idx="1243">
                  <c:v>-4.6699510000000002</c:v>
                </c:pt>
                <c:pt idx="1244">
                  <c:v>-4.6724640000000006</c:v>
                </c:pt>
                <c:pt idx="1245">
                  <c:v>-4.6749750000000008</c:v>
                </c:pt>
                <c:pt idx="1246">
                  <c:v>-4.6774840000000006</c:v>
                </c:pt>
                <c:pt idx="1247">
                  <c:v>-4.6799910000000002</c:v>
                </c:pt>
                <c:pt idx="1248">
                  <c:v>-4.6824960000000004</c:v>
                </c:pt>
                <c:pt idx="1249">
                  <c:v>-4.6849990000000012</c:v>
                </c:pt>
                <c:pt idx="1250">
                  <c:v>-4.6875</c:v>
                </c:pt>
                <c:pt idx="1251">
                  <c:v>-4.6899990000000003</c:v>
                </c:pt>
                <c:pt idx="1252">
                  <c:v>-4.6924960000000002</c:v>
                </c:pt>
                <c:pt idx="1253">
                  <c:v>-4.6949910000000008</c:v>
                </c:pt>
                <c:pt idx="1254">
                  <c:v>-4.6974840000000002</c:v>
                </c:pt>
                <c:pt idx="1255">
                  <c:v>-4.6999750000000002</c:v>
                </c:pt>
                <c:pt idx="1256">
                  <c:v>-4.702464</c:v>
                </c:pt>
                <c:pt idx="1257">
                  <c:v>-4.7049509999999994</c:v>
                </c:pt>
                <c:pt idx="1258">
                  <c:v>-4.7074359999999995</c:v>
                </c:pt>
                <c:pt idx="1259">
                  <c:v>-4.7099190000000011</c:v>
                </c:pt>
                <c:pt idx="1260">
                  <c:v>-4.7124000000000006</c:v>
                </c:pt>
                <c:pt idx="1261">
                  <c:v>-4.7148789999999998</c:v>
                </c:pt>
                <c:pt idx="1262">
                  <c:v>-4.7173560000000005</c:v>
                </c:pt>
                <c:pt idx="1263">
                  <c:v>-4.719831000000001</c:v>
                </c:pt>
                <c:pt idx="1264">
                  <c:v>-4.7223040000000003</c:v>
                </c:pt>
                <c:pt idx="1265">
                  <c:v>-4.7247750000000002</c:v>
                </c:pt>
                <c:pt idx="1266">
                  <c:v>-4.7272440000000007</c:v>
                </c:pt>
                <c:pt idx="1267">
                  <c:v>-4.7297110000000009</c:v>
                </c:pt>
                <c:pt idx="1268">
                  <c:v>-4.7321759999999999</c:v>
                </c:pt>
                <c:pt idx="1269">
                  <c:v>-4.7346390000000005</c:v>
                </c:pt>
                <c:pt idx="1270">
                  <c:v>-4.7371000000000008</c:v>
                </c:pt>
                <c:pt idx="1271">
                  <c:v>-4.7395590000000007</c:v>
                </c:pt>
                <c:pt idx="1272">
                  <c:v>-4.7420160000000005</c:v>
                </c:pt>
                <c:pt idx="1273">
                  <c:v>-4.7444710000000008</c:v>
                </c:pt>
                <c:pt idx="1274">
                  <c:v>-4.7469240000000008</c:v>
                </c:pt>
                <c:pt idx="1275">
                  <c:v>-4.7493749999999997</c:v>
                </c:pt>
                <c:pt idx="1276">
                  <c:v>-4.751824</c:v>
                </c:pt>
                <c:pt idx="1277">
                  <c:v>-4.7542710000000001</c:v>
                </c:pt>
                <c:pt idx="1278">
                  <c:v>-4.7567160000000008</c:v>
                </c:pt>
                <c:pt idx="1279">
                  <c:v>-4.7591590000000004</c:v>
                </c:pt>
                <c:pt idx="1280">
                  <c:v>-4.7616000000000005</c:v>
                </c:pt>
                <c:pt idx="1281">
                  <c:v>-4.7640390000000004</c:v>
                </c:pt>
                <c:pt idx="1282">
                  <c:v>-4.7664759999999999</c:v>
                </c:pt>
                <c:pt idx="1283">
                  <c:v>-4.768911000000001</c:v>
                </c:pt>
                <c:pt idx="1284">
                  <c:v>-4.7713440000000009</c:v>
                </c:pt>
                <c:pt idx="1285">
                  <c:v>-4.7737750000000005</c:v>
                </c:pt>
                <c:pt idx="1286">
                  <c:v>-4.7762039999999999</c:v>
                </c:pt>
                <c:pt idx="1287">
                  <c:v>-4.7786309999999999</c:v>
                </c:pt>
                <c:pt idx="1288">
                  <c:v>-4.7810560000000013</c:v>
                </c:pt>
                <c:pt idx="1289">
                  <c:v>-4.7834789999999998</c:v>
                </c:pt>
                <c:pt idx="1290">
                  <c:v>-4.7858999999999998</c:v>
                </c:pt>
                <c:pt idx="1291">
                  <c:v>-4.7883190000000004</c:v>
                </c:pt>
                <c:pt idx="1292">
                  <c:v>-4.7907360000000008</c:v>
                </c:pt>
                <c:pt idx="1293">
                  <c:v>-4.7931510000000008</c:v>
                </c:pt>
                <c:pt idx="1294">
                  <c:v>-4.7955640000000006</c:v>
                </c:pt>
                <c:pt idx="1295">
                  <c:v>-4.797975000000001</c:v>
                </c:pt>
                <c:pt idx="1296">
                  <c:v>-4.8003840000000002</c:v>
                </c:pt>
                <c:pt idx="1297">
                  <c:v>-4.8027909999999991</c:v>
                </c:pt>
                <c:pt idx="1298">
                  <c:v>-4.8051960000000005</c:v>
                </c:pt>
                <c:pt idx="1299">
                  <c:v>-4.8075990000000006</c:v>
                </c:pt>
                <c:pt idx="1300">
                  <c:v>-4.8100000000000005</c:v>
                </c:pt>
                <c:pt idx="1301">
                  <c:v>-4.8123990000000001</c:v>
                </c:pt>
                <c:pt idx="1302">
                  <c:v>-4.8147960000000003</c:v>
                </c:pt>
                <c:pt idx="1303">
                  <c:v>-4.8171910000000002</c:v>
                </c:pt>
                <c:pt idx="1304">
                  <c:v>-4.8195840000000008</c:v>
                </c:pt>
                <c:pt idx="1305">
                  <c:v>-4.8219750000000001</c:v>
                </c:pt>
                <c:pt idx="1306">
                  <c:v>-4.824364000000001</c:v>
                </c:pt>
                <c:pt idx="1307">
                  <c:v>-4.8267509999999998</c:v>
                </c:pt>
                <c:pt idx="1308">
                  <c:v>-4.8291360000000001</c:v>
                </c:pt>
                <c:pt idx="1309">
                  <c:v>-4.8315190000000001</c:v>
                </c:pt>
                <c:pt idx="1310">
                  <c:v>-4.8339000000000008</c:v>
                </c:pt>
                <c:pt idx="1311">
                  <c:v>-4.8362789999999993</c:v>
                </c:pt>
                <c:pt idx="1312">
                  <c:v>-4.8386559999999994</c:v>
                </c:pt>
                <c:pt idx="1313">
                  <c:v>-4.841031000000001</c:v>
                </c:pt>
                <c:pt idx="1314">
                  <c:v>-4.8434039999999996</c:v>
                </c:pt>
                <c:pt idx="1315">
                  <c:v>-4.8457749999999997</c:v>
                </c:pt>
                <c:pt idx="1316">
                  <c:v>-4.8481440000000005</c:v>
                </c:pt>
                <c:pt idx="1317">
                  <c:v>-4.8505110000000009</c:v>
                </c:pt>
                <c:pt idx="1318">
                  <c:v>-4.8528760000000002</c:v>
                </c:pt>
                <c:pt idx="1319">
                  <c:v>-4.855239000000001</c:v>
                </c:pt>
                <c:pt idx="1320">
                  <c:v>-4.8576000000000006</c:v>
                </c:pt>
                <c:pt idx="1321">
                  <c:v>-4.8599589999999999</c:v>
                </c:pt>
                <c:pt idx="1322">
                  <c:v>-4.8623159999999999</c:v>
                </c:pt>
                <c:pt idx="1323">
                  <c:v>-4.8646710000000004</c:v>
                </c:pt>
                <c:pt idx="1324">
                  <c:v>-4.8670240000000007</c:v>
                </c:pt>
                <c:pt idx="1325">
                  <c:v>-4.8693749999999998</c:v>
                </c:pt>
                <c:pt idx="1326">
                  <c:v>-4.8717240000000004</c:v>
                </c:pt>
                <c:pt idx="1327">
                  <c:v>-4.8740709999999998</c:v>
                </c:pt>
                <c:pt idx="1328">
                  <c:v>-4.8764159999999999</c:v>
                </c:pt>
                <c:pt idx="1329">
                  <c:v>-4.8787590000000005</c:v>
                </c:pt>
                <c:pt idx="1330">
                  <c:v>-4.8811</c:v>
                </c:pt>
                <c:pt idx="1331">
                  <c:v>-4.883439000000001</c:v>
                </c:pt>
                <c:pt idx="1332">
                  <c:v>-4.8857759999999999</c:v>
                </c:pt>
                <c:pt idx="1333">
                  <c:v>-4.8881110000000003</c:v>
                </c:pt>
                <c:pt idx="1334">
                  <c:v>-4.8904440000000005</c:v>
                </c:pt>
                <c:pt idx="1335">
                  <c:v>-4.8927750000000003</c:v>
                </c:pt>
                <c:pt idx="1336">
                  <c:v>-4.8951039999999999</c:v>
                </c:pt>
                <c:pt idx="1337">
                  <c:v>-4.8974309999999992</c:v>
                </c:pt>
                <c:pt idx="1338">
                  <c:v>-4.8997560000000009</c:v>
                </c:pt>
                <c:pt idx="1339">
                  <c:v>-4.9020790000000005</c:v>
                </c:pt>
                <c:pt idx="1340">
                  <c:v>-4.9043999999999999</c:v>
                </c:pt>
                <c:pt idx="1341">
                  <c:v>-4.9067189999999998</c:v>
                </c:pt>
                <c:pt idx="1342">
                  <c:v>-4.9090360000000004</c:v>
                </c:pt>
                <c:pt idx="1343">
                  <c:v>-4.9113510000000007</c:v>
                </c:pt>
                <c:pt idx="1344">
                  <c:v>-4.9136640000000007</c:v>
                </c:pt>
                <c:pt idx="1345">
                  <c:v>-4.9159750000000004</c:v>
                </c:pt>
                <c:pt idx="1346">
                  <c:v>-4.9182839999999999</c:v>
                </c:pt>
                <c:pt idx="1347">
                  <c:v>-4.9205909999999999</c:v>
                </c:pt>
                <c:pt idx="1348">
                  <c:v>-4.9228960000000006</c:v>
                </c:pt>
                <c:pt idx="1349">
                  <c:v>-4.925199000000001</c:v>
                </c:pt>
                <c:pt idx="1350">
                  <c:v>-4.9275000000000002</c:v>
                </c:pt>
                <c:pt idx="1351">
                  <c:v>-4.929799</c:v>
                </c:pt>
                <c:pt idx="1352">
                  <c:v>-4.9320959999999996</c:v>
                </c:pt>
                <c:pt idx="1353">
                  <c:v>-4.9343909999999997</c:v>
                </c:pt>
                <c:pt idx="1354">
                  <c:v>-4.9366840000000005</c:v>
                </c:pt>
                <c:pt idx="1355">
                  <c:v>-4.9389750000000001</c:v>
                </c:pt>
                <c:pt idx="1356">
                  <c:v>-4.9412640000000003</c:v>
                </c:pt>
                <c:pt idx="1357">
                  <c:v>-4.9435510000000003</c:v>
                </c:pt>
                <c:pt idx="1358">
                  <c:v>-4.9458360000000008</c:v>
                </c:pt>
                <c:pt idx="1359">
                  <c:v>-4.9481190000000002</c:v>
                </c:pt>
                <c:pt idx="1360">
                  <c:v>-4.9504000000000001</c:v>
                </c:pt>
                <c:pt idx="1361">
                  <c:v>-4.9526789999999998</c:v>
                </c:pt>
                <c:pt idx="1362">
                  <c:v>-4.9549559999999992</c:v>
                </c:pt>
                <c:pt idx="1363">
                  <c:v>-4.9572310000000011</c:v>
                </c:pt>
                <c:pt idx="1364">
                  <c:v>-4.9595039999999999</c:v>
                </c:pt>
                <c:pt idx="1365">
                  <c:v>-4.9617750000000003</c:v>
                </c:pt>
                <c:pt idx="1366">
                  <c:v>-4.9640440000000003</c:v>
                </c:pt>
                <c:pt idx="1367">
                  <c:v>-4.9663110000000001</c:v>
                </c:pt>
                <c:pt idx="1368">
                  <c:v>-4.9685760000000005</c:v>
                </c:pt>
                <c:pt idx="1369">
                  <c:v>-4.9708390000000007</c:v>
                </c:pt>
                <c:pt idx="1370">
                  <c:v>-4.9731000000000005</c:v>
                </c:pt>
                <c:pt idx="1371">
                  <c:v>-4.9753590000000001</c:v>
                </c:pt>
                <c:pt idx="1372">
                  <c:v>-4.9776159999999994</c:v>
                </c:pt>
                <c:pt idx="1373">
                  <c:v>-4.979871000000001</c:v>
                </c:pt>
                <c:pt idx="1374">
                  <c:v>-4.9821240000000007</c:v>
                </c:pt>
                <c:pt idx="1375">
                  <c:v>-4.984375</c:v>
                </c:pt>
                <c:pt idx="1376">
                  <c:v>-4.9866239999999999</c:v>
                </c:pt>
                <c:pt idx="1377">
                  <c:v>-4.9888709999999996</c:v>
                </c:pt>
                <c:pt idx="1378">
                  <c:v>-4.9911159999999999</c:v>
                </c:pt>
                <c:pt idx="1379">
                  <c:v>-4.9933589999999999</c:v>
                </c:pt>
                <c:pt idx="1380">
                  <c:v>-4.9956000000000005</c:v>
                </c:pt>
                <c:pt idx="1381">
                  <c:v>-4.9978390000000008</c:v>
                </c:pt>
                <c:pt idx="1382">
                  <c:v>-5.000076</c:v>
                </c:pt>
                <c:pt idx="1383">
                  <c:v>-5.0023110000000006</c:v>
                </c:pt>
                <c:pt idx="1384">
                  <c:v>-5.004544000000001</c:v>
                </c:pt>
                <c:pt idx="1385">
                  <c:v>-5.0067750000000011</c:v>
                </c:pt>
                <c:pt idx="1386">
                  <c:v>-5.0090039999999991</c:v>
                </c:pt>
                <c:pt idx="1387">
                  <c:v>-5.0112310000000004</c:v>
                </c:pt>
                <c:pt idx="1388">
                  <c:v>-5.0134560000000015</c:v>
                </c:pt>
                <c:pt idx="1389">
                  <c:v>-5.0156790000000004</c:v>
                </c:pt>
                <c:pt idx="1390">
                  <c:v>-5.0179</c:v>
                </c:pt>
                <c:pt idx="1391">
                  <c:v>-5.0201190000000002</c:v>
                </c:pt>
                <c:pt idx="1392">
                  <c:v>-5.0223360000000001</c:v>
                </c:pt>
                <c:pt idx="1393">
                  <c:v>-5.0245510000000007</c:v>
                </c:pt>
                <c:pt idx="1394">
                  <c:v>-5.026764</c:v>
                </c:pt>
                <c:pt idx="1395">
                  <c:v>-5.0289750000000009</c:v>
                </c:pt>
                <c:pt idx="1396">
                  <c:v>-5.0311840000000005</c:v>
                </c:pt>
                <c:pt idx="1397">
                  <c:v>-5.0333909999999999</c:v>
                </c:pt>
                <c:pt idx="1398">
                  <c:v>-5.0355960000000008</c:v>
                </c:pt>
                <c:pt idx="1399">
                  <c:v>-5.0377990000000006</c:v>
                </c:pt>
                <c:pt idx="1400">
                  <c:v>-5.04</c:v>
                </c:pt>
                <c:pt idx="1401">
                  <c:v>-5.0421990000000001</c:v>
                </c:pt>
                <c:pt idx="1402">
                  <c:v>-5.0443959999999999</c:v>
                </c:pt>
                <c:pt idx="1403">
                  <c:v>-5.0465910000000003</c:v>
                </c:pt>
                <c:pt idx="1404">
                  <c:v>-5.0487840000000004</c:v>
                </c:pt>
                <c:pt idx="1405">
                  <c:v>-5.0509750000000002</c:v>
                </c:pt>
                <c:pt idx="1406">
                  <c:v>-5.0531640000000007</c:v>
                </c:pt>
                <c:pt idx="1407">
                  <c:v>-5.0553509999999999</c:v>
                </c:pt>
                <c:pt idx="1408">
                  <c:v>-5.0575360000000007</c:v>
                </c:pt>
                <c:pt idx="1409">
                  <c:v>-5.0597190000000012</c:v>
                </c:pt>
                <c:pt idx="1410">
                  <c:v>-5.0619000000000005</c:v>
                </c:pt>
                <c:pt idx="1411">
                  <c:v>-5.0640789999999996</c:v>
                </c:pt>
                <c:pt idx="1412">
                  <c:v>-5.0662560000000001</c:v>
                </c:pt>
                <c:pt idx="1413">
                  <c:v>-5.0684310000000004</c:v>
                </c:pt>
                <c:pt idx="1414">
                  <c:v>-5.0706039999999994</c:v>
                </c:pt>
                <c:pt idx="1415">
                  <c:v>-5.072775</c:v>
                </c:pt>
                <c:pt idx="1416">
                  <c:v>-5.0749440000000003</c:v>
                </c:pt>
                <c:pt idx="1417">
                  <c:v>-5.0771110000000004</c:v>
                </c:pt>
                <c:pt idx="1418">
                  <c:v>-5.0792760000000001</c:v>
                </c:pt>
                <c:pt idx="1419">
                  <c:v>-5.0814390000000005</c:v>
                </c:pt>
                <c:pt idx="1420">
                  <c:v>-5.0836000000000006</c:v>
                </c:pt>
                <c:pt idx="1421">
                  <c:v>-5.0857590000000004</c:v>
                </c:pt>
                <c:pt idx="1422">
                  <c:v>-5.0879159999999999</c:v>
                </c:pt>
                <c:pt idx="1423">
                  <c:v>-5.090071</c:v>
                </c:pt>
                <c:pt idx="1424">
                  <c:v>-5.0922240000000007</c:v>
                </c:pt>
                <c:pt idx="1425">
                  <c:v>-5.0943749999999994</c:v>
                </c:pt>
                <c:pt idx="1426">
                  <c:v>-5.0965240000000005</c:v>
                </c:pt>
                <c:pt idx="1427">
                  <c:v>-5.0986709999999995</c:v>
                </c:pt>
                <c:pt idx="1428">
                  <c:v>-5.100816</c:v>
                </c:pt>
                <c:pt idx="1429">
                  <c:v>-5.1029590000000002</c:v>
                </c:pt>
                <c:pt idx="1430">
                  <c:v>-5.1051000000000002</c:v>
                </c:pt>
                <c:pt idx="1431">
                  <c:v>-5.1072389999999999</c:v>
                </c:pt>
                <c:pt idx="1432">
                  <c:v>-5.1093760000000001</c:v>
                </c:pt>
                <c:pt idx="1433">
                  <c:v>-5.1115110000000001</c:v>
                </c:pt>
                <c:pt idx="1434">
                  <c:v>-5.1136440000000007</c:v>
                </c:pt>
                <c:pt idx="1435">
                  <c:v>-5.1157750000000011</c:v>
                </c:pt>
                <c:pt idx="1436">
                  <c:v>-5.1179039999999993</c:v>
                </c:pt>
                <c:pt idx="1437">
                  <c:v>-5.120031</c:v>
                </c:pt>
                <c:pt idx="1438">
                  <c:v>-5.1221560000000004</c:v>
                </c:pt>
                <c:pt idx="1439">
                  <c:v>-5.1242789999999996</c:v>
                </c:pt>
                <c:pt idx="1440">
                  <c:v>-5.1264000000000003</c:v>
                </c:pt>
                <c:pt idx="1441">
                  <c:v>-5.1285190000000007</c:v>
                </c:pt>
                <c:pt idx="1442">
                  <c:v>-5.1306360000000009</c:v>
                </c:pt>
                <c:pt idx="1443">
                  <c:v>-5.1327510000000007</c:v>
                </c:pt>
                <c:pt idx="1444">
                  <c:v>-5.1348640000000003</c:v>
                </c:pt>
                <c:pt idx="1445">
                  <c:v>-5.1369750000000005</c:v>
                </c:pt>
                <c:pt idx="1446">
                  <c:v>-5.1390840000000004</c:v>
                </c:pt>
                <c:pt idx="1447">
                  <c:v>-5.1411909999999992</c:v>
                </c:pt>
                <c:pt idx="1448">
                  <c:v>-5.1432960000000003</c:v>
                </c:pt>
                <c:pt idx="1449">
                  <c:v>-5.1453990000000012</c:v>
                </c:pt>
                <c:pt idx="1450">
                  <c:v>-5.1475</c:v>
                </c:pt>
                <c:pt idx="1451">
                  <c:v>-5.1495990000000003</c:v>
                </c:pt>
                <c:pt idx="1452">
                  <c:v>-5.1516960000000003</c:v>
                </c:pt>
                <c:pt idx="1453">
                  <c:v>-5.153791</c:v>
                </c:pt>
                <c:pt idx="1454">
                  <c:v>-5.1558840000000004</c:v>
                </c:pt>
                <c:pt idx="1455">
                  <c:v>-5.1579750000000004</c:v>
                </c:pt>
                <c:pt idx="1456">
                  <c:v>-5.1600640000000002</c:v>
                </c:pt>
                <c:pt idx="1457">
                  <c:v>-5.1621510000000006</c:v>
                </c:pt>
                <c:pt idx="1458">
                  <c:v>-5.1642360000000007</c:v>
                </c:pt>
                <c:pt idx="1459">
                  <c:v>-5.1663190000000014</c:v>
                </c:pt>
                <c:pt idx="1460">
                  <c:v>-5.168400000000001</c:v>
                </c:pt>
                <c:pt idx="1461">
                  <c:v>-5.1704789999999994</c:v>
                </c:pt>
                <c:pt idx="1462">
                  <c:v>-5.1725560000000002</c:v>
                </c:pt>
                <c:pt idx="1463">
                  <c:v>-5.1746310000000015</c:v>
                </c:pt>
                <c:pt idx="1464">
                  <c:v>-5.176704</c:v>
                </c:pt>
                <c:pt idx="1465">
                  <c:v>-5.1787749999999999</c:v>
                </c:pt>
                <c:pt idx="1466">
                  <c:v>-5.1808440000000004</c:v>
                </c:pt>
                <c:pt idx="1467">
                  <c:v>-5.1829110000000007</c:v>
                </c:pt>
                <c:pt idx="1468">
                  <c:v>-5.1849760000000007</c:v>
                </c:pt>
                <c:pt idx="1469">
                  <c:v>-5.1870390000000004</c:v>
                </c:pt>
                <c:pt idx="1470">
                  <c:v>-5.1890999999999998</c:v>
                </c:pt>
                <c:pt idx="1471">
                  <c:v>-5.1911590000000007</c:v>
                </c:pt>
                <c:pt idx="1472">
                  <c:v>-5.1932159999999996</c:v>
                </c:pt>
                <c:pt idx="1473">
                  <c:v>-5.195271</c:v>
                </c:pt>
                <c:pt idx="1474">
                  <c:v>-5.1973240000000001</c:v>
                </c:pt>
                <c:pt idx="1475">
                  <c:v>-5.1993749999999999</c:v>
                </c:pt>
                <c:pt idx="1476">
                  <c:v>-5.2014239999999994</c:v>
                </c:pt>
                <c:pt idx="1477">
                  <c:v>-5.2034710000000004</c:v>
                </c:pt>
                <c:pt idx="1478">
                  <c:v>-5.2055160000000003</c:v>
                </c:pt>
                <c:pt idx="1479">
                  <c:v>-5.2075589999999998</c:v>
                </c:pt>
                <c:pt idx="1480">
                  <c:v>-5.2096</c:v>
                </c:pt>
                <c:pt idx="1481">
                  <c:v>-5.2116389999999999</c:v>
                </c:pt>
                <c:pt idx="1482">
                  <c:v>-5.2136759999999995</c:v>
                </c:pt>
                <c:pt idx="1483">
                  <c:v>-5.2157110000000007</c:v>
                </c:pt>
                <c:pt idx="1484">
                  <c:v>-5.2177440000000006</c:v>
                </c:pt>
                <c:pt idx="1485">
                  <c:v>-5.2197750000000003</c:v>
                </c:pt>
                <c:pt idx="1486">
                  <c:v>-5.2218039999999997</c:v>
                </c:pt>
                <c:pt idx="1487">
                  <c:v>-5.2238310000000006</c:v>
                </c:pt>
                <c:pt idx="1488">
                  <c:v>-5.2258560000000012</c:v>
                </c:pt>
                <c:pt idx="1489">
                  <c:v>-5.2278789999999997</c:v>
                </c:pt>
                <c:pt idx="1490">
                  <c:v>-5.2299000000000007</c:v>
                </c:pt>
                <c:pt idx="1491">
                  <c:v>-5.2319190000000004</c:v>
                </c:pt>
                <c:pt idx="1492">
                  <c:v>-5.2339359999999999</c:v>
                </c:pt>
                <c:pt idx="1493">
                  <c:v>-5.235951</c:v>
                </c:pt>
                <c:pt idx="1494">
                  <c:v>-5.2379640000000007</c:v>
                </c:pt>
                <c:pt idx="1495">
                  <c:v>-5.2399750000000003</c:v>
                </c:pt>
                <c:pt idx="1496">
                  <c:v>-5.2419840000000004</c:v>
                </c:pt>
                <c:pt idx="1497">
                  <c:v>-5.2439909999999994</c:v>
                </c:pt>
                <c:pt idx="1498">
                  <c:v>-5.2459960000000008</c:v>
                </c:pt>
                <c:pt idx="1499">
                  <c:v>-5.247999000000001</c:v>
                </c:pt>
                <c:pt idx="1500">
                  <c:v>-5.25</c:v>
                </c:pt>
                <c:pt idx="1501">
                  <c:v>-5.2519989999999996</c:v>
                </c:pt>
                <c:pt idx="1502">
                  <c:v>-5.2539959999999999</c:v>
                </c:pt>
                <c:pt idx="1503">
                  <c:v>-5.2559909999999999</c:v>
                </c:pt>
                <c:pt idx="1504">
                  <c:v>-5.2579840000000004</c:v>
                </c:pt>
                <c:pt idx="1505">
                  <c:v>-5.2599750000000007</c:v>
                </c:pt>
                <c:pt idx="1506">
                  <c:v>-5.2619640000000008</c:v>
                </c:pt>
                <c:pt idx="1507">
                  <c:v>-5.2639510000000005</c:v>
                </c:pt>
                <c:pt idx="1508">
                  <c:v>-5.2659360000000008</c:v>
                </c:pt>
                <c:pt idx="1509">
                  <c:v>-5.2679190000000009</c:v>
                </c:pt>
                <c:pt idx="1510">
                  <c:v>-5.2699000000000007</c:v>
                </c:pt>
                <c:pt idx="1511">
                  <c:v>-5.2718790000000002</c:v>
                </c:pt>
                <c:pt idx="1512">
                  <c:v>-5.2738560000000003</c:v>
                </c:pt>
                <c:pt idx="1513">
                  <c:v>-5.275831000000001</c:v>
                </c:pt>
                <c:pt idx="1514">
                  <c:v>-5.2778039999999997</c:v>
                </c:pt>
                <c:pt idx="1515">
                  <c:v>-5.2797750000000008</c:v>
                </c:pt>
                <c:pt idx="1516">
                  <c:v>-5.2817439999999998</c:v>
                </c:pt>
                <c:pt idx="1517">
                  <c:v>-5.2837110000000003</c:v>
                </c:pt>
                <c:pt idx="1518">
                  <c:v>-5.2856760000000005</c:v>
                </c:pt>
                <c:pt idx="1519">
                  <c:v>-5.2876390000000004</c:v>
                </c:pt>
                <c:pt idx="1520">
                  <c:v>-5.2896000000000001</c:v>
                </c:pt>
                <c:pt idx="1521">
                  <c:v>-5.2915590000000003</c:v>
                </c:pt>
                <c:pt idx="1522">
                  <c:v>-5.2935159999999994</c:v>
                </c:pt>
                <c:pt idx="1523">
                  <c:v>-5.2954710000000009</c:v>
                </c:pt>
                <c:pt idx="1524">
                  <c:v>-5.2974240000000004</c:v>
                </c:pt>
                <c:pt idx="1525">
                  <c:v>-5.2993749999999995</c:v>
                </c:pt>
                <c:pt idx="1526">
                  <c:v>-5.3013240000000001</c:v>
                </c:pt>
                <c:pt idx="1527">
                  <c:v>-5.3032710000000005</c:v>
                </c:pt>
                <c:pt idx="1528">
                  <c:v>-5.3052159999999997</c:v>
                </c:pt>
                <c:pt idx="1529">
                  <c:v>-5.3071590000000004</c:v>
                </c:pt>
                <c:pt idx="1530">
                  <c:v>-5.3091000000000008</c:v>
                </c:pt>
                <c:pt idx="1531">
                  <c:v>-5.311039000000001</c:v>
                </c:pt>
                <c:pt idx="1532">
                  <c:v>-5.3129760000000008</c:v>
                </c:pt>
                <c:pt idx="1533">
                  <c:v>-5.3149110000000004</c:v>
                </c:pt>
                <c:pt idx="1534">
                  <c:v>-5.3168440000000006</c:v>
                </c:pt>
                <c:pt idx="1535">
                  <c:v>-5.3187750000000005</c:v>
                </c:pt>
                <c:pt idx="1536">
                  <c:v>-5.3207040000000001</c:v>
                </c:pt>
                <c:pt idx="1537">
                  <c:v>-5.3226309999999994</c:v>
                </c:pt>
                <c:pt idx="1538">
                  <c:v>-5.3245560000000012</c:v>
                </c:pt>
                <c:pt idx="1539">
                  <c:v>-5.326479</c:v>
                </c:pt>
                <c:pt idx="1540">
                  <c:v>-5.3284000000000002</c:v>
                </c:pt>
                <c:pt idx="1541">
                  <c:v>-5.3303190000000003</c:v>
                </c:pt>
                <c:pt idx="1542">
                  <c:v>-5.332236</c:v>
                </c:pt>
                <c:pt idx="1543">
                  <c:v>-5.3341510000000003</c:v>
                </c:pt>
                <c:pt idx="1544">
                  <c:v>-5.3360640000000004</c:v>
                </c:pt>
                <c:pt idx="1545">
                  <c:v>-5.3379750000000001</c:v>
                </c:pt>
                <c:pt idx="1546">
                  <c:v>-5.3398840000000005</c:v>
                </c:pt>
                <c:pt idx="1547">
                  <c:v>-5.3417909999999997</c:v>
                </c:pt>
                <c:pt idx="1548">
                  <c:v>-5.3436960000000004</c:v>
                </c:pt>
                <c:pt idx="1549">
                  <c:v>-5.3455990000000009</c:v>
                </c:pt>
                <c:pt idx="1550">
                  <c:v>-5.3475000000000001</c:v>
                </c:pt>
                <c:pt idx="1551">
                  <c:v>-5.349399</c:v>
                </c:pt>
                <c:pt idx="1552">
                  <c:v>-5.3512959999999996</c:v>
                </c:pt>
                <c:pt idx="1553">
                  <c:v>-5.3531909999999998</c:v>
                </c:pt>
                <c:pt idx="1554">
                  <c:v>-5.3550839999999997</c:v>
                </c:pt>
                <c:pt idx="1555">
                  <c:v>-5.3569750000000003</c:v>
                </c:pt>
                <c:pt idx="1556">
                  <c:v>-5.3588640000000005</c:v>
                </c:pt>
                <c:pt idx="1557">
                  <c:v>-5.3607510000000005</c:v>
                </c:pt>
                <c:pt idx="1558">
                  <c:v>-5.3626360000000002</c:v>
                </c:pt>
                <c:pt idx="1559">
                  <c:v>-5.3645190000000005</c:v>
                </c:pt>
                <c:pt idx="1560">
                  <c:v>-5.3664000000000005</c:v>
                </c:pt>
                <c:pt idx="1561">
                  <c:v>-5.3682789999999994</c:v>
                </c:pt>
                <c:pt idx="1562">
                  <c:v>-5.3701559999999997</c:v>
                </c:pt>
                <c:pt idx="1563">
                  <c:v>-5.3720310000000007</c:v>
                </c:pt>
                <c:pt idx="1564">
                  <c:v>-5.3739039999999996</c:v>
                </c:pt>
                <c:pt idx="1565">
                  <c:v>-5.3757750000000009</c:v>
                </c:pt>
                <c:pt idx="1566">
                  <c:v>-5.3776440000000001</c:v>
                </c:pt>
                <c:pt idx="1567">
                  <c:v>-5.3795110000000008</c:v>
                </c:pt>
                <c:pt idx="1568">
                  <c:v>-5.3813759999999995</c:v>
                </c:pt>
                <c:pt idx="1569">
                  <c:v>-5.3832389999999997</c:v>
                </c:pt>
                <c:pt idx="1570">
                  <c:v>-5.3851000000000004</c:v>
                </c:pt>
                <c:pt idx="1571">
                  <c:v>-5.3869590000000001</c:v>
                </c:pt>
                <c:pt idx="1572">
                  <c:v>-5.3888160000000003</c:v>
                </c:pt>
                <c:pt idx="1573">
                  <c:v>-5.3906710000000011</c:v>
                </c:pt>
                <c:pt idx="1574">
                  <c:v>-5.3925239999999999</c:v>
                </c:pt>
                <c:pt idx="1575">
                  <c:v>-5.3943750000000001</c:v>
                </c:pt>
                <c:pt idx="1576">
                  <c:v>-5.3962240000000001</c:v>
                </c:pt>
                <c:pt idx="1577">
                  <c:v>-5.3980709999999998</c:v>
                </c:pt>
                <c:pt idx="1578">
                  <c:v>-5.3999159999999993</c:v>
                </c:pt>
                <c:pt idx="1579">
                  <c:v>-5.4017590000000002</c:v>
                </c:pt>
                <c:pt idx="1580">
                  <c:v>-5.4036000000000008</c:v>
                </c:pt>
                <c:pt idx="1581">
                  <c:v>-5.4054390000000012</c:v>
                </c:pt>
                <c:pt idx="1582">
                  <c:v>-5.4072759999999995</c:v>
                </c:pt>
                <c:pt idx="1583">
                  <c:v>-5.4091110000000002</c:v>
                </c:pt>
                <c:pt idx="1584">
                  <c:v>-5.4109440000000006</c:v>
                </c:pt>
                <c:pt idx="1585">
                  <c:v>-5.4127749999999999</c:v>
                </c:pt>
                <c:pt idx="1586">
                  <c:v>-5.4146039999999998</c:v>
                </c:pt>
                <c:pt idx="1587">
                  <c:v>-5.4164310000000002</c:v>
                </c:pt>
                <c:pt idx="1588">
                  <c:v>-5.4182560000000013</c:v>
                </c:pt>
                <c:pt idx="1589">
                  <c:v>-5.4200789999999994</c:v>
                </c:pt>
                <c:pt idx="1590">
                  <c:v>-5.4218999999999999</c:v>
                </c:pt>
                <c:pt idx="1591">
                  <c:v>-5.4237190000000002</c:v>
                </c:pt>
                <c:pt idx="1592">
                  <c:v>-5.4255360000000001</c:v>
                </c:pt>
                <c:pt idx="1593">
                  <c:v>-5.4273509999999998</c:v>
                </c:pt>
                <c:pt idx="1594">
                  <c:v>-5.4291640000000001</c:v>
                </c:pt>
                <c:pt idx="1595">
                  <c:v>-5.4309750000000001</c:v>
                </c:pt>
                <c:pt idx="1596">
                  <c:v>-5.4327839999999998</c:v>
                </c:pt>
                <c:pt idx="1597">
                  <c:v>-5.4345909999999993</c:v>
                </c:pt>
                <c:pt idx="1598">
                  <c:v>-5.4363960000000002</c:v>
                </c:pt>
                <c:pt idx="1599">
                  <c:v>-5.4381990000000009</c:v>
                </c:pt>
                <c:pt idx="1600">
                  <c:v>-5.4399999999999995</c:v>
                </c:pt>
                <c:pt idx="1601">
                  <c:v>-5.4417990000000014</c:v>
                </c:pt>
                <c:pt idx="1602">
                  <c:v>-5.4435959999999994</c:v>
                </c:pt>
                <c:pt idx="1603">
                  <c:v>-5.4453910000000008</c:v>
                </c:pt>
                <c:pt idx="1604">
                  <c:v>-5.447184</c:v>
                </c:pt>
                <c:pt idx="1605">
                  <c:v>-5.4489750000000008</c:v>
                </c:pt>
                <c:pt idx="1606">
                  <c:v>-5.4507639999999995</c:v>
                </c:pt>
                <c:pt idx="1607">
                  <c:v>-5.4525509999999997</c:v>
                </c:pt>
                <c:pt idx="1608">
                  <c:v>-5.4543359999999996</c:v>
                </c:pt>
                <c:pt idx="1609">
                  <c:v>-5.4561189999999993</c:v>
                </c:pt>
                <c:pt idx="1610">
                  <c:v>-5.4579000000000004</c:v>
                </c:pt>
                <c:pt idx="1611">
                  <c:v>-5.4596789999999995</c:v>
                </c:pt>
                <c:pt idx="1612">
                  <c:v>-5.4614560000000001</c:v>
                </c:pt>
                <c:pt idx="1613">
                  <c:v>-5.4632310000000004</c:v>
                </c:pt>
                <c:pt idx="1614">
                  <c:v>-5.4650039999999995</c:v>
                </c:pt>
                <c:pt idx="1615">
                  <c:v>-5.4667750000000002</c:v>
                </c:pt>
                <c:pt idx="1616">
                  <c:v>-5.4685439999999996</c:v>
                </c:pt>
                <c:pt idx="1617">
                  <c:v>-5.4703109999999988</c:v>
                </c:pt>
                <c:pt idx="1618">
                  <c:v>-5.4720760000000013</c:v>
                </c:pt>
                <c:pt idx="1619">
                  <c:v>-5.4738390000000008</c:v>
                </c:pt>
                <c:pt idx="1620">
                  <c:v>-5.4756</c:v>
                </c:pt>
                <c:pt idx="1621">
                  <c:v>-5.4773589999999999</c:v>
                </c:pt>
                <c:pt idx="1622">
                  <c:v>-5.4791159999999994</c:v>
                </c:pt>
                <c:pt idx="1623">
                  <c:v>-5.4808709999999996</c:v>
                </c:pt>
                <c:pt idx="1624">
                  <c:v>-5.4826240000000013</c:v>
                </c:pt>
                <c:pt idx="1625">
                  <c:v>-5.484375</c:v>
                </c:pt>
                <c:pt idx="1626">
                  <c:v>-5.4861240000000002</c:v>
                </c:pt>
                <c:pt idx="1627">
                  <c:v>-5.4878710000000002</c:v>
                </c:pt>
                <c:pt idx="1628">
                  <c:v>-5.4896159999999998</c:v>
                </c:pt>
                <c:pt idx="1629">
                  <c:v>-5.491359000000001</c:v>
                </c:pt>
                <c:pt idx="1630">
                  <c:v>-5.4931000000000001</c:v>
                </c:pt>
                <c:pt idx="1631">
                  <c:v>-5.4948389999999989</c:v>
                </c:pt>
                <c:pt idx="1632">
                  <c:v>-5.4965760000000001</c:v>
                </c:pt>
                <c:pt idx="1633">
                  <c:v>-5.4983110000000011</c:v>
                </c:pt>
                <c:pt idx="1634">
                  <c:v>-5.5000439999999999</c:v>
                </c:pt>
                <c:pt idx="1635">
                  <c:v>-5.5017750000000003</c:v>
                </c:pt>
                <c:pt idx="1636">
                  <c:v>-5.5035039999999995</c:v>
                </c:pt>
                <c:pt idx="1637">
                  <c:v>-5.5052310000000002</c:v>
                </c:pt>
                <c:pt idx="1638">
                  <c:v>-5.5069560000000006</c:v>
                </c:pt>
                <c:pt idx="1639">
                  <c:v>-5.5086789999999999</c:v>
                </c:pt>
                <c:pt idx="1640">
                  <c:v>-5.5104000000000006</c:v>
                </c:pt>
                <c:pt idx="1641">
                  <c:v>-5.5121190000000002</c:v>
                </c:pt>
                <c:pt idx="1642">
                  <c:v>-5.5138359999999995</c:v>
                </c:pt>
                <c:pt idx="1643">
                  <c:v>-5.5155510000000012</c:v>
                </c:pt>
                <c:pt idx="1644">
                  <c:v>-5.5172640000000008</c:v>
                </c:pt>
                <c:pt idx="1645">
                  <c:v>-5.5189749999999993</c:v>
                </c:pt>
                <c:pt idx="1646">
                  <c:v>-5.5206840000000001</c:v>
                </c:pt>
                <c:pt idx="1647">
                  <c:v>-5.5223909999999989</c:v>
                </c:pt>
                <c:pt idx="1648">
                  <c:v>-5.5240960000000001</c:v>
                </c:pt>
                <c:pt idx="1649">
                  <c:v>-5.525799000000001</c:v>
                </c:pt>
                <c:pt idx="1650">
                  <c:v>-5.5274999999999999</c:v>
                </c:pt>
                <c:pt idx="1651">
                  <c:v>-5.5291990000000002</c:v>
                </c:pt>
                <c:pt idx="1652">
                  <c:v>-5.5308960000000003</c:v>
                </c:pt>
                <c:pt idx="1653">
                  <c:v>-5.532591</c:v>
                </c:pt>
                <c:pt idx="1654">
                  <c:v>-5.5342840000000013</c:v>
                </c:pt>
                <c:pt idx="1655">
                  <c:v>-5.5359750000000005</c:v>
                </c:pt>
                <c:pt idx="1656">
                  <c:v>-5.5376639999999995</c:v>
                </c:pt>
                <c:pt idx="1657">
                  <c:v>-5.5393509999999999</c:v>
                </c:pt>
                <c:pt idx="1658">
                  <c:v>-5.5410360000000001</c:v>
                </c:pt>
                <c:pt idx="1659">
                  <c:v>-5.542719</c:v>
                </c:pt>
                <c:pt idx="1660">
                  <c:v>-5.5444000000000004</c:v>
                </c:pt>
                <c:pt idx="1661">
                  <c:v>-5.5460789999999989</c:v>
                </c:pt>
                <c:pt idx="1662">
                  <c:v>-5.5477560000000015</c:v>
                </c:pt>
                <c:pt idx="1663">
                  <c:v>-5.5494310000000002</c:v>
                </c:pt>
                <c:pt idx="1664">
                  <c:v>-5.5511039999999996</c:v>
                </c:pt>
                <c:pt idx="1665">
                  <c:v>-5.5527750000000005</c:v>
                </c:pt>
                <c:pt idx="1666">
                  <c:v>-5.5544440000000002</c:v>
                </c:pt>
                <c:pt idx="1667">
                  <c:v>-5.5561109999999996</c:v>
                </c:pt>
                <c:pt idx="1668">
                  <c:v>-5.5577760000000005</c:v>
                </c:pt>
                <c:pt idx="1669">
                  <c:v>-5.5594390000000011</c:v>
                </c:pt>
                <c:pt idx="1670">
                  <c:v>-5.5610999999999997</c:v>
                </c:pt>
                <c:pt idx="1671">
                  <c:v>-5.5627589999999998</c:v>
                </c:pt>
                <c:pt idx="1672">
                  <c:v>-5.5644159999999996</c:v>
                </c:pt>
                <c:pt idx="1673">
                  <c:v>-5.5660709999999991</c:v>
                </c:pt>
                <c:pt idx="1674">
                  <c:v>-5.5677240000000001</c:v>
                </c:pt>
                <c:pt idx="1675">
                  <c:v>-5.569375</c:v>
                </c:pt>
                <c:pt idx="1676">
                  <c:v>-5.5710240000000013</c:v>
                </c:pt>
                <c:pt idx="1677">
                  <c:v>-5.5726709999999997</c:v>
                </c:pt>
                <c:pt idx="1678">
                  <c:v>-5.5743159999999996</c:v>
                </c:pt>
                <c:pt idx="1679">
                  <c:v>-5.575959000000001</c:v>
                </c:pt>
                <c:pt idx="1680">
                  <c:v>-5.5776000000000003</c:v>
                </c:pt>
                <c:pt idx="1681">
                  <c:v>-5.5792389999999994</c:v>
                </c:pt>
                <c:pt idx="1682">
                  <c:v>-5.5808759999999999</c:v>
                </c:pt>
                <c:pt idx="1683">
                  <c:v>-5.5825110000000002</c:v>
                </c:pt>
                <c:pt idx="1684">
                  <c:v>-5.5841440000000002</c:v>
                </c:pt>
                <c:pt idx="1685">
                  <c:v>-5.5857749999999999</c:v>
                </c:pt>
                <c:pt idx="1686">
                  <c:v>-5.5874039999999994</c:v>
                </c:pt>
                <c:pt idx="1687">
                  <c:v>-5.5890310000000003</c:v>
                </c:pt>
                <c:pt idx="1688">
                  <c:v>-5.590656000000001</c:v>
                </c:pt>
                <c:pt idx="1689">
                  <c:v>-5.5922789999999996</c:v>
                </c:pt>
                <c:pt idx="1690">
                  <c:v>-5.5939000000000005</c:v>
                </c:pt>
                <c:pt idx="1691">
                  <c:v>-5.5955190000000004</c:v>
                </c:pt>
                <c:pt idx="1692">
                  <c:v>-5.597135999999999</c:v>
                </c:pt>
                <c:pt idx="1693">
                  <c:v>-5.5987510000000009</c:v>
                </c:pt>
                <c:pt idx="1694">
                  <c:v>-5.6003640000000008</c:v>
                </c:pt>
                <c:pt idx="1695">
                  <c:v>-5.6019749999999995</c:v>
                </c:pt>
                <c:pt idx="1696">
                  <c:v>-5.6035839999999997</c:v>
                </c:pt>
                <c:pt idx="1697">
                  <c:v>-5.6051909999999996</c:v>
                </c:pt>
                <c:pt idx="1698">
                  <c:v>-5.6067959999999992</c:v>
                </c:pt>
                <c:pt idx="1699">
                  <c:v>-5.6083990000000004</c:v>
                </c:pt>
                <c:pt idx="1700">
                  <c:v>-5.6099999999999994</c:v>
                </c:pt>
                <c:pt idx="1701">
                  <c:v>-5.6115990000000009</c:v>
                </c:pt>
                <c:pt idx="1702">
                  <c:v>-5.6131960000000003</c:v>
                </c:pt>
                <c:pt idx="1703">
                  <c:v>-5.6147910000000003</c:v>
                </c:pt>
                <c:pt idx="1704">
                  <c:v>-5.6163840000000009</c:v>
                </c:pt>
                <c:pt idx="1705">
                  <c:v>-5.6179750000000004</c:v>
                </c:pt>
                <c:pt idx="1706">
                  <c:v>-5.6195639999999996</c:v>
                </c:pt>
                <c:pt idx="1707">
                  <c:v>-5.6211510000000002</c:v>
                </c:pt>
                <c:pt idx="1708">
                  <c:v>-5.6227359999999997</c:v>
                </c:pt>
                <c:pt idx="1709">
                  <c:v>-5.6243189999999998</c:v>
                </c:pt>
                <c:pt idx="1710">
                  <c:v>-5.6259000000000006</c:v>
                </c:pt>
                <c:pt idx="1711">
                  <c:v>-5.6274789999999992</c:v>
                </c:pt>
                <c:pt idx="1712">
                  <c:v>-5.6290560000000012</c:v>
                </c:pt>
                <c:pt idx="1713">
                  <c:v>-5.6306310000000011</c:v>
                </c:pt>
                <c:pt idx="1714">
                  <c:v>-5.6322039999999998</c:v>
                </c:pt>
                <c:pt idx="1715">
                  <c:v>-5.6337750000000009</c:v>
                </c:pt>
                <c:pt idx="1716">
                  <c:v>-5.6353439999999999</c:v>
                </c:pt>
                <c:pt idx="1717">
                  <c:v>-5.6369109999999996</c:v>
                </c:pt>
                <c:pt idx="1718">
                  <c:v>-5.6384760000000007</c:v>
                </c:pt>
                <c:pt idx="1719">
                  <c:v>-5.6400389999999998</c:v>
                </c:pt>
                <c:pt idx="1720">
                  <c:v>-5.6415999999999995</c:v>
                </c:pt>
                <c:pt idx="1721">
                  <c:v>-5.6431590000000007</c:v>
                </c:pt>
                <c:pt idx="1722">
                  <c:v>-5.6447159999999998</c:v>
                </c:pt>
                <c:pt idx="1723">
                  <c:v>-5.6462709999999996</c:v>
                </c:pt>
                <c:pt idx="1724">
                  <c:v>-5.647824</c:v>
                </c:pt>
                <c:pt idx="1725">
                  <c:v>-5.649375</c:v>
                </c:pt>
                <c:pt idx="1726">
                  <c:v>-5.6509240000000007</c:v>
                </c:pt>
                <c:pt idx="1727">
                  <c:v>-5.6524710000000002</c:v>
                </c:pt>
                <c:pt idx="1728">
                  <c:v>-5.6540160000000004</c:v>
                </c:pt>
                <c:pt idx="1729">
                  <c:v>-5.6555590000000002</c:v>
                </c:pt>
                <c:pt idx="1730">
                  <c:v>-5.6570999999999998</c:v>
                </c:pt>
                <c:pt idx="1731">
                  <c:v>-5.6586389999999991</c:v>
                </c:pt>
                <c:pt idx="1732">
                  <c:v>-5.6601759999999999</c:v>
                </c:pt>
                <c:pt idx="1733">
                  <c:v>-5.6617110000000004</c:v>
                </c:pt>
                <c:pt idx="1734">
                  <c:v>-5.6632439999999997</c:v>
                </c:pt>
                <c:pt idx="1735">
                  <c:v>-5.6647750000000006</c:v>
                </c:pt>
                <c:pt idx="1736">
                  <c:v>-5.6663040000000002</c:v>
                </c:pt>
                <c:pt idx="1737">
                  <c:v>-5.6678310000000005</c:v>
                </c:pt>
                <c:pt idx="1738">
                  <c:v>-5.6693560000000005</c:v>
                </c:pt>
                <c:pt idx="1739">
                  <c:v>-5.6708789999999993</c:v>
                </c:pt>
                <c:pt idx="1740">
                  <c:v>-5.6724000000000006</c:v>
                </c:pt>
                <c:pt idx="1741">
                  <c:v>-5.6739189999999997</c:v>
                </c:pt>
                <c:pt idx="1742">
                  <c:v>-5.6754359999999995</c:v>
                </c:pt>
                <c:pt idx="1743">
                  <c:v>-5.6769510000000007</c:v>
                </c:pt>
                <c:pt idx="1744">
                  <c:v>-5.678464</c:v>
                </c:pt>
                <c:pt idx="1745">
                  <c:v>-5.6799749999999998</c:v>
                </c:pt>
                <c:pt idx="1746">
                  <c:v>-5.6814840000000011</c:v>
                </c:pt>
                <c:pt idx="1747">
                  <c:v>-5.6829909999999995</c:v>
                </c:pt>
                <c:pt idx="1748">
                  <c:v>-5.6844959999999993</c:v>
                </c:pt>
                <c:pt idx="1749">
                  <c:v>-5.6859990000000007</c:v>
                </c:pt>
                <c:pt idx="1750">
                  <c:v>-5.6875</c:v>
                </c:pt>
                <c:pt idx="1751">
                  <c:v>-5.6889990000000008</c:v>
                </c:pt>
                <c:pt idx="1752">
                  <c:v>-5.6904959999999996</c:v>
                </c:pt>
                <c:pt idx="1753">
                  <c:v>-5.6919909999999998</c:v>
                </c:pt>
                <c:pt idx="1754">
                  <c:v>-5.6934840000000007</c:v>
                </c:pt>
                <c:pt idx="1755">
                  <c:v>-5.6949750000000003</c:v>
                </c:pt>
                <c:pt idx="1756">
                  <c:v>-5.6964639999999989</c:v>
                </c:pt>
                <c:pt idx="1757">
                  <c:v>-5.6979510000000007</c:v>
                </c:pt>
                <c:pt idx="1758">
                  <c:v>-5.6994360000000004</c:v>
                </c:pt>
                <c:pt idx="1759">
                  <c:v>-5.7009189999999998</c:v>
                </c:pt>
                <c:pt idx="1760">
                  <c:v>-5.7024000000000008</c:v>
                </c:pt>
                <c:pt idx="1761">
                  <c:v>-5.7038789999999997</c:v>
                </c:pt>
                <c:pt idx="1762">
                  <c:v>-5.7053560000000001</c:v>
                </c:pt>
                <c:pt idx="1763">
                  <c:v>-5.7068310000000011</c:v>
                </c:pt>
                <c:pt idx="1764">
                  <c:v>-5.708304</c:v>
                </c:pt>
                <c:pt idx="1765">
                  <c:v>-5.7097750000000005</c:v>
                </c:pt>
                <c:pt idx="1766">
                  <c:v>-5.7112440000000007</c:v>
                </c:pt>
                <c:pt idx="1767">
                  <c:v>-5.7127109999999988</c:v>
                </c:pt>
                <c:pt idx="1768">
                  <c:v>-5.714176000000001</c:v>
                </c:pt>
                <c:pt idx="1769">
                  <c:v>-5.7156390000000004</c:v>
                </c:pt>
                <c:pt idx="1770">
                  <c:v>-5.7170999999999994</c:v>
                </c:pt>
                <c:pt idx="1771">
                  <c:v>-5.7185590000000008</c:v>
                </c:pt>
                <c:pt idx="1772">
                  <c:v>-5.7200159999999993</c:v>
                </c:pt>
                <c:pt idx="1773">
                  <c:v>-5.7214709999999993</c:v>
                </c:pt>
                <c:pt idx="1774">
                  <c:v>-5.7229240000000008</c:v>
                </c:pt>
                <c:pt idx="1775">
                  <c:v>-5.7243750000000002</c:v>
                </c:pt>
                <c:pt idx="1776">
                  <c:v>-5.7258240000000011</c:v>
                </c:pt>
                <c:pt idx="1777">
                  <c:v>-5.727271</c:v>
                </c:pt>
                <c:pt idx="1778">
                  <c:v>-5.7287160000000004</c:v>
                </c:pt>
                <c:pt idx="1779">
                  <c:v>-5.7301590000000004</c:v>
                </c:pt>
                <c:pt idx="1780">
                  <c:v>-5.7316000000000003</c:v>
                </c:pt>
                <c:pt idx="1781">
                  <c:v>-5.7330389999999998</c:v>
                </c:pt>
                <c:pt idx="1782">
                  <c:v>-5.7344760000000008</c:v>
                </c:pt>
                <c:pt idx="1783">
                  <c:v>-5.7359110000000006</c:v>
                </c:pt>
                <c:pt idx="1784">
                  <c:v>-5.7373439999999993</c:v>
                </c:pt>
                <c:pt idx="1785">
                  <c:v>-5.7387750000000004</c:v>
                </c:pt>
                <c:pt idx="1786">
                  <c:v>-5.7402039999999994</c:v>
                </c:pt>
                <c:pt idx="1787">
                  <c:v>-5.7416310000000008</c:v>
                </c:pt>
                <c:pt idx="1788">
                  <c:v>-5.743056000000001</c:v>
                </c:pt>
                <c:pt idx="1789">
                  <c:v>-5.7444790000000001</c:v>
                </c:pt>
                <c:pt idx="1790">
                  <c:v>-5.7459000000000007</c:v>
                </c:pt>
                <c:pt idx="1791">
                  <c:v>-5.7473190000000001</c:v>
                </c:pt>
                <c:pt idx="1792">
                  <c:v>-5.7487359999999992</c:v>
                </c:pt>
                <c:pt idx="1793">
                  <c:v>-5.7501510000000007</c:v>
                </c:pt>
                <c:pt idx="1794">
                  <c:v>-5.7515640000000001</c:v>
                </c:pt>
                <c:pt idx="1795">
                  <c:v>-5.7529749999999993</c:v>
                </c:pt>
                <c:pt idx="1796">
                  <c:v>-5.7543839999999999</c:v>
                </c:pt>
                <c:pt idx="1797">
                  <c:v>-5.7557909999999994</c:v>
                </c:pt>
                <c:pt idx="1798">
                  <c:v>-5.7571959999999995</c:v>
                </c:pt>
                <c:pt idx="1799">
                  <c:v>-5.7585990000000002</c:v>
                </c:pt>
                <c:pt idx="1800">
                  <c:v>-5.76</c:v>
                </c:pt>
                <c:pt idx="1801">
                  <c:v>-5.7613990000000008</c:v>
                </c:pt>
                <c:pt idx="1802">
                  <c:v>-5.7627959999999998</c:v>
                </c:pt>
                <c:pt idx="1803">
                  <c:v>-5.7641910000000003</c:v>
                </c:pt>
                <c:pt idx="1804">
                  <c:v>-5.7655840000000005</c:v>
                </c:pt>
                <c:pt idx="1805">
                  <c:v>-5.7669750000000004</c:v>
                </c:pt>
                <c:pt idx="1806">
                  <c:v>-5.768364</c:v>
                </c:pt>
                <c:pt idx="1807">
                  <c:v>-5.7697510000000003</c:v>
                </c:pt>
                <c:pt idx="1808">
                  <c:v>-5.7711360000000003</c:v>
                </c:pt>
                <c:pt idx="1809">
                  <c:v>-5.7725189999999991</c:v>
                </c:pt>
                <c:pt idx="1810">
                  <c:v>-5.7739000000000003</c:v>
                </c:pt>
                <c:pt idx="1811">
                  <c:v>-5.7752789999999994</c:v>
                </c:pt>
                <c:pt idx="1812">
                  <c:v>-5.7766560000000009</c:v>
                </c:pt>
                <c:pt idx="1813">
                  <c:v>-5.7780310000000004</c:v>
                </c:pt>
                <c:pt idx="1814">
                  <c:v>-5.7794040000000004</c:v>
                </c:pt>
                <c:pt idx="1815">
                  <c:v>-5.7807750000000002</c:v>
                </c:pt>
                <c:pt idx="1816">
                  <c:v>-5.7821440000000006</c:v>
                </c:pt>
                <c:pt idx="1817">
                  <c:v>-5.783510999999999</c:v>
                </c:pt>
                <c:pt idx="1818">
                  <c:v>-5.7848760000000006</c:v>
                </c:pt>
                <c:pt idx="1819">
                  <c:v>-5.7862390000000001</c:v>
                </c:pt>
                <c:pt idx="1820">
                  <c:v>-5.7875999999999994</c:v>
                </c:pt>
                <c:pt idx="1821">
                  <c:v>-5.7889590000000002</c:v>
                </c:pt>
                <c:pt idx="1822">
                  <c:v>-5.7903159999999998</c:v>
                </c:pt>
                <c:pt idx="1823">
                  <c:v>-5.791671</c:v>
                </c:pt>
                <c:pt idx="1824">
                  <c:v>-5.7930240000000008</c:v>
                </c:pt>
                <c:pt idx="1825">
                  <c:v>-5.7943750000000005</c:v>
                </c:pt>
                <c:pt idx="1826">
                  <c:v>-5.7957240000000008</c:v>
                </c:pt>
                <c:pt idx="1827">
                  <c:v>-5.7970710000000008</c:v>
                </c:pt>
                <c:pt idx="1828">
                  <c:v>-5.7984159999999996</c:v>
                </c:pt>
                <c:pt idx="1829">
                  <c:v>-5.7997590000000008</c:v>
                </c:pt>
                <c:pt idx="1830">
                  <c:v>-5.8010999999999999</c:v>
                </c:pt>
                <c:pt idx="1831">
                  <c:v>-5.8024389999999997</c:v>
                </c:pt>
                <c:pt idx="1832">
                  <c:v>-5.803776</c:v>
                </c:pt>
                <c:pt idx="1833">
                  <c:v>-5.8051110000000001</c:v>
                </c:pt>
                <c:pt idx="1834">
                  <c:v>-5.8064439999999991</c:v>
                </c:pt>
                <c:pt idx="1835">
                  <c:v>-5.8077750000000004</c:v>
                </c:pt>
                <c:pt idx="1836">
                  <c:v>-5.8091039999999996</c:v>
                </c:pt>
                <c:pt idx="1837">
                  <c:v>-5.8104310000000012</c:v>
                </c:pt>
                <c:pt idx="1838">
                  <c:v>-5.8117560000000008</c:v>
                </c:pt>
                <c:pt idx="1839">
                  <c:v>-5.8130790000000001</c:v>
                </c:pt>
                <c:pt idx="1840">
                  <c:v>-5.8144000000000009</c:v>
                </c:pt>
                <c:pt idx="1841">
                  <c:v>-5.8157189999999996</c:v>
                </c:pt>
                <c:pt idx="1842">
                  <c:v>-5.817035999999999</c:v>
                </c:pt>
                <c:pt idx="1843">
                  <c:v>-5.8183510000000007</c:v>
                </c:pt>
                <c:pt idx="1844">
                  <c:v>-5.8196640000000004</c:v>
                </c:pt>
                <c:pt idx="1845">
                  <c:v>-5.8209749999999989</c:v>
                </c:pt>
                <c:pt idx="1846">
                  <c:v>-5.8222840000000007</c:v>
                </c:pt>
                <c:pt idx="1847">
                  <c:v>-5.8235910000000004</c:v>
                </c:pt>
                <c:pt idx="1848">
                  <c:v>-5.8248959999999999</c:v>
                </c:pt>
                <c:pt idx="1849">
                  <c:v>-5.8261990000000008</c:v>
                </c:pt>
                <c:pt idx="1850">
                  <c:v>-5.8275000000000006</c:v>
                </c:pt>
                <c:pt idx="1851">
                  <c:v>-5.8287990000000018</c:v>
                </c:pt>
                <c:pt idx="1852">
                  <c:v>-5.8300960000000002</c:v>
                </c:pt>
                <c:pt idx="1853">
                  <c:v>-5.831391</c:v>
                </c:pt>
                <c:pt idx="1854">
                  <c:v>-5.8326840000000004</c:v>
                </c:pt>
                <c:pt idx="1855">
                  <c:v>-5.8339750000000006</c:v>
                </c:pt>
                <c:pt idx="1856">
                  <c:v>-5.8352639999999987</c:v>
                </c:pt>
                <c:pt idx="1857">
                  <c:v>-5.836551</c:v>
                </c:pt>
                <c:pt idx="1858">
                  <c:v>-5.8378360000000002</c:v>
                </c:pt>
                <c:pt idx="1859">
                  <c:v>-5.8391189999999993</c:v>
                </c:pt>
                <c:pt idx="1860">
                  <c:v>-5.8404000000000007</c:v>
                </c:pt>
                <c:pt idx="1861">
                  <c:v>-5.8416789999999992</c:v>
                </c:pt>
                <c:pt idx="1862">
                  <c:v>-5.8429560000000009</c:v>
                </c:pt>
                <c:pt idx="1863">
                  <c:v>-5.8442310000000006</c:v>
                </c:pt>
                <c:pt idx="1864">
                  <c:v>-5.845504</c:v>
                </c:pt>
                <c:pt idx="1865">
                  <c:v>-5.8467750000000009</c:v>
                </c:pt>
                <c:pt idx="1866">
                  <c:v>-5.8480439999999998</c:v>
                </c:pt>
                <c:pt idx="1867">
                  <c:v>-5.8493110000000001</c:v>
                </c:pt>
                <c:pt idx="1868">
                  <c:v>-5.8505760000000002</c:v>
                </c:pt>
                <c:pt idx="1869">
                  <c:v>-5.851839</c:v>
                </c:pt>
                <c:pt idx="1870">
                  <c:v>-5.8530999999999995</c:v>
                </c:pt>
                <c:pt idx="1871">
                  <c:v>-5.8543590000000005</c:v>
                </c:pt>
                <c:pt idx="1872">
                  <c:v>-5.8556159999999995</c:v>
                </c:pt>
                <c:pt idx="1873">
                  <c:v>-5.8568709999999999</c:v>
                </c:pt>
                <c:pt idx="1874">
                  <c:v>-5.858124000000001</c:v>
                </c:pt>
                <c:pt idx="1875">
                  <c:v>-5.859375</c:v>
                </c:pt>
                <c:pt idx="1876">
                  <c:v>-5.8606240000000014</c:v>
                </c:pt>
                <c:pt idx="1877">
                  <c:v>-5.8618710000000007</c:v>
                </c:pt>
                <c:pt idx="1878">
                  <c:v>-5.8631159999999998</c:v>
                </c:pt>
                <c:pt idx="1879">
                  <c:v>-5.8643590000000003</c:v>
                </c:pt>
                <c:pt idx="1880">
                  <c:v>-5.8656000000000006</c:v>
                </c:pt>
                <c:pt idx="1881">
                  <c:v>-5.8668389999999988</c:v>
                </c:pt>
                <c:pt idx="1882">
                  <c:v>-5.8680760000000003</c:v>
                </c:pt>
                <c:pt idx="1883">
                  <c:v>-5.8693109999999997</c:v>
                </c:pt>
                <c:pt idx="1884">
                  <c:v>-5.8705439999999989</c:v>
                </c:pt>
                <c:pt idx="1885">
                  <c:v>-5.8717750000000004</c:v>
                </c:pt>
                <c:pt idx="1886">
                  <c:v>-5.8730039999999999</c:v>
                </c:pt>
                <c:pt idx="1887">
                  <c:v>-5.8742310000000009</c:v>
                </c:pt>
                <c:pt idx="1888">
                  <c:v>-5.8754560000000016</c:v>
                </c:pt>
                <c:pt idx="1889">
                  <c:v>-5.8766790000000002</c:v>
                </c:pt>
                <c:pt idx="1890">
                  <c:v>-5.8779000000000003</c:v>
                </c:pt>
                <c:pt idx="1891">
                  <c:v>-5.8791190000000002</c:v>
                </c:pt>
                <c:pt idx="1892">
                  <c:v>-5.8803359999999998</c:v>
                </c:pt>
                <c:pt idx="1893">
                  <c:v>-5.8815510000000017</c:v>
                </c:pt>
                <c:pt idx="1894">
                  <c:v>-5.8827639999999999</c:v>
                </c:pt>
                <c:pt idx="1895">
                  <c:v>-5.8839749999999995</c:v>
                </c:pt>
                <c:pt idx="1896">
                  <c:v>-5.8851840000000006</c:v>
                </c:pt>
                <c:pt idx="1897">
                  <c:v>-5.8863909999999997</c:v>
                </c:pt>
                <c:pt idx="1898">
                  <c:v>-5.8875960000000003</c:v>
                </c:pt>
                <c:pt idx="1899">
                  <c:v>-5.8887990000000006</c:v>
                </c:pt>
                <c:pt idx="1900">
                  <c:v>-5.8900000000000006</c:v>
                </c:pt>
                <c:pt idx="1901">
                  <c:v>-5.8911990000000012</c:v>
                </c:pt>
                <c:pt idx="1902">
                  <c:v>-5.8923960000000006</c:v>
                </c:pt>
                <c:pt idx="1903">
                  <c:v>-5.8935909999999998</c:v>
                </c:pt>
                <c:pt idx="1904">
                  <c:v>-5.8947840000000014</c:v>
                </c:pt>
                <c:pt idx="1905">
                  <c:v>-5.895975</c:v>
                </c:pt>
                <c:pt idx="1906">
                  <c:v>-5.8971639999999992</c:v>
                </c:pt>
                <c:pt idx="1907">
                  <c:v>-5.8983509999999999</c:v>
                </c:pt>
                <c:pt idx="1908">
                  <c:v>-5.8995359999999994</c:v>
                </c:pt>
                <c:pt idx="1909">
                  <c:v>-5.9007189999999987</c:v>
                </c:pt>
                <c:pt idx="1910">
                  <c:v>-5.9019000000000004</c:v>
                </c:pt>
                <c:pt idx="1911">
                  <c:v>-5.903079</c:v>
                </c:pt>
                <c:pt idx="1912">
                  <c:v>-5.9042560000000002</c:v>
                </c:pt>
                <c:pt idx="1913">
                  <c:v>-5.905431000000001</c:v>
                </c:pt>
                <c:pt idx="1914">
                  <c:v>-5.9066039999999997</c:v>
                </c:pt>
                <c:pt idx="1915">
                  <c:v>-5.9077750000000009</c:v>
                </c:pt>
                <c:pt idx="1916">
                  <c:v>-5.908944</c:v>
                </c:pt>
                <c:pt idx="1917">
                  <c:v>-5.9101109999999997</c:v>
                </c:pt>
                <c:pt idx="1918">
                  <c:v>-5.9112760000000009</c:v>
                </c:pt>
                <c:pt idx="1919">
                  <c:v>-5.9124390000000009</c:v>
                </c:pt>
                <c:pt idx="1920">
                  <c:v>-5.9136000000000015</c:v>
                </c:pt>
                <c:pt idx="1921">
                  <c:v>-5.9147590000000001</c:v>
                </c:pt>
                <c:pt idx="1922">
                  <c:v>-5.9159159999999993</c:v>
                </c:pt>
                <c:pt idx="1923">
                  <c:v>-5.9170710000000017</c:v>
                </c:pt>
                <c:pt idx="1924">
                  <c:v>-5.9182240000000004</c:v>
                </c:pt>
                <c:pt idx="1925">
                  <c:v>-5.9193750000000005</c:v>
                </c:pt>
                <c:pt idx="1926">
                  <c:v>-5.9205240000000012</c:v>
                </c:pt>
                <c:pt idx="1927">
                  <c:v>-5.9216709999999999</c:v>
                </c:pt>
                <c:pt idx="1928">
                  <c:v>-5.9228160000000001</c:v>
                </c:pt>
                <c:pt idx="1929">
                  <c:v>-5.9239590000000009</c:v>
                </c:pt>
                <c:pt idx="1930">
                  <c:v>-5.9251000000000005</c:v>
                </c:pt>
                <c:pt idx="1931">
                  <c:v>-5.9262390000000007</c:v>
                </c:pt>
                <c:pt idx="1932">
                  <c:v>-5.9273760000000006</c:v>
                </c:pt>
                <c:pt idx="1933">
                  <c:v>-5.9285110000000003</c:v>
                </c:pt>
                <c:pt idx="1934">
                  <c:v>-5.9296440000000015</c:v>
                </c:pt>
                <c:pt idx="1935">
                  <c:v>-5.9307750000000006</c:v>
                </c:pt>
                <c:pt idx="1936">
                  <c:v>-5.9319039999999994</c:v>
                </c:pt>
                <c:pt idx="1937">
                  <c:v>-5.9330310000000015</c:v>
                </c:pt>
                <c:pt idx="1938">
                  <c:v>-5.9341560000000007</c:v>
                </c:pt>
                <c:pt idx="1939">
                  <c:v>-5.9352790000000004</c:v>
                </c:pt>
                <c:pt idx="1940">
                  <c:v>-5.9364000000000008</c:v>
                </c:pt>
                <c:pt idx="1941">
                  <c:v>-5.937519</c:v>
                </c:pt>
                <c:pt idx="1942">
                  <c:v>-5.9386360000000007</c:v>
                </c:pt>
                <c:pt idx="1943">
                  <c:v>-5.9397510000000011</c:v>
                </c:pt>
                <c:pt idx="1944">
                  <c:v>-5.9408640000000004</c:v>
                </c:pt>
                <c:pt idx="1945">
                  <c:v>-5.9419750000000011</c:v>
                </c:pt>
                <c:pt idx="1946">
                  <c:v>-5.9430840000000007</c:v>
                </c:pt>
                <c:pt idx="1947">
                  <c:v>-5.944191</c:v>
                </c:pt>
                <c:pt idx="1948">
                  <c:v>-5.9452960000000017</c:v>
                </c:pt>
                <c:pt idx="1949">
                  <c:v>-5.9463990000000004</c:v>
                </c:pt>
                <c:pt idx="1950">
                  <c:v>-5.9474999999999998</c:v>
                </c:pt>
                <c:pt idx="1951">
                  <c:v>-5.9485990000000015</c:v>
                </c:pt>
                <c:pt idx="1952">
                  <c:v>-5.9496960000000003</c:v>
                </c:pt>
                <c:pt idx="1953">
                  <c:v>-5.9507909999999997</c:v>
                </c:pt>
                <c:pt idx="1954">
                  <c:v>-5.9518840000000015</c:v>
                </c:pt>
                <c:pt idx="1955">
                  <c:v>-5.9529750000000003</c:v>
                </c:pt>
                <c:pt idx="1956">
                  <c:v>-5.9540640000000007</c:v>
                </c:pt>
                <c:pt idx="1957">
                  <c:v>-5.9551509999999999</c:v>
                </c:pt>
                <c:pt idx="1958">
                  <c:v>-5.9562360000000005</c:v>
                </c:pt>
                <c:pt idx="1959">
                  <c:v>-5.9573190000000018</c:v>
                </c:pt>
                <c:pt idx="1960">
                  <c:v>-5.9584000000000001</c:v>
                </c:pt>
                <c:pt idx="1961">
                  <c:v>-5.959479</c:v>
                </c:pt>
                <c:pt idx="1962">
                  <c:v>-5.9605560000000004</c:v>
                </c:pt>
                <c:pt idx="1963">
                  <c:v>-5.9616310000000006</c:v>
                </c:pt>
                <c:pt idx="1964">
                  <c:v>-5.9627040000000004</c:v>
                </c:pt>
                <c:pt idx="1965">
                  <c:v>-5.963775</c:v>
                </c:pt>
                <c:pt idx="1966">
                  <c:v>-5.9648440000000003</c:v>
                </c:pt>
                <c:pt idx="1967">
                  <c:v>-5.965911000000002</c:v>
                </c:pt>
                <c:pt idx="1968">
                  <c:v>-5.9669760000000007</c:v>
                </c:pt>
                <c:pt idx="1969">
                  <c:v>-5.968039000000001</c:v>
                </c:pt>
                <c:pt idx="1970">
                  <c:v>-5.969100000000001</c:v>
                </c:pt>
                <c:pt idx="1971">
                  <c:v>-5.9701590000000007</c:v>
                </c:pt>
                <c:pt idx="1972">
                  <c:v>-5.9712160000000001</c:v>
                </c:pt>
                <c:pt idx="1973">
                  <c:v>-5.9722710000000019</c:v>
                </c:pt>
                <c:pt idx="1974">
                  <c:v>-5.9733240000000007</c:v>
                </c:pt>
                <c:pt idx="1975">
                  <c:v>-5.9743750000000002</c:v>
                </c:pt>
                <c:pt idx="1976">
                  <c:v>-5.9754240000000012</c:v>
                </c:pt>
                <c:pt idx="1977">
                  <c:v>-5.9764710000000001</c:v>
                </c:pt>
                <c:pt idx="1978">
                  <c:v>-5.9775159999999996</c:v>
                </c:pt>
                <c:pt idx="1979">
                  <c:v>-5.9785590000000006</c:v>
                </c:pt>
                <c:pt idx="1980">
                  <c:v>-5.9796000000000005</c:v>
                </c:pt>
                <c:pt idx="1981">
                  <c:v>-5.9806390000000009</c:v>
                </c:pt>
                <c:pt idx="1982">
                  <c:v>-5.9816760000000002</c:v>
                </c:pt>
                <c:pt idx="1983">
                  <c:v>-5.9827110000000001</c:v>
                </c:pt>
                <c:pt idx="1984">
                  <c:v>-5.9837440000000015</c:v>
                </c:pt>
                <c:pt idx="1985">
                  <c:v>-5.9847750000000008</c:v>
                </c:pt>
                <c:pt idx="1986">
                  <c:v>-5.9858039999999999</c:v>
                </c:pt>
                <c:pt idx="1987">
                  <c:v>-5.9868310000000005</c:v>
                </c:pt>
                <c:pt idx="1988">
                  <c:v>-5.9878560000000007</c:v>
                </c:pt>
                <c:pt idx="1989">
                  <c:v>-5.9888790000000007</c:v>
                </c:pt>
                <c:pt idx="1990">
                  <c:v>-5.9899000000000004</c:v>
                </c:pt>
                <c:pt idx="1991">
                  <c:v>-5.9909189999999999</c:v>
                </c:pt>
                <c:pt idx="1992">
                  <c:v>-5.9919360000000008</c:v>
                </c:pt>
                <c:pt idx="1993">
                  <c:v>-5.9929510000000006</c:v>
                </c:pt>
                <c:pt idx="1994">
                  <c:v>-5.9939640000000001</c:v>
                </c:pt>
                <c:pt idx="1995">
                  <c:v>-5.9949750000000019</c:v>
                </c:pt>
                <c:pt idx="1996">
                  <c:v>-5.9959840000000009</c:v>
                </c:pt>
                <c:pt idx="1997">
                  <c:v>-5.9969909999999995</c:v>
                </c:pt>
                <c:pt idx="1998">
                  <c:v>-5.9979960000000005</c:v>
                </c:pt>
                <c:pt idx="1999">
                  <c:v>-5.9989990000000013</c:v>
                </c:pt>
                <c:pt idx="2000">
                  <c:v>-6</c:v>
                </c:pt>
                <c:pt idx="2001">
                  <c:v>-6.0009990000000011</c:v>
                </c:pt>
                <c:pt idx="2002">
                  <c:v>-6.0019960000000001</c:v>
                </c:pt>
                <c:pt idx="2003">
                  <c:v>-6.0029909999999997</c:v>
                </c:pt>
                <c:pt idx="2004">
                  <c:v>-6.0039840000000009</c:v>
                </c:pt>
                <c:pt idx="2005">
                  <c:v>-6.004975</c:v>
                </c:pt>
                <c:pt idx="2006">
                  <c:v>-6.0059640000000014</c:v>
                </c:pt>
                <c:pt idx="2007">
                  <c:v>-6.0069509999999999</c:v>
                </c:pt>
                <c:pt idx="2008">
                  <c:v>-6.0079359999999999</c:v>
                </c:pt>
                <c:pt idx="2009">
                  <c:v>-6.0089190000000015</c:v>
                </c:pt>
                <c:pt idx="2010">
                  <c:v>-6.0099</c:v>
                </c:pt>
                <c:pt idx="2011">
                  <c:v>-6.0108789999999992</c:v>
                </c:pt>
                <c:pt idx="2012">
                  <c:v>-6.0118560000000008</c:v>
                </c:pt>
                <c:pt idx="2013">
                  <c:v>-6.0128310000000011</c:v>
                </c:pt>
                <c:pt idx="2014">
                  <c:v>-6.0138040000000004</c:v>
                </c:pt>
                <c:pt idx="2015">
                  <c:v>-6.0147750000000011</c:v>
                </c:pt>
                <c:pt idx="2016">
                  <c:v>-6.0157440000000006</c:v>
                </c:pt>
                <c:pt idx="2017">
                  <c:v>-6.0167110000000017</c:v>
                </c:pt>
                <c:pt idx="2018">
                  <c:v>-6.0176760000000007</c:v>
                </c:pt>
                <c:pt idx="2019">
                  <c:v>-6.0186390000000003</c:v>
                </c:pt>
                <c:pt idx="2020">
                  <c:v>-6.0196000000000014</c:v>
                </c:pt>
                <c:pt idx="2021">
                  <c:v>-6.0205590000000004</c:v>
                </c:pt>
                <c:pt idx="2022">
                  <c:v>-6.0215159999999992</c:v>
                </c:pt>
                <c:pt idx="2023">
                  <c:v>-6.0224710000000012</c:v>
                </c:pt>
                <c:pt idx="2024">
                  <c:v>-6.0234240000000012</c:v>
                </c:pt>
                <c:pt idx="2025">
                  <c:v>-6.024375</c:v>
                </c:pt>
                <c:pt idx="2026">
                  <c:v>-6.0253240000000012</c:v>
                </c:pt>
                <c:pt idx="2027">
                  <c:v>-6.0262710000000004</c:v>
                </c:pt>
                <c:pt idx="2028">
                  <c:v>-6.0272160000000001</c:v>
                </c:pt>
                <c:pt idx="2029">
                  <c:v>-6.0281590000000014</c:v>
                </c:pt>
                <c:pt idx="2030">
                  <c:v>-6.0290999999999997</c:v>
                </c:pt>
                <c:pt idx="2031">
                  <c:v>-6.0300390000000013</c:v>
                </c:pt>
                <c:pt idx="2032">
                  <c:v>-6.0309759999999999</c:v>
                </c:pt>
                <c:pt idx="2033">
                  <c:v>-6.031911</c:v>
                </c:pt>
                <c:pt idx="2034">
                  <c:v>-6.0328440000000008</c:v>
                </c:pt>
                <c:pt idx="2035">
                  <c:v>-6.0337750000000003</c:v>
                </c:pt>
                <c:pt idx="2036">
                  <c:v>-6.0347039999999996</c:v>
                </c:pt>
                <c:pt idx="2037">
                  <c:v>-6.0356310000000004</c:v>
                </c:pt>
                <c:pt idx="2038">
                  <c:v>-6.0365560000000009</c:v>
                </c:pt>
                <c:pt idx="2039">
                  <c:v>-6.0374790000000003</c:v>
                </c:pt>
                <c:pt idx="2040">
                  <c:v>-6.0384000000000011</c:v>
                </c:pt>
                <c:pt idx="2041">
                  <c:v>-6.0393190000000008</c:v>
                </c:pt>
                <c:pt idx="2042">
                  <c:v>-6.0402360000000019</c:v>
                </c:pt>
                <c:pt idx="2043">
                  <c:v>-6.0411510000000002</c:v>
                </c:pt>
                <c:pt idx="2044">
                  <c:v>-6.0420639999999999</c:v>
                </c:pt>
                <c:pt idx="2045">
                  <c:v>-6.0429750000000011</c:v>
                </c:pt>
                <c:pt idx="2046">
                  <c:v>-6.0438840000000003</c:v>
                </c:pt>
                <c:pt idx="2047">
                  <c:v>-6.044791</c:v>
                </c:pt>
                <c:pt idx="2048">
                  <c:v>-6.0456960000000013</c:v>
                </c:pt>
                <c:pt idx="2049">
                  <c:v>-6.0465990000000005</c:v>
                </c:pt>
                <c:pt idx="2050">
                  <c:v>-6.0475000000000003</c:v>
                </c:pt>
                <c:pt idx="2051">
                  <c:v>-6.0483990000000007</c:v>
                </c:pt>
                <c:pt idx="2052">
                  <c:v>-6.049296</c:v>
                </c:pt>
                <c:pt idx="2053">
                  <c:v>-6.0501910000000008</c:v>
                </c:pt>
                <c:pt idx="2054">
                  <c:v>-6.0510840000000012</c:v>
                </c:pt>
                <c:pt idx="2055">
                  <c:v>-6.0519749999999997</c:v>
                </c:pt>
                <c:pt idx="2056">
                  <c:v>-6.0528640000000005</c:v>
                </c:pt>
                <c:pt idx="2057">
                  <c:v>-6.0537510000000001</c:v>
                </c:pt>
                <c:pt idx="2058">
                  <c:v>-6.0546360000000004</c:v>
                </c:pt>
                <c:pt idx="2059">
                  <c:v>-6.0555190000000012</c:v>
                </c:pt>
                <c:pt idx="2060">
                  <c:v>-6.0564</c:v>
                </c:pt>
                <c:pt idx="2061">
                  <c:v>-6.0572789999999994</c:v>
                </c:pt>
                <c:pt idx="2062">
                  <c:v>-6.0581560000000003</c:v>
                </c:pt>
                <c:pt idx="2063">
                  <c:v>-6.0590310000000009</c:v>
                </c:pt>
                <c:pt idx="2064">
                  <c:v>-6.0599039999999995</c:v>
                </c:pt>
                <c:pt idx="2065">
                  <c:v>-6.0607750000000005</c:v>
                </c:pt>
                <c:pt idx="2066">
                  <c:v>-6.0616440000000003</c:v>
                </c:pt>
                <c:pt idx="2067">
                  <c:v>-6.0625110000000015</c:v>
                </c:pt>
                <c:pt idx="2068">
                  <c:v>-6.0633760000000008</c:v>
                </c:pt>
                <c:pt idx="2069">
                  <c:v>-6.0642390000000006</c:v>
                </c:pt>
                <c:pt idx="2070">
                  <c:v>-6.065100000000001</c:v>
                </c:pt>
                <c:pt idx="2071">
                  <c:v>-6.0659590000000003</c:v>
                </c:pt>
                <c:pt idx="2072">
                  <c:v>-6.0668159999999993</c:v>
                </c:pt>
                <c:pt idx="2073">
                  <c:v>-6.0676710000000016</c:v>
                </c:pt>
                <c:pt idx="2074">
                  <c:v>-6.068524</c:v>
                </c:pt>
                <c:pt idx="2075">
                  <c:v>-6.069375</c:v>
                </c:pt>
                <c:pt idx="2076">
                  <c:v>-6.0702240000000005</c:v>
                </c:pt>
                <c:pt idx="2077">
                  <c:v>-6.0710710000000008</c:v>
                </c:pt>
                <c:pt idx="2078">
                  <c:v>-6.0719159999999999</c:v>
                </c:pt>
                <c:pt idx="2079">
                  <c:v>-6.0727590000000005</c:v>
                </c:pt>
                <c:pt idx="2080">
                  <c:v>-6.0735999999999999</c:v>
                </c:pt>
                <c:pt idx="2081">
                  <c:v>-6.0744390000000008</c:v>
                </c:pt>
                <c:pt idx="2082">
                  <c:v>-6.0752759999999997</c:v>
                </c:pt>
                <c:pt idx="2083">
                  <c:v>-6.076111</c:v>
                </c:pt>
                <c:pt idx="2084">
                  <c:v>-6.076944000000001</c:v>
                </c:pt>
                <c:pt idx="2085">
                  <c:v>-6.0777749999999999</c:v>
                </c:pt>
                <c:pt idx="2086">
                  <c:v>-6.0786040000000003</c:v>
                </c:pt>
                <c:pt idx="2087">
                  <c:v>-6.0794310000000014</c:v>
                </c:pt>
                <c:pt idx="2088">
                  <c:v>-6.0802560000000003</c:v>
                </c:pt>
                <c:pt idx="2089">
                  <c:v>-6.0810789999999999</c:v>
                </c:pt>
                <c:pt idx="2090">
                  <c:v>-6.081900000000001</c:v>
                </c:pt>
                <c:pt idx="2091">
                  <c:v>-6.082719</c:v>
                </c:pt>
                <c:pt idx="2092">
                  <c:v>-6.0835360000000014</c:v>
                </c:pt>
                <c:pt idx="2093">
                  <c:v>-6.0843510000000016</c:v>
                </c:pt>
                <c:pt idx="2094">
                  <c:v>-6.0851640000000007</c:v>
                </c:pt>
                <c:pt idx="2095">
                  <c:v>-6.0859750000000012</c:v>
                </c:pt>
                <c:pt idx="2096">
                  <c:v>-6.0867840000000006</c:v>
                </c:pt>
                <c:pt idx="2097">
                  <c:v>-6.0875909999999998</c:v>
                </c:pt>
                <c:pt idx="2098">
                  <c:v>-6.0883960000000013</c:v>
                </c:pt>
                <c:pt idx="2099">
                  <c:v>-6.0891990000000007</c:v>
                </c:pt>
                <c:pt idx="2100">
                  <c:v>-6.09</c:v>
                </c:pt>
                <c:pt idx="2101">
                  <c:v>-6.0907990000000005</c:v>
                </c:pt>
                <c:pt idx="2102">
                  <c:v>-6.091596</c:v>
                </c:pt>
                <c:pt idx="2103">
                  <c:v>-6.0923910000000001</c:v>
                </c:pt>
                <c:pt idx="2104">
                  <c:v>-6.0931840000000008</c:v>
                </c:pt>
                <c:pt idx="2105">
                  <c:v>-6.0939749999999995</c:v>
                </c:pt>
                <c:pt idx="2106">
                  <c:v>-6.0947640000000014</c:v>
                </c:pt>
                <c:pt idx="2107">
                  <c:v>-6.0955510000000004</c:v>
                </c:pt>
                <c:pt idx="2108">
                  <c:v>-6.096336</c:v>
                </c:pt>
                <c:pt idx="2109">
                  <c:v>-6.0971190000000011</c:v>
                </c:pt>
                <c:pt idx="2110">
                  <c:v>-6.0979000000000001</c:v>
                </c:pt>
                <c:pt idx="2111">
                  <c:v>-6.0986789999999997</c:v>
                </c:pt>
                <c:pt idx="2112">
                  <c:v>-6.0994560000000009</c:v>
                </c:pt>
                <c:pt idx="2113">
                  <c:v>-6.1002310000000008</c:v>
                </c:pt>
                <c:pt idx="2114">
                  <c:v>-6.1010040000000005</c:v>
                </c:pt>
                <c:pt idx="2115">
                  <c:v>-6.1017750000000008</c:v>
                </c:pt>
                <c:pt idx="2116">
                  <c:v>-6.102544</c:v>
                </c:pt>
                <c:pt idx="2117">
                  <c:v>-6.1033110000000015</c:v>
                </c:pt>
                <c:pt idx="2118">
                  <c:v>-6.1040760000000009</c:v>
                </c:pt>
                <c:pt idx="2119">
                  <c:v>-6.104839000000001</c:v>
                </c:pt>
                <c:pt idx="2120">
                  <c:v>-6.1056000000000008</c:v>
                </c:pt>
                <c:pt idx="2121">
                  <c:v>-6.1063590000000012</c:v>
                </c:pt>
                <c:pt idx="2122">
                  <c:v>-6.1071159999999995</c:v>
                </c:pt>
                <c:pt idx="2123">
                  <c:v>-6.1078710000000012</c:v>
                </c:pt>
                <c:pt idx="2124">
                  <c:v>-6.1086240000000007</c:v>
                </c:pt>
                <c:pt idx="2125">
                  <c:v>-6.109375</c:v>
                </c:pt>
                <c:pt idx="2126">
                  <c:v>-6.1101240000000017</c:v>
                </c:pt>
                <c:pt idx="2127">
                  <c:v>-6.1108709999999995</c:v>
                </c:pt>
                <c:pt idx="2128">
                  <c:v>-6.1116159999999997</c:v>
                </c:pt>
                <c:pt idx="2129">
                  <c:v>-6.1123590000000005</c:v>
                </c:pt>
                <c:pt idx="2130">
                  <c:v>-6.1131000000000002</c:v>
                </c:pt>
                <c:pt idx="2131">
                  <c:v>-6.1138390000000014</c:v>
                </c:pt>
                <c:pt idx="2132">
                  <c:v>-6.1145760000000005</c:v>
                </c:pt>
                <c:pt idx="2133">
                  <c:v>-6.1153109999999993</c:v>
                </c:pt>
                <c:pt idx="2134">
                  <c:v>-6.1160440000000005</c:v>
                </c:pt>
                <c:pt idx="2135">
                  <c:v>-6.1167750000000005</c:v>
                </c:pt>
                <c:pt idx="2136">
                  <c:v>-6.1175039999999994</c:v>
                </c:pt>
                <c:pt idx="2137">
                  <c:v>-6.1182310000000015</c:v>
                </c:pt>
                <c:pt idx="2138">
                  <c:v>-6.1189560000000007</c:v>
                </c:pt>
                <c:pt idx="2139">
                  <c:v>-6.1196790000000005</c:v>
                </c:pt>
                <c:pt idx="2140">
                  <c:v>-6.120400000000001</c:v>
                </c:pt>
                <c:pt idx="2141">
                  <c:v>-6.1211190000000002</c:v>
                </c:pt>
                <c:pt idx="2142">
                  <c:v>-6.1218360000000009</c:v>
                </c:pt>
                <c:pt idx="2143">
                  <c:v>-6.1225510000000014</c:v>
                </c:pt>
                <c:pt idx="2144">
                  <c:v>-6.1232640000000007</c:v>
                </c:pt>
                <c:pt idx="2145">
                  <c:v>-6.1239750000000006</c:v>
                </c:pt>
                <c:pt idx="2146">
                  <c:v>-6.1246840000000002</c:v>
                </c:pt>
                <c:pt idx="2147">
                  <c:v>-6.1253909999999996</c:v>
                </c:pt>
                <c:pt idx="2148">
                  <c:v>-6.1260960000000004</c:v>
                </c:pt>
                <c:pt idx="2149">
                  <c:v>-6.126799000000001</c:v>
                </c:pt>
                <c:pt idx="2150">
                  <c:v>-6.1275000000000004</c:v>
                </c:pt>
                <c:pt idx="2151">
                  <c:v>-6.1281990000000013</c:v>
                </c:pt>
                <c:pt idx="2152">
                  <c:v>-6.1288960000000001</c:v>
                </c:pt>
                <c:pt idx="2153">
                  <c:v>-6.1295909999999996</c:v>
                </c:pt>
                <c:pt idx="2154">
                  <c:v>-6.1302840000000014</c:v>
                </c:pt>
                <c:pt idx="2155">
                  <c:v>-6.1309749999999994</c:v>
                </c:pt>
                <c:pt idx="2156">
                  <c:v>-6.1316640000000007</c:v>
                </c:pt>
                <c:pt idx="2157">
                  <c:v>-6.1323509999999999</c:v>
                </c:pt>
                <c:pt idx="2158">
                  <c:v>-6.1330359999999997</c:v>
                </c:pt>
                <c:pt idx="2159">
                  <c:v>-6.133719000000001</c:v>
                </c:pt>
                <c:pt idx="2160">
                  <c:v>-6.1344000000000003</c:v>
                </c:pt>
                <c:pt idx="2161">
                  <c:v>-6.1350789999999993</c:v>
                </c:pt>
                <c:pt idx="2162">
                  <c:v>-6.1357560000000007</c:v>
                </c:pt>
                <c:pt idx="2163">
                  <c:v>-6.1364310000000009</c:v>
                </c:pt>
                <c:pt idx="2164">
                  <c:v>-6.1371040000000008</c:v>
                </c:pt>
                <c:pt idx="2165">
                  <c:v>-6.1377750000000004</c:v>
                </c:pt>
                <c:pt idx="2166">
                  <c:v>-6.1384440000000007</c:v>
                </c:pt>
                <c:pt idx="2167">
                  <c:v>-6.1391110000000015</c:v>
                </c:pt>
                <c:pt idx="2168">
                  <c:v>-6.1397760000000003</c:v>
                </c:pt>
                <c:pt idx="2169">
                  <c:v>-6.1404389999999998</c:v>
                </c:pt>
                <c:pt idx="2170">
                  <c:v>-6.1411000000000007</c:v>
                </c:pt>
                <c:pt idx="2171">
                  <c:v>-6.1417590000000004</c:v>
                </c:pt>
                <c:pt idx="2172">
                  <c:v>-6.1424159999999999</c:v>
                </c:pt>
                <c:pt idx="2173">
                  <c:v>-6.1430710000000008</c:v>
                </c:pt>
                <c:pt idx="2174">
                  <c:v>-6.1437240000000006</c:v>
                </c:pt>
                <c:pt idx="2175">
                  <c:v>-6.1443750000000001</c:v>
                </c:pt>
                <c:pt idx="2176">
                  <c:v>-6.1450240000000012</c:v>
                </c:pt>
                <c:pt idx="2177">
                  <c:v>-6.1456710000000001</c:v>
                </c:pt>
                <c:pt idx="2178">
                  <c:v>-6.1463160000000006</c:v>
                </c:pt>
                <c:pt idx="2179">
                  <c:v>-6.1469590000000016</c:v>
                </c:pt>
                <c:pt idx="2180">
                  <c:v>-6.1475999999999997</c:v>
                </c:pt>
                <c:pt idx="2181">
                  <c:v>-6.1482390000000011</c:v>
                </c:pt>
                <c:pt idx="2182">
                  <c:v>-6.1488760000000005</c:v>
                </c:pt>
                <c:pt idx="2183">
                  <c:v>-6.1495110000000004</c:v>
                </c:pt>
                <c:pt idx="2184">
                  <c:v>-6.1501440000000009</c:v>
                </c:pt>
                <c:pt idx="2185">
                  <c:v>-6.1507750000000003</c:v>
                </c:pt>
                <c:pt idx="2186">
                  <c:v>-6.1514039999999994</c:v>
                </c:pt>
                <c:pt idx="2187">
                  <c:v>-6.152031</c:v>
                </c:pt>
                <c:pt idx="2188">
                  <c:v>-6.1526560000000012</c:v>
                </c:pt>
                <c:pt idx="2189">
                  <c:v>-6.1532789999999995</c:v>
                </c:pt>
                <c:pt idx="2190">
                  <c:v>-6.153900000000001</c:v>
                </c:pt>
                <c:pt idx="2191">
                  <c:v>-6.1545190000000005</c:v>
                </c:pt>
                <c:pt idx="2192">
                  <c:v>-6.1551360000000015</c:v>
                </c:pt>
                <c:pt idx="2193">
                  <c:v>-6.1557510000000013</c:v>
                </c:pt>
                <c:pt idx="2194">
                  <c:v>-6.1563639999999999</c:v>
                </c:pt>
                <c:pt idx="2195">
                  <c:v>-6.156975000000001</c:v>
                </c:pt>
                <c:pt idx="2196">
                  <c:v>-6.1575839999999999</c:v>
                </c:pt>
                <c:pt idx="2197">
                  <c:v>-6.1581909999999995</c:v>
                </c:pt>
                <c:pt idx="2198">
                  <c:v>-6.1587960000000015</c:v>
                </c:pt>
                <c:pt idx="2199">
                  <c:v>-6.1593990000000005</c:v>
                </c:pt>
                <c:pt idx="2200">
                  <c:v>-6.16</c:v>
                </c:pt>
                <c:pt idx="2201">
                  <c:v>-6.1605990000000013</c:v>
                </c:pt>
                <c:pt idx="2202">
                  <c:v>-6.1611960000000003</c:v>
                </c:pt>
                <c:pt idx="2203">
                  <c:v>-6.161791</c:v>
                </c:pt>
                <c:pt idx="2204">
                  <c:v>-6.1623840000000003</c:v>
                </c:pt>
                <c:pt idx="2205">
                  <c:v>-6.1629749999999994</c:v>
                </c:pt>
                <c:pt idx="2206">
                  <c:v>-6.1635640000000009</c:v>
                </c:pt>
                <c:pt idx="2207">
                  <c:v>-6.1641510000000004</c:v>
                </c:pt>
                <c:pt idx="2208">
                  <c:v>-6.1647359999999995</c:v>
                </c:pt>
                <c:pt idx="2209">
                  <c:v>-6.1653190000000011</c:v>
                </c:pt>
                <c:pt idx="2210">
                  <c:v>-6.1659000000000006</c:v>
                </c:pt>
                <c:pt idx="2211">
                  <c:v>-6.1664789999999998</c:v>
                </c:pt>
                <c:pt idx="2212">
                  <c:v>-6.1670560000000014</c:v>
                </c:pt>
                <c:pt idx="2213">
                  <c:v>-6.167631000000001</c:v>
                </c:pt>
                <c:pt idx="2214">
                  <c:v>-6.1682040000000002</c:v>
                </c:pt>
                <c:pt idx="2215">
                  <c:v>-6.168775000000001</c:v>
                </c:pt>
                <c:pt idx="2216">
                  <c:v>-6.1693439999999997</c:v>
                </c:pt>
                <c:pt idx="2217">
                  <c:v>-6.1699110000000008</c:v>
                </c:pt>
                <c:pt idx="2218">
                  <c:v>-6.1704760000000007</c:v>
                </c:pt>
                <c:pt idx="2219">
                  <c:v>-6.1710390000000004</c:v>
                </c:pt>
                <c:pt idx="2220">
                  <c:v>-6.1716000000000006</c:v>
                </c:pt>
                <c:pt idx="2221">
                  <c:v>-6.1721589999999997</c:v>
                </c:pt>
                <c:pt idx="2222">
                  <c:v>-6.1727159999999994</c:v>
                </c:pt>
                <c:pt idx="2223">
                  <c:v>-6.1732710000000006</c:v>
                </c:pt>
                <c:pt idx="2224">
                  <c:v>-6.1738240000000006</c:v>
                </c:pt>
                <c:pt idx="2225">
                  <c:v>-6.1743750000000004</c:v>
                </c:pt>
                <c:pt idx="2226">
                  <c:v>-6.1749240000000007</c:v>
                </c:pt>
                <c:pt idx="2227">
                  <c:v>-6.1754709999999999</c:v>
                </c:pt>
                <c:pt idx="2228">
                  <c:v>-6.1760160000000006</c:v>
                </c:pt>
                <c:pt idx="2229">
                  <c:v>-6.176559000000001</c:v>
                </c:pt>
                <c:pt idx="2230">
                  <c:v>-6.1770999999999994</c:v>
                </c:pt>
                <c:pt idx="2231">
                  <c:v>-6.1776390000000001</c:v>
                </c:pt>
                <c:pt idx="2232">
                  <c:v>-6.1781759999999997</c:v>
                </c:pt>
                <c:pt idx="2233">
                  <c:v>-6.1787109999999998</c:v>
                </c:pt>
                <c:pt idx="2234">
                  <c:v>-6.1792440000000006</c:v>
                </c:pt>
                <c:pt idx="2235">
                  <c:v>-6.1797750000000002</c:v>
                </c:pt>
                <c:pt idx="2236">
                  <c:v>-6.1803039999999996</c:v>
                </c:pt>
                <c:pt idx="2237">
                  <c:v>-6.1808310000000004</c:v>
                </c:pt>
                <c:pt idx="2238">
                  <c:v>-6.181356000000001</c:v>
                </c:pt>
                <c:pt idx="2239">
                  <c:v>-6.1818790000000003</c:v>
                </c:pt>
                <c:pt idx="2240">
                  <c:v>-6.1824000000000003</c:v>
                </c:pt>
                <c:pt idx="2241">
                  <c:v>-6.1829190000000001</c:v>
                </c:pt>
                <c:pt idx="2242">
                  <c:v>-6.1834360000000013</c:v>
                </c:pt>
                <c:pt idx="2243">
                  <c:v>-6.1839510000000004</c:v>
                </c:pt>
                <c:pt idx="2244">
                  <c:v>-6.1844640000000002</c:v>
                </c:pt>
                <c:pt idx="2245">
                  <c:v>-6.1849750000000006</c:v>
                </c:pt>
                <c:pt idx="2246">
                  <c:v>-6.1854840000000006</c:v>
                </c:pt>
                <c:pt idx="2247">
                  <c:v>-6.1859909999999996</c:v>
                </c:pt>
                <c:pt idx="2248">
                  <c:v>-6.1864960000000009</c:v>
                </c:pt>
                <c:pt idx="2249">
                  <c:v>-6.186999000000001</c:v>
                </c:pt>
                <c:pt idx="2250">
                  <c:v>-6.1875</c:v>
                </c:pt>
                <c:pt idx="2251">
                  <c:v>-6.1879990000000005</c:v>
                </c:pt>
                <c:pt idx="2252">
                  <c:v>-6.1884959999999998</c:v>
                </c:pt>
                <c:pt idx="2253">
                  <c:v>-6.1889909999999997</c:v>
                </c:pt>
                <c:pt idx="2254">
                  <c:v>-6.1894840000000011</c:v>
                </c:pt>
                <c:pt idx="2255">
                  <c:v>-6.1899749999999996</c:v>
                </c:pt>
                <c:pt idx="2256">
                  <c:v>-6.1904640000000013</c:v>
                </c:pt>
                <c:pt idx="2257">
                  <c:v>-6.1909510000000001</c:v>
                </c:pt>
                <c:pt idx="2258">
                  <c:v>-6.1914359999999995</c:v>
                </c:pt>
                <c:pt idx="2259">
                  <c:v>-6.1919190000000004</c:v>
                </c:pt>
                <c:pt idx="2260">
                  <c:v>-6.1924000000000001</c:v>
                </c:pt>
                <c:pt idx="2261">
                  <c:v>-6.1928789999999996</c:v>
                </c:pt>
                <c:pt idx="2262">
                  <c:v>-6.1933560000000005</c:v>
                </c:pt>
                <c:pt idx="2263">
                  <c:v>-6.1938310000000003</c:v>
                </c:pt>
                <c:pt idx="2264">
                  <c:v>-6.1943040000000007</c:v>
                </c:pt>
                <c:pt idx="2265">
                  <c:v>-6.1947750000000008</c:v>
                </c:pt>
                <c:pt idx="2266">
                  <c:v>-6.1952439999999998</c:v>
                </c:pt>
                <c:pt idx="2267">
                  <c:v>-6.1957110000000011</c:v>
                </c:pt>
                <c:pt idx="2268">
                  <c:v>-6.1961760000000012</c:v>
                </c:pt>
                <c:pt idx="2269">
                  <c:v>-6.1966390000000002</c:v>
                </c:pt>
                <c:pt idx="2270">
                  <c:v>-6.1971000000000007</c:v>
                </c:pt>
                <c:pt idx="2271">
                  <c:v>-6.1975590000000009</c:v>
                </c:pt>
                <c:pt idx="2272">
                  <c:v>-6.1980159999999991</c:v>
                </c:pt>
                <c:pt idx="2273">
                  <c:v>-6.1984710000000005</c:v>
                </c:pt>
                <c:pt idx="2274">
                  <c:v>-6.1989239999999999</c:v>
                </c:pt>
                <c:pt idx="2275">
                  <c:v>-6.1993749999999999</c:v>
                </c:pt>
                <c:pt idx="2276">
                  <c:v>-6.1998240000000013</c:v>
                </c:pt>
                <c:pt idx="2277">
                  <c:v>-6.2002710000000008</c:v>
                </c:pt>
                <c:pt idx="2278">
                  <c:v>-6.2007159999999999</c:v>
                </c:pt>
                <c:pt idx="2279">
                  <c:v>-6.2011590000000014</c:v>
                </c:pt>
                <c:pt idx="2280">
                  <c:v>-6.2016</c:v>
                </c:pt>
                <c:pt idx="2281">
                  <c:v>-6.202039000000001</c:v>
                </c:pt>
                <c:pt idx="2282">
                  <c:v>-6.2024759999999999</c:v>
                </c:pt>
                <c:pt idx="2283">
                  <c:v>-6.2029110000000003</c:v>
                </c:pt>
                <c:pt idx="2284">
                  <c:v>-6.2033440000000004</c:v>
                </c:pt>
                <c:pt idx="2285">
                  <c:v>-6.2037750000000003</c:v>
                </c:pt>
                <c:pt idx="2286">
                  <c:v>-6.2042039999999998</c:v>
                </c:pt>
                <c:pt idx="2287">
                  <c:v>-6.2046310000000009</c:v>
                </c:pt>
                <c:pt idx="2288">
                  <c:v>-6.2050560000000008</c:v>
                </c:pt>
                <c:pt idx="2289">
                  <c:v>-6.2054789999999995</c:v>
                </c:pt>
                <c:pt idx="2290">
                  <c:v>-6.2059000000000006</c:v>
                </c:pt>
                <c:pt idx="2291">
                  <c:v>-6.2063189999999997</c:v>
                </c:pt>
                <c:pt idx="2292">
                  <c:v>-6.206736000000002</c:v>
                </c:pt>
                <c:pt idx="2293">
                  <c:v>-6.2071510000000005</c:v>
                </c:pt>
                <c:pt idx="2294">
                  <c:v>-6.2075639999999996</c:v>
                </c:pt>
                <c:pt idx="2295">
                  <c:v>-6.2079750000000011</c:v>
                </c:pt>
                <c:pt idx="2296">
                  <c:v>-6.2083840000000006</c:v>
                </c:pt>
                <c:pt idx="2297">
                  <c:v>-6.2087909999999997</c:v>
                </c:pt>
                <c:pt idx="2298">
                  <c:v>-6.2091960000000013</c:v>
                </c:pt>
                <c:pt idx="2299">
                  <c:v>-6.2095989999999999</c:v>
                </c:pt>
                <c:pt idx="2300">
                  <c:v>-6.21</c:v>
                </c:pt>
                <c:pt idx="2301">
                  <c:v>-6.2103990000000016</c:v>
                </c:pt>
                <c:pt idx="2302">
                  <c:v>-6.2107960000000002</c:v>
                </c:pt>
                <c:pt idx="2303">
                  <c:v>-6.2111909999999995</c:v>
                </c:pt>
                <c:pt idx="2304">
                  <c:v>-6.2115840000000002</c:v>
                </c:pt>
                <c:pt idx="2305">
                  <c:v>-6.2119749999999998</c:v>
                </c:pt>
                <c:pt idx="2306">
                  <c:v>-6.2123640000000009</c:v>
                </c:pt>
                <c:pt idx="2307">
                  <c:v>-6.2127509999999999</c:v>
                </c:pt>
                <c:pt idx="2308">
                  <c:v>-6.2131359999999995</c:v>
                </c:pt>
                <c:pt idx="2309">
                  <c:v>-6.2135190000000007</c:v>
                </c:pt>
                <c:pt idx="2310">
                  <c:v>-6.2139000000000006</c:v>
                </c:pt>
                <c:pt idx="2311">
                  <c:v>-6.2142789999999994</c:v>
                </c:pt>
                <c:pt idx="2312">
                  <c:v>-6.2146560000000006</c:v>
                </c:pt>
                <c:pt idx="2313">
                  <c:v>-6.2150310000000006</c:v>
                </c:pt>
                <c:pt idx="2314">
                  <c:v>-6.2154039999999995</c:v>
                </c:pt>
                <c:pt idx="2315">
                  <c:v>-6.2157750000000007</c:v>
                </c:pt>
                <c:pt idx="2316">
                  <c:v>-6.2161439999999999</c:v>
                </c:pt>
                <c:pt idx="2317">
                  <c:v>-6.2165110000000015</c:v>
                </c:pt>
                <c:pt idx="2318">
                  <c:v>-6.216876000000001</c:v>
                </c:pt>
                <c:pt idx="2319">
                  <c:v>-6.2172390000000002</c:v>
                </c:pt>
                <c:pt idx="2320">
                  <c:v>-6.2176000000000009</c:v>
                </c:pt>
                <c:pt idx="2321">
                  <c:v>-6.2179590000000005</c:v>
                </c:pt>
                <c:pt idx="2322">
                  <c:v>-6.2183159999999988</c:v>
                </c:pt>
                <c:pt idx="2323">
                  <c:v>-6.2186710000000005</c:v>
                </c:pt>
                <c:pt idx="2324">
                  <c:v>-6.2190240000000001</c:v>
                </c:pt>
                <c:pt idx="2325">
                  <c:v>-6.2193750000000003</c:v>
                </c:pt>
                <c:pt idx="2326">
                  <c:v>-6.2197240000000011</c:v>
                </c:pt>
                <c:pt idx="2327">
                  <c:v>-6.2200709999999999</c:v>
                </c:pt>
                <c:pt idx="2328">
                  <c:v>-6.2204160000000002</c:v>
                </c:pt>
                <c:pt idx="2329">
                  <c:v>-6.2207590000000001</c:v>
                </c:pt>
                <c:pt idx="2330">
                  <c:v>-6.2210999999999999</c:v>
                </c:pt>
                <c:pt idx="2331">
                  <c:v>-6.2214390000000002</c:v>
                </c:pt>
                <c:pt idx="2332">
                  <c:v>-6.2217760000000002</c:v>
                </c:pt>
                <c:pt idx="2333">
                  <c:v>-6.2221109999999999</c:v>
                </c:pt>
                <c:pt idx="2334">
                  <c:v>-6.2224440000000012</c:v>
                </c:pt>
                <c:pt idx="2335">
                  <c:v>-6.2227750000000004</c:v>
                </c:pt>
                <c:pt idx="2336">
                  <c:v>-6.2231039999999993</c:v>
                </c:pt>
                <c:pt idx="2337">
                  <c:v>-6.2234310000000006</c:v>
                </c:pt>
                <c:pt idx="2338">
                  <c:v>-6.2237560000000007</c:v>
                </c:pt>
                <c:pt idx="2339">
                  <c:v>-6.2240789999999997</c:v>
                </c:pt>
                <c:pt idx="2340">
                  <c:v>-6.224400000000001</c:v>
                </c:pt>
                <c:pt idx="2341">
                  <c:v>-6.2247190000000003</c:v>
                </c:pt>
                <c:pt idx="2342">
                  <c:v>-6.2250360000000011</c:v>
                </c:pt>
                <c:pt idx="2343">
                  <c:v>-6.2253510000000007</c:v>
                </c:pt>
                <c:pt idx="2344">
                  <c:v>-6.2256640000000001</c:v>
                </c:pt>
                <c:pt idx="2345">
                  <c:v>-6.2259750000000009</c:v>
                </c:pt>
                <c:pt idx="2346">
                  <c:v>-6.2262839999999997</c:v>
                </c:pt>
                <c:pt idx="2347">
                  <c:v>-6.226591</c:v>
                </c:pt>
                <c:pt idx="2348">
                  <c:v>-6.2268960000000009</c:v>
                </c:pt>
                <c:pt idx="2349">
                  <c:v>-6.2271990000000006</c:v>
                </c:pt>
                <c:pt idx="2350">
                  <c:v>-6.2275</c:v>
                </c:pt>
                <c:pt idx="2351">
                  <c:v>-6.227799000000001</c:v>
                </c:pt>
                <c:pt idx="2352">
                  <c:v>-6.2280959999999999</c:v>
                </c:pt>
                <c:pt idx="2353">
                  <c:v>-6.2283910000000002</c:v>
                </c:pt>
                <c:pt idx="2354">
                  <c:v>-6.2286840000000003</c:v>
                </c:pt>
                <c:pt idx="2355">
                  <c:v>-6.2289750000000002</c:v>
                </c:pt>
                <c:pt idx="2356">
                  <c:v>-6.2292640000000006</c:v>
                </c:pt>
                <c:pt idx="2357">
                  <c:v>-6.2295509999999998</c:v>
                </c:pt>
                <c:pt idx="2358">
                  <c:v>-6.2298360000000006</c:v>
                </c:pt>
                <c:pt idx="2359">
                  <c:v>-6.2301190000000002</c:v>
                </c:pt>
                <c:pt idx="2360">
                  <c:v>-6.2304000000000004</c:v>
                </c:pt>
                <c:pt idx="2361">
                  <c:v>-6.2306789999999994</c:v>
                </c:pt>
                <c:pt idx="2362">
                  <c:v>-6.2309560000000008</c:v>
                </c:pt>
                <c:pt idx="2363">
                  <c:v>-6.2312310000000011</c:v>
                </c:pt>
                <c:pt idx="2364">
                  <c:v>-6.2315040000000002</c:v>
                </c:pt>
                <c:pt idx="2365">
                  <c:v>-6.2317750000000007</c:v>
                </c:pt>
                <c:pt idx="2366">
                  <c:v>-6.2320440000000001</c:v>
                </c:pt>
                <c:pt idx="2367">
                  <c:v>-6.232311000000001</c:v>
                </c:pt>
                <c:pt idx="2368">
                  <c:v>-6.2325760000000008</c:v>
                </c:pt>
                <c:pt idx="2369">
                  <c:v>-6.2328390000000002</c:v>
                </c:pt>
                <c:pt idx="2370">
                  <c:v>-6.2331000000000012</c:v>
                </c:pt>
                <c:pt idx="2371">
                  <c:v>-6.233359000000001</c:v>
                </c:pt>
                <c:pt idx="2372">
                  <c:v>-6.2336159999999996</c:v>
                </c:pt>
                <c:pt idx="2373">
                  <c:v>-6.2338710000000015</c:v>
                </c:pt>
                <c:pt idx="2374">
                  <c:v>-6.2341240000000004</c:v>
                </c:pt>
                <c:pt idx="2375">
                  <c:v>-6.234375</c:v>
                </c:pt>
                <c:pt idx="2376">
                  <c:v>-6.2346240000000002</c:v>
                </c:pt>
                <c:pt idx="2377">
                  <c:v>-6.2348710000000001</c:v>
                </c:pt>
                <c:pt idx="2378">
                  <c:v>-6.2351159999999997</c:v>
                </c:pt>
                <c:pt idx="2379">
                  <c:v>-6.2353590000000008</c:v>
                </c:pt>
                <c:pt idx="2380">
                  <c:v>-6.2355999999999998</c:v>
                </c:pt>
                <c:pt idx="2381">
                  <c:v>-6.2358390000000012</c:v>
                </c:pt>
                <c:pt idx="2382">
                  <c:v>-6.2360759999999997</c:v>
                </c:pt>
                <c:pt idx="2383">
                  <c:v>-6.2363109999999997</c:v>
                </c:pt>
                <c:pt idx="2384">
                  <c:v>-6.2365440000000003</c:v>
                </c:pt>
                <c:pt idx="2385">
                  <c:v>-6.2367750000000006</c:v>
                </c:pt>
                <c:pt idx="2386">
                  <c:v>-6.2370039999999998</c:v>
                </c:pt>
                <c:pt idx="2387">
                  <c:v>-6.2372310000000004</c:v>
                </c:pt>
                <c:pt idx="2388">
                  <c:v>-6.2374560000000008</c:v>
                </c:pt>
                <c:pt idx="2389">
                  <c:v>-6.237679</c:v>
                </c:pt>
                <c:pt idx="2390">
                  <c:v>-6.2379000000000007</c:v>
                </c:pt>
                <c:pt idx="2391">
                  <c:v>-6.2381190000000002</c:v>
                </c:pt>
                <c:pt idx="2392">
                  <c:v>-6.2383360000000012</c:v>
                </c:pt>
                <c:pt idx="2393">
                  <c:v>-6.2385510000000011</c:v>
                </c:pt>
                <c:pt idx="2394">
                  <c:v>-6.2387639999999998</c:v>
                </c:pt>
                <c:pt idx="2395">
                  <c:v>-6.2389750000000008</c:v>
                </c:pt>
                <c:pt idx="2396">
                  <c:v>-6.2391840000000007</c:v>
                </c:pt>
                <c:pt idx="2397">
                  <c:v>-6.2393909999999995</c:v>
                </c:pt>
                <c:pt idx="2398">
                  <c:v>-6.2395960000000006</c:v>
                </c:pt>
                <c:pt idx="2399">
                  <c:v>-6.2397989999999997</c:v>
                </c:pt>
                <c:pt idx="2400">
                  <c:v>-6.24</c:v>
                </c:pt>
                <c:pt idx="2401">
                  <c:v>-6.2401990000000014</c:v>
                </c:pt>
                <c:pt idx="2402">
                  <c:v>-6.2403960000000005</c:v>
                </c:pt>
                <c:pt idx="2403">
                  <c:v>-6.2405910000000002</c:v>
                </c:pt>
                <c:pt idx="2404">
                  <c:v>-6.2407840000000014</c:v>
                </c:pt>
                <c:pt idx="2405">
                  <c:v>-6.2409749999999997</c:v>
                </c:pt>
                <c:pt idx="2406">
                  <c:v>-6.2411640000000013</c:v>
                </c:pt>
                <c:pt idx="2407">
                  <c:v>-6.2413509999999999</c:v>
                </c:pt>
                <c:pt idx="2408">
                  <c:v>-6.241536</c:v>
                </c:pt>
                <c:pt idx="2409">
                  <c:v>-6.2417190000000007</c:v>
                </c:pt>
                <c:pt idx="2410">
                  <c:v>-6.2419000000000002</c:v>
                </c:pt>
                <c:pt idx="2411">
                  <c:v>-6.2420789999999995</c:v>
                </c:pt>
                <c:pt idx="2412">
                  <c:v>-6.2422560000000011</c:v>
                </c:pt>
                <c:pt idx="2413">
                  <c:v>-6.2424310000000007</c:v>
                </c:pt>
                <c:pt idx="2414">
                  <c:v>-6.242604</c:v>
                </c:pt>
                <c:pt idx="2415">
                  <c:v>-6.2427750000000009</c:v>
                </c:pt>
                <c:pt idx="2416">
                  <c:v>-6.2429439999999996</c:v>
                </c:pt>
                <c:pt idx="2417">
                  <c:v>-6.2431110000000016</c:v>
                </c:pt>
                <c:pt idx="2418">
                  <c:v>-6.2432760000000007</c:v>
                </c:pt>
                <c:pt idx="2419">
                  <c:v>-6.2434390000000004</c:v>
                </c:pt>
                <c:pt idx="2420">
                  <c:v>-6.2436000000000007</c:v>
                </c:pt>
                <c:pt idx="2421">
                  <c:v>-6.2437590000000007</c:v>
                </c:pt>
                <c:pt idx="2422">
                  <c:v>-6.2439159999999996</c:v>
                </c:pt>
                <c:pt idx="2423">
                  <c:v>-6.2440710000000008</c:v>
                </c:pt>
                <c:pt idx="2424">
                  <c:v>-6.244224</c:v>
                </c:pt>
                <c:pt idx="2425">
                  <c:v>-6.2443749999999998</c:v>
                </c:pt>
                <c:pt idx="2426">
                  <c:v>-6.2445240000000011</c:v>
                </c:pt>
                <c:pt idx="2427">
                  <c:v>-6.2446710000000003</c:v>
                </c:pt>
                <c:pt idx="2428">
                  <c:v>-6.2448159999999993</c:v>
                </c:pt>
                <c:pt idx="2429">
                  <c:v>-6.2449590000000006</c:v>
                </c:pt>
                <c:pt idx="2430">
                  <c:v>-6.2450999999999999</c:v>
                </c:pt>
                <c:pt idx="2431">
                  <c:v>-6.2452390000000007</c:v>
                </c:pt>
                <c:pt idx="2432">
                  <c:v>-6.2453760000000003</c:v>
                </c:pt>
                <c:pt idx="2433">
                  <c:v>-6.2455109999999996</c:v>
                </c:pt>
                <c:pt idx="2434">
                  <c:v>-6.2456440000000013</c:v>
                </c:pt>
                <c:pt idx="2435">
                  <c:v>-6.2457750000000001</c:v>
                </c:pt>
                <c:pt idx="2436">
                  <c:v>-6.2459039999999995</c:v>
                </c:pt>
                <c:pt idx="2437">
                  <c:v>-6.2460310000000003</c:v>
                </c:pt>
                <c:pt idx="2438">
                  <c:v>-6.246156</c:v>
                </c:pt>
                <c:pt idx="2439">
                  <c:v>-6.2462789999999986</c:v>
                </c:pt>
                <c:pt idx="2440">
                  <c:v>-6.2464000000000004</c:v>
                </c:pt>
                <c:pt idx="2441">
                  <c:v>-6.2465190000000002</c:v>
                </c:pt>
                <c:pt idx="2442">
                  <c:v>-6.2466360000000014</c:v>
                </c:pt>
                <c:pt idx="2443">
                  <c:v>-6.2467510000000006</c:v>
                </c:pt>
                <c:pt idx="2444">
                  <c:v>-6.2468640000000004</c:v>
                </c:pt>
                <c:pt idx="2445">
                  <c:v>-6.2469750000000008</c:v>
                </c:pt>
                <c:pt idx="2446">
                  <c:v>-6.2470840000000001</c:v>
                </c:pt>
                <c:pt idx="2447">
                  <c:v>-6.2471909999999991</c:v>
                </c:pt>
                <c:pt idx="2448">
                  <c:v>-6.2472960000000004</c:v>
                </c:pt>
                <c:pt idx="2449">
                  <c:v>-6.2473990000000006</c:v>
                </c:pt>
                <c:pt idx="2450">
                  <c:v>-6.2474999999999996</c:v>
                </c:pt>
                <c:pt idx="2451">
                  <c:v>-6.247599000000001</c:v>
                </c:pt>
                <c:pt idx="2452">
                  <c:v>-6.2476959999999995</c:v>
                </c:pt>
                <c:pt idx="2453">
                  <c:v>-6.2477909999999994</c:v>
                </c:pt>
                <c:pt idx="2454">
                  <c:v>-6.2478840000000009</c:v>
                </c:pt>
                <c:pt idx="2455">
                  <c:v>-6.2479749999999994</c:v>
                </c:pt>
                <c:pt idx="2456">
                  <c:v>-6.2480640000000003</c:v>
                </c:pt>
                <c:pt idx="2457">
                  <c:v>-6.248151</c:v>
                </c:pt>
                <c:pt idx="2458">
                  <c:v>-6.2482359999999995</c:v>
                </c:pt>
                <c:pt idx="2459">
                  <c:v>-6.2483190000000013</c:v>
                </c:pt>
                <c:pt idx="2460">
                  <c:v>-6.2484000000000002</c:v>
                </c:pt>
                <c:pt idx="2461">
                  <c:v>-6.2484789999999988</c:v>
                </c:pt>
                <c:pt idx="2462">
                  <c:v>-6.2485560000000007</c:v>
                </c:pt>
                <c:pt idx="2463">
                  <c:v>-6.2486310000000005</c:v>
                </c:pt>
                <c:pt idx="2464">
                  <c:v>-6.2487039999999991</c:v>
                </c:pt>
                <c:pt idx="2465">
                  <c:v>-6.2487750000000011</c:v>
                </c:pt>
                <c:pt idx="2466">
                  <c:v>-6.2488440000000001</c:v>
                </c:pt>
                <c:pt idx="2467">
                  <c:v>-6.2489110000000005</c:v>
                </c:pt>
                <c:pt idx="2468">
                  <c:v>-6.2489760000000008</c:v>
                </c:pt>
                <c:pt idx="2469">
                  <c:v>-6.2490390000000007</c:v>
                </c:pt>
                <c:pt idx="2470">
                  <c:v>-6.2491000000000012</c:v>
                </c:pt>
                <c:pt idx="2471">
                  <c:v>-6.2491589999999997</c:v>
                </c:pt>
                <c:pt idx="2472">
                  <c:v>-6.2492159999999997</c:v>
                </c:pt>
                <c:pt idx="2473">
                  <c:v>-6.2492710000000011</c:v>
                </c:pt>
                <c:pt idx="2474">
                  <c:v>-6.2493240000000005</c:v>
                </c:pt>
                <c:pt idx="2475">
                  <c:v>-6.2493749999999997</c:v>
                </c:pt>
                <c:pt idx="2476">
                  <c:v>-6.2494240000000012</c:v>
                </c:pt>
                <c:pt idx="2477">
                  <c:v>-6.2494710000000007</c:v>
                </c:pt>
                <c:pt idx="2478">
                  <c:v>-6.2495159999999998</c:v>
                </c:pt>
                <c:pt idx="2479">
                  <c:v>-6.2495590000000005</c:v>
                </c:pt>
                <c:pt idx="2480">
                  <c:v>-6.2496</c:v>
                </c:pt>
                <c:pt idx="2481">
                  <c:v>-6.2496390000000002</c:v>
                </c:pt>
                <c:pt idx="2482">
                  <c:v>-6.249676</c:v>
                </c:pt>
                <c:pt idx="2483">
                  <c:v>-6.2497110000000005</c:v>
                </c:pt>
                <c:pt idx="2484">
                  <c:v>-6.2497440000000006</c:v>
                </c:pt>
                <c:pt idx="2485">
                  <c:v>-6.2497750000000005</c:v>
                </c:pt>
                <c:pt idx="2486">
                  <c:v>-6.2498040000000001</c:v>
                </c:pt>
                <c:pt idx="2487">
                  <c:v>-6.2498310000000004</c:v>
                </c:pt>
                <c:pt idx="2488">
                  <c:v>-6.2498560000000012</c:v>
                </c:pt>
                <c:pt idx="2489">
                  <c:v>-6.2498789999999991</c:v>
                </c:pt>
                <c:pt idx="2490">
                  <c:v>-6.2499000000000011</c:v>
                </c:pt>
                <c:pt idx="2491">
                  <c:v>-6.2499190000000002</c:v>
                </c:pt>
                <c:pt idx="2492">
                  <c:v>-6.2499360000000017</c:v>
                </c:pt>
                <c:pt idx="2493">
                  <c:v>-6.2499510000000011</c:v>
                </c:pt>
                <c:pt idx="2494">
                  <c:v>-6.2499640000000003</c:v>
                </c:pt>
                <c:pt idx="2495">
                  <c:v>-6.2499750000000009</c:v>
                </c:pt>
                <c:pt idx="2496">
                  <c:v>-6.2499840000000004</c:v>
                </c:pt>
                <c:pt idx="2497">
                  <c:v>-6.2499909999999996</c:v>
                </c:pt>
                <c:pt idx="2498">
                  <c:v>-6.2499960000000012</c:v>
                </c:pt>
                <c:pt idx="2499">
                  <c:v>-6.2499990000000007</c:v>
                </c:pt>
                <c:pt idx="2500">
                  <c:v>-6.25</c:v>
                </c:pt>
                <c:pt idx="2501">
                  <c:v>-6.2499990000000007</c:v>
                </c:pt>
                <c:pt idx="2502">
                  <c:v>-6.2499959999999994</c:v>
                </c:pt>
                <c:pt idx="2503">
                  <c:v>-6.2499909999999996</c:v>
                </c:pt>
                <c:pt idx="2504">
                  <c:v>-6.2499840000000004</c:v>
                </c:pt>
                <c:pt idx="2505">
                  <c:v>-6.2499750000000001</c:v>
                </c:pt>
                <c:pt idx="2506">
                  <c:v>-6.2499640000000012</c:v>
                </c:pt>
                <c:pt idx="2507">
                  <c:v>-6.2499510000000011</c:v>
                </c:pt>
                <c:pt idx="2508">
                  <c:v>-6.2499359999999999</c:v>
                </c:pt>
                <c:pt idx="2509">
                  <c:v>-6.2499190000000002</c:v>
                </c:pt>
                <c:pt idx="2510">
                  <c:v>-6.2499000000000002</c:v>
                </c:pt>
                <c:pt idx="2511">
                  <c:v>-6.249879</c:v>
                </c:pt>
                <c:pt idx="2512">
                  <c:v>-6.2498560000000003</c:v>
                </c:pt>
                <c:pt idx="2513">
                  <c:v>-6.2498310000000004</c:v>
                </c:pt>
                <c:pt idx="2514">
                  <c:v>-6.2498039999999992</c:v>
                </c:pt>
                <c:pt idx="2515">
                  <c:v>-6.2497750000000005</c:v>
                </c:pt>
                <c:pt idx="2516">
                  <c:v>-6.2497439999999997</c:v>
                </c:pt>
                <c:pt idx="2517">
                  <c:v>-6.2497110000000013</c:v>
                </c:pt>
                <c:pt idx="2518">
                  <c:v>-6.2496760000000009</c:v>
                </c:pt>
                <c:pt idx="2519">
                  <c:v>-6.2496390000000002</c:v>
                </c:pt>
                <c:pt idx="2520">
                  <c:v>-6.2496000000000009</c:v>
                </c:pt>
                <c:pt idx="2521">
                  <c:v>-6.2495590000000005</c:v>
                </c:pt>
                <c:pt idx="2522">
                  <c:v>-6.249515999999999</c:v>
                </c:pt>
                <c:pt idx="2523">
                  <c:v>-6.2494710000000007</c:v>
                </c:pt>
                <c:pt idx="2524">
                  <c:v>-6.2494240000000003</c:v>
                </c:pt>
                <c:pt idx="2525">
                  <c:v>-6.2493749999999997</c:v>
                </c:pt>
                <c:pt idx="2526">
                  <c:v>-6.2493240000000014</c:v>
                </c:pt>
                <c:pt idx="2527">
                  <c:v>-6.2492710000000002</c:v>
                </c:pt>
                <c:pt idx="2528">
                  <c:v>-6.2492159999999997</c:v>
                </c:pt>
                <c:pt idx="2529">
                  <c:v>-6.2491590000000006</c:v>
                </c:pt>
                <c:pt idx="2530">
                  <c:v>-6.2490999999999994</c:v>
                </c:pt>
                <c:pt idx="2531">
                  <c:v>-6.2490390000000007</c:v>
                </c:pt>
                <c:pt idx="2532">
                  <c:v>-6.2489760000000008</c:v>
                </c:pt>
                <c:pt idx="2533">
                  <c:v>-6.2489109999999997</c:v>
                </c:pt>
                <c:pt idx="2534">
                  <c:v>-6.248844000000001</c:v>
                </c:pt>
                <c:pt idx="2535">
                  <c:v>-6.2487750000000002</c:v>
                </c:pt>
                <c:pt idx="2536">
                  <c:v>-6.2487039999999991</c:v>
                </c:pt>
                <c:pt idx="2537">
                  <c:v>-6.2486310000000005</c:v>
                </c:pt>
                <c:pt idx="2538">
                  <c:v>-6.2485560000000007</c:v>
                </c:pt>
                <c:pt idx="2539">
                  <c:v>-6.2484789999999997</c:v>
                </c:pt>
                <c:pt idx="2540">
                  <c:v>-6.2484000000000011</c:v>
                </c:pt>
                <c:pt idx="2541">
                  <c:v>-6.2483189999999995</c:v>
                </c:pt>
                <c:pt idx="2542">
                  <c:v>-6.2482360000000012</c:v>
                </c:pt>
                <c:pt idx="2543">
                  <c:v>-6.2481510000000009</c:v>
                </c:pt>
                <c:pt idx="2544">
                  <c:v>-6.2480640000000003</c:v>
                </c:pt>
                <c:pt idx="2545">
                  <c:v>-6.2479750000000012</c:v>
                </c:pt>
                <c:pt idx="2546">
                  <c:v>-6.2478840000000009</c:v>
                </c:pt>
                <c:pt idx="2547">
                  <c:v>-6.2477909999999994</c:v>
                </c:pt>
                <c:pt idx="2548">
                  <c:v>-6.2476960000000012</c:v>
                </c:pt>
                <c:pt idx="2549">
                  <c:v>-6.2475990000000001</c:v>
                </c:pt>
                <c:pt idx="2550">
                  <c:v>-6.2474999999999996</c:v>
                </c:pt>
                <c:pt idx="2551">
                  <c:v>-6.2473990000000015</c:v>
                </c:pt>
                <c:pt idx="2552">
                  <c:v>-6.2472960000000004</c:v>
                </c:pt>
                <c:pt idx="2553">
                  <c:v>-6.2471909999999991</c:v>
                </c:pt>
                <c:pt idx="2554">
                  <c:v>-6.2470840000000001</c:v>
                </c:pt>
                <c:pt idx="2555">
                  <c:v>-6.2469749999999999</c:v>
                </c:pt>
                <c:pt idx="2556">
                  <c:v>-6.2468640000000004</c:v>
                </c:pt>
                <c:pt idx="2557">
                  <c:v>-6.2467510000000006</c:v>
                </c:pt>
                <c:pt idx="2558">
                  <c:v>-6.2466359999999996</c:v>
                </c:pt>
                <c:pt idx="2559">
                  <c:v>-6.246519000000001</c:v>
                </c:pt>
                <c:pt idx="2560">
                  <c:v>-6.2464000000000004</c:v>
                </c:pt>
                <c:pt idx="2561">
                  <c:v>-6.2462790000000004</c:v>
                </c:pt>
                <c:pt idx="2562">
                  <c:v>-6.2461560000000009</c:v>
                </c:pt>
                <c:pt idx="2563">
                  <c:v>-6.2460310000000003</c:v>
                </c:pt>
                <c:pt idx="2564">
                  <c:v>-6.2459040000000003</c:v>
                </c:pt>
                <c:pt idx="2565">
                  <c:v>-6.245775000000001</c:v>
                </c:pt>
                <c:pt idx="2566">
                  <c:v>-6.2456440000000004</c:v>
                </c:pt>
                <c:pt idx="2567">
                  <c:v>-6.2455110000000005</c:v>
                </c:pt>
                <c:pt idx="2568">
                  <c:v>-6.2453760000000011</c:v>
                </c:pt>
                <c:pt idx="2569">
                  <c:v>-6.2452390000000007</c:v>
                </c:pt>
                <c:pt idx="2570">
                  <c:v>-6.2451000000000008</c:v>
                </c:pt>
                <c:pt idx="2571">
                  <c:v>-6.2449590000000006</c:v>
                </c:pt>
                <c:pt idx="2572">
                  <c:v>-6.2448159999999993</c:v>
                </c:pt>
                <c:pt idx="2573">
                  <c:v>-6.2446710000000003</c:v>
                </c:pt>
                <c:pt idx="2574">
                  <c:v>-6.2445239999999993</c:v>
                </c:pt>
                <c:pt idx="2575">
                  <c:v>-6.2443749999999998</c:v>
                </c:pt>
                <c:pt idx="2576">
                  <c:v>-6.2442240000000009</c:v>
                </c:pt>
                <c:pt idx="2577">
                  <c:v>-6.2440709999999999</c:v>
                </c:pt>
                <c:pt idx="2578">
                  <c:v>-6.2439159999999987</c:v>
                </c:pt>
                <c:pt idx="2579">
                  <c:v>-6.2437590000000007</c:v>
                </c:pt>
                <c:pt idx="2580">
                  <c:v>-6.2435999999999998</c:v>
                </c:pt>
                <c:pt idx="2581">
                  <c:v>-6.2434389999999995</c:v>
                </c:pt>
                <c:pt idx="2582">
                  <c:v>-6.2432760000000007</c:v>
                </c:pt>
                <c:pt idx="2583">
                  <c:v>-6.2431110000000007</c:v>
                </c:pt>
                <c:pt idx="2584">
                  <c:v>-6.2429440000000014</c:v>
                </c:pt>
                <c:pt idx="2585">
                  <c:v>-6.242775</c:v>
                </c:pt>
                <c:pt idx="2586">
                  <c:v>-6.2426040000000009</c:v>
                </c:pt>
                <c:pt idx="2587">
                  <c:v>-6.2424310000000007</c:v>
                </c:pt>
                <c:pt idx="2588">
                  <c:v>-6.2422560000000002</c:v>
                </c:pt>
                <c:pt idx="2589">
                  <c:v>-6.2420790000000013</c:v>
                </c:pt>
                <c:pt idx="2590">
                  <c:v>-6.2419000000000011</c:v>
                </c:pt>
                <c:pt idx="2591">
                  <c:v>-6.2417189999999998</c:v>
                </c:pt>
                <c:pt idx="2592">
                  <c:v>-6.2415360000000009</c:v>
                </c:pt>
                <c:pt idx="2593">
                  <c:v>-6.2413510000000008</c:v>
                </c:pt>
                <c:pt idx="2594">
                  <c:v>-6.2411639999999995</c:v>
                </c:pt>
                <c:pt idx="2595">
                  <c:v>-6.2409750000000006</c:v>
                </c:pt>
                <c:pt idx="2596">
                  <c:v>-6.2407839999999997</c:v>
                </c:pt>
                <c:pt idx="2597">
                  <c:v>-6.2405910000000002</c:v>
                </c:pt>
                <c:pt idx="2598">
                  <c:v>-6.2403960000000005</c:v>
                </c:pt>
                <c:pt idx="2599">
                  <c:v>-6.2401989999999996</c:v>
                </c:pt>
                <c:pt idx="2600">
                  <c:v>-6.24</c:v>
                </c:pt>
                <c:pt idx="2601">
                  <c:v>-6.2397990000000014</c:v>
                </c:pt>
                <c:pt idx="2602">
                  <c:v>-6.2395960000000006</c:v>
                </c:pt>
                <c:pt idx="2603">
                  <c:v>-6.2393909999999995</c:v>
                </c:pt>
                <c:pt idx="2604">
                  <c:v>-6.2391840000000007</c:v>
                </c:pt>
                <c:pt idx="2605">
                  <c:v>-6.2389749999999999</c:v>
                </c:pt>
                <c:pt idx="2606">
                  <c:v>-6.2387639999999998</c:v>
                </c:pt>
                <c:pt idx="2607">
                  <c:v>-6.2385510000000002</c:v>
                </c:pt>
                <c:pt idx="2608">
                  <c:v>-6.2383360000000003</c:v>
                </c:pt>
                <c:pt idx="2609">
                  <c:v>-6.2381190000000011</c:v>
                </c:pt>
                <c:pt idx="2610">
                  <c:v>-6.2379000000000007</c:v>
                </c:pt>
                <c:pt idx="2611">
                  <c:v>-6.2376790000000009</c:v>
                </c:pt>
                <c:pt idx="2612">
                  <c:v>-6.2374560000000017</c:v>
                </c:pt>
                <c:pt idx="2613">
                  <c:v>-6.2372310000000013</c:v>
                </c:pt>
                <c:pt idx="2614">
                  <c:v>-6.2370040000000007</c:v>
                </c:pt>
                <c:pt idx="2615">
                  <c:v>-6.2367750000000006</c:v>
                </c:pt>
                <c:pt idx="2616">
                  <c:v>-6.2365440000000003</c:v>
                </c:pt>
                <c:pt idx="2617">
                  <c:v>-6.2363110000000006</c:v>
                </c:pt>
                <c:pt idx="2618">
                  <c:v>-6.2360760000000006</c:v>
                </c:pt>
                <c:pt idx="2619">
                  <c:v>-6.2358389999999995</c:v>
                </c:pt>
                <c:pt idx="2620">
                  <c:v>-6.2356000000000007</c:v>
                </c:pt>
                <c:pt idx="2621">
                  <c:v>-6.2353589999999999</c:v>
                </c:pt>
                <c:pt idx="2622">
                  <c:v>-6.2351159999999997</c:v>
                </c:pt>
                <c:pt idx="2623">
                  <c:v>-6.2348710000000009</c:v>
                </c:pt>
                <c:pt idx="2624">
                  <c:v>-6.2346239999999993</c:v>
                </c:pt>
                <c:pt idx="2625">
                  <c:v>-6.234375</c:v>
                </c:pt>
                <c:pt idx="2626">
                  <c:v>-6.2341240000000013</c:v>
                </c:pt>
                <c:pt idx="2627">
                  <c:v>-6.2338709999999997</c:v>
                </c:pt>
                <c:pt idx="2628">
                  <c:v>-6.2336159999999987</c:v>
                </c:pt>
                <c:pt idx="2629">
                  <c:v>-6.2333590000000001</c:v>
                </c:pt>
                <c:pt idx="2630">
                  <c:v>-6.2330999999999994</c:v>
                </c:pt>
                <c:pt idx="2631">
                  <c:v>-6.2328389999999994</c:v>
                </c:pt>
                <c:pt idx="2632">
                  <c:v>-6.2325760000000008</c:v>
                </c:pt>
                <c:pt idx="2633">
                  <c:v>-6.232311000000001</c:v>
                </c:pt>
                <c:pt idx="2634">
                  <c:v>-6.2320440000000019</c:v>
                </c:pt>
                <c:pt idx="2635">
                  <c:v>-6.2317750000000007</c:v>
                </c:pt>
                <c:pt idx="2636">
                  <c:v>-6.2315040000000002</c:v>
                </c:pt>
                <c:pt idx="2637">
                  <c:v>-6.2312310000000011</c:v>
                </c:pt>
                <c:pt idx="2638">
                  <c:v>-6.2309560000000008</c:v>
                </c:pt>
                <c:pt idx="2639">
                  <c:v>-6.2306790000000003</c:v>
                </c:pt>
                <c:pt idx="2640">
                  <c:v>-6.2304000000000004</c:v>
                </c:pt>
                <c:pt idx="2641">
                  <c:v>-6.2301190000000002</c:v>
                </c:pt>
                <c:pt idx="2642">
                  <c:v>-6.2298360000000006</c:v>
                </c:pt>
                <c:pt idx="2643">
                  <c:v>-6.2295510000000007</c:v>
                </c:pt>
                <c:pt idx="2644">
                  <c:v>-6.2292639999999997</c:v>
                </c:pt>
                <c:pt idx="2645">
                  <c:v>-6.228975000000001</c:v>
                </c:pt>
                <c:pt idx="2646">
                  <c:v>-6.2286839999999994</c:v>
                </c:pt>
                <c:pt idx="2647">
                  <c:v>-6.2283909999999993</c:v>
                </c:pt>
                <c:pt idx="2648">
                  <c:v>-6.2280960000000007</c:v>
                </c:pt>
                <c:pt idx="2649">
                  <c:v>-6.2277989999999992</c:v>
                </c:pt>
                <c:pt idx="2650">
                  <c:v>-6.2275</c:v>
                </c:pt>
                <c:pt idx="2651">
                  <c:v>-6.2271990000000015</c:v>
                </c:pt>
                <c:pt idx="2652">
                  <c:v>-6.226896</c:v>
                </c:pt>
                <c:pt idx="2653">
                  <c:v>-6.2265909999999991</c:v>
                </c:pt>
                <c:pt idx="2654">
                  <c:v>-6.2262839999999997</c:v>
                </c:pt>
                <c:pt idx="2655">
                  <c:v>-6.225975</c:v>
                </c:pt>
                <c:pt idx="2656">
                  <c:v>-6.2256639999999992</c:v>
                </c:pt>
                <c:pt idx="2657">
                  <c:v>-6.2253510000000007</c:v>
                </c:pt>
                <c:pt idx="2658">
                  <c:v>-6.2250360000000011</c:v>
                </c:pt>
                <c:pt idx="2659">
                  <c:v>-6.2247190000000012</c:v>
                </c:pt>
                <c:pt idx="2660">
                  <c:v>-6.2244000000000002</c:v>
                </c:pt>
                <c:pt idx="2661">
                  <c:v>-6.2240790000000006</c:v>
                </c:pt>
                <c:pt idx="2662">
                  <c:v>-6.2237560000000016</c:v>
                </c:pt>
                <c:pt idx="2663">
                  <c:v>-6.2234310000000006</c:v>
                </c:pt>
                <c:pt idx="2664">
                  <c:v>-6.2231040000000002</c:v>
                </c:pt>
                <c:pt idx="2665">
                  <c:v>-6.2227750000000004</c:v>
                </c:pt>
                <c:pt idx="2666">
                  <c:v>-6.2224440000000003</c:v>
                </c:pt>
                <c:pt idx="2667">
                  <c:v>-6.2221110000000008</c:v>
                </c:pt>
                <c:pt idx="2668">
                  <c:v>-6.2217760000000002</c:v>
                </c:pt>
                <c:pt idx="2669">
                  <c:v>-6.2214390000000002</c:v>
                </c:pt>
                <c:pt idx="2670">
                  <c:v>-6.2211000000000007</c:v>
                </c:pt>
                <c:pt idx="2671">
                  <c:v>-6.2207590000000001</c:v>
                </c:pt>
                <c:pt idx="2672">
                  <c:v>-6.2204159999999993</c:v>
                </c:pt>
                <c:pt idx="2673">
                  <c:v>-6.2200710000000008</c:v>
                </c:pt>
                <c:pt idx="2674">
                  <c:v>-6.2197239999999994</c:v>
                </c:pt>
                <c:pt idx="2675">
                  <c:v>-6.2193750000000003</c:v>
                </c:pt>
                <c:pt idx="2676">
                  <c:v>-6.219024000000001</c:v>
                </c:pt>
                <c:pt idx="2677">
                  <c:v>-6.2186710000000005</c:v>
                </c:pt>
                <c:pt idx="2678">
                  <c:v>-6.2183159999999997</c:v>
                </c:pt>
                <c:pt idx="2679">
                  <c:v>-6.2179590000000005</c:v>
                </c:pt>
                <c:pt idx="2680">
                  <c:v>-6.2176</c:v>
                </c:pt>
                <c:pt idx="2681">
                  <c:v>-6.2172389999999993</c:v>
                </c:pt>
                <c:pt idx="2682">
                  <c:v>-6.2168760000000001</c:v>
                </c:pt>
                <c:pt idx="2683">
                  <c:v>-6.2165110000000006</c:v>
                </c:pt>
                <c:pt idx="2684">
                  <c:v>-6.2161440000000008</c:v>
                </c:pt>
                <c:pt idx="2685">
                  <c:v>-6.2157750000000007</c:v>
                </c:pt>
                <c:pt idx="2686">
                  <c:v>-6.2154040000000004</c:v>
                </c:pt>
                <c:pt idx="2687">
                  <c:v>-6.2150310000000015</c:v>
                </c:pt>
                <c:pt idx="2688">
                  <c:v>-6.2146560000000006</c:v>
                </c:pt>
                <c:pt idx="2689">
                  <c:v>-6.2142790000000003</c:v>
                </c:pt>
                <c:pt idx="2690">
                  <c:v>-6.2139000000000006</c:v>
                </c:pt>
                <c:pt idx="2691">
                  <c:v>-6.2135190000000007</c:v>
                </c:pt>
                <c:pt idx="2692">
                  <c:v>-6.2131360000000004</c:v>
                </c:pt>
                <c:pt idx="2693">
                  <c:v>-6.2127510000000008</c:v>
                </c:pt>
                <c:pt idx="2694">
                  <c:v>-6.212364</c:v>
                </c:pt>
                <c:pt idx="2695">
                  <c:v>-6.2119750000000007</c:v>
                </c:pt>
                <c:pt idx="2696">
                  <c:v>-6.2115840000000002</c:v>
                </c:pt>
                <c:pt idx="2697">
                  <c:v>-6.2111909999999995</c:v>
                </c:pt>
                <c:pt idx="2698">
                  <c:v>-6.2107960000000002</c:v>
                </c:pt>
                <c:pt idx="2699">
                  <c:v>-6.2103989999999998</c:v>
                </c:pt>
                <c:pt idx="2700">
                  <c:v>-6.21</c:v>
                </c:pt>
                <c:pt idx="2701">
                  <c:v>-6.2095990000000008</c:v>
                </c:pt>
                <c:pt idx="2702">
                  <c:v>-6.2091959999999995</c:v>
                </c:pt>
                <c:pt idx="2703">
                  <c:v>-6.2087909999999988</c:v>
                </c:pt>
                <c:pt idx="2704">
                  <c:v>-6.2083840000000006</c:v>
                </c:pt>
                <c:pt idx="2705">
                  <c:v>-6.2079750000000002</c:v>
                </c:pt>
                <c:pt idx="2706">
                  <c:v>-6.2075639999999996</c:v>
                </c:pt>
                <c:pt idx="2707">
                  <c:v>-6.2071510000000005</c:v>
                </c:pt>
                <c:pt idx="2708">
                  <c:v>-6.2067360000000011</c:v>
                </c:pt>
                <c:pt idx="2709">
                  <c:v>-6.2063190000000015</c:v>
                </c:pt>
                <c:pt idx="2710">
                  <c:v>-6.2059000000000006</c:v>
                </c:pt>
                <c:pt idx="2711">
                  <c:v>-6.2054790000000004</c:v>
                </c:pt>
                <c:pt idx="2712">
                  <c:v>-6.2050560000000008</c:v>
                </c:pt>
                <c:pt idx="2713">
                  <c:v>-6.2046310000000009</c:v>
                </c:pt>
                <c:pt idx="2714">
                  <c:v>-6.2042040000000007</c:v>
                </c:pt>
                <c:pt idx="2715">
                  <c:v>-6.2037750000000003</c:v>
                </c:pt>
                <c:pt idx="2716">
                  <c:v>-6.2033440000000004</c:v>
                </c:pt>
                <c:pt idx="2717">
                  <c:v>-6.2029110000000012</c:v>
                </c:pt>
                <c:pt idx="2718">
                  <c:v>-6.2024760000000008</c:v>
                </c:pt>
                <c:pt idx="2719">
                  <c:v>-6.2020389999999992</c:v>
                </c:pt>
                <c:pt idx="2720">
                  <c:v>-6.2016000000000009</c:v>
                </c:pt>
                <c:pt idx="2721">
                  <c:v>-6.2011589999999996</c:v>
                </c:pt>
                <c:pt idx="2722">
                  <c:v>-6.2007159999999999</c:v>
                </c:pt>
                <c:pt idx="2723">
                  <c:v>-6.2002710000000008</c:v>
                </c:pt>
                <c:pt idx="2724">
                  <c:v>-6.1998239999999996</c:v>
                </c:pt>
                <c:pt idx="2725">
                  <c:v>-6.1993749999999999</c:v>
                </c:pt>
                <c:pt idx="2726">
                  <c:v>-6.1989240000000017</c:v>
                </c:pt>
                <c:pt idx="2727">
                  <c:v>-6.1984710000000005</c:v>
                </c:pt>
                <c:pt idx="2728">
                  <c:v>-6.1980159999999991</c:v>
                </c:pt>
                <c:pt idx="2729">
                  <c:v>-6.1975590000000009</c:v>
                </c:pt>
                <c:pt idx="2730">
                  <c:v>-6.1970999999999998</c:v>
                </c:pt>
                <c:pt idx="2731">
                  <c:v>-6.1966389999999993</c:v>
                </c:pt>
                <c:pt idx="2732">
                  <c:v>-6.1961760000000004</c:v>
                </c:pt>
                <c:pt idx="2733">
                  <c:v>-6.1957110000000002</c:v>
                </c:pt>
                <c:pt idx="2734">
                  <c:v>-6.1952440000000015</c:v>
                </c:pt>
                <c:pt idx="2735">
                  <c:v>-6.1947749999999999</c:v>
                </c:pt>
                <c:pt idx="2736">
                  <c:v>-6.1943040000000007</c:v>
                </c:pt>
                <c:pt idx="2737">
                  <c:v>-6.1938310000000012</c:v>
                </c:pt>
                <c:pt idx="2738">
                  <c:v>-6.1933560000000014</c:v>
                </c:pt>
                <c:pt idx="2739">
                  <c:v>-6.1928790000000014</c:v>
                </c:pt>
                <c:pt idx="2740">
                  <c:v>-6.192400000000001</c:v>
                </c:pt>
                <c:pt idx="2741">
                  <c:v>-6.1919189999999995</c:v>
                </c:pt>
                <c:pt idx="2742">
                  <c:v>-6.1914360000000004</c:v>
                </c:pt>
                <c:pt idx="2743">
                  <c:v>-6.190951000000001</c:v>
                </c:pt>
                <c:pt idx="2744">
                  <c:v>-6.1904639999999995</c:v>
                </c:pt>
                <c:pt idx="2745">
                  <c:v>-6.1899750000000004</c:v>
                </c:pt>
                <c:pt idx="2746">
                  <c:v>-6.1894840000000002</c:v>
                </c:pt>
                <c:pt idx="2747">
                  <c:v>-6.1889909999999997</c:v>
                </c:pt>
                <c:pt idx="2748">
                  <c:v>-6.1884960000000016</c:v>
                </c:pt>
                <c:pt idx="2749">
                  <c:v>-6.1879989999999987</c:v>
                </c:pt>
                <c:pt idx="2750">
                  <c:v>-6.1875</c:v>
                </c:pt>
                <c:pt idx="2751">
                  <c:v>-6.186999000000001</c:v>
                </c:pt>
                <c:pt idx="2752">
                  <c:v>-6.186496</c:v>
                </c:pt>
                <c:pt idx="2753">
                  <c:v>-6.1859909999999987</c:v>
                </c:pt>
                <c:pt idx="2754">
                  <c:v>-6.1854839999999998</c:v>
                </c:pt>
                <c:pt idx="2755">
                  <c:v>-6.1849749999999997</c:v>
                </c:pt>
                <c:pt idx="2756">
                  <c:v>-6.1844639999999993</c:v>
                </c:pt>
                <c:pt idx="2757">
                  <c:v>-6.1839510000000013</c:v>
                </c:pt>
                <c:pt idx="2758">
                  <c:v>-6.1834360000000004</c:v>
                </c:pt>
                <c:pt idx="2759">
                  <c:v>-6.1829190000000018</c:v>
                </c:pt>
                <c:pt idx="2760">
                  <c:v>-6.1824000000000003</c:v>
                </c:pt>
                <c:pt idx="2761">
                  <c:v>-6.1818790000000003</c:v>
                </c:pt>
                <c:pt idx="2762">
                  <c:v>-6.181356000000001</c:v>
                </c:pt>
                <c:pt idx="2763">
                  <c:v>-6.1808310000000004</c:v>
                </c:pt>
                <c:pt idx="2764">
                  <c:v>-6.1803040000000005</c:v>
                </c:pt>
                <c:pt idx="2765">
                  <c:v>-6.1797750000000011</c:v>
                </c:pt>
                <c:pt idx="2766">
                  <c:v>-6.1792440000000006</c:v>
                </c:pt>
                <c:pt idx="2767">
                  <c:v>-6.1787109999999998</c:v>
                </c:pt>
                <c:pt idx="2768">
                  <c:v>-6.1781760000000014</c:v>
                </c:pt>
                <c:pt idx="2769">
                  <c:v>-6.1776390000000001</c:v>
                </c:pt>
                <c:pt idx="2770">
                  <c:v>-6.1771000000000011</c:v>
                </c:pt>
                <c:pt idx="2771">
                  <c:v>-6.1765589999999992</c:v>
                </c:pt>
                <c:pt idx="2772">
                  <c:v>-6.1760159999999988</c:v>
                </c:pt>
                <c:pt idx="2773">
                  <c:v>-6.1754710000000008</c:v>
                </c:pt>
                <c:pt idx="2774">
                  <c:v>-6.1749240000000007</c:v>
                </c:pt>
                <c:pt idx="2775">
                  <c:v>-6.1743750000000004</c:v>
                </c:pt>
                <c:pt idx="2776">
                  <c:v>-6.1738240000000015</c:v>
                </c:pt>
                <c:pt idx="2777">
                  <c:v>-6.1732710000000006</c:v>
                </c:pt>
                <c:pt idx="2778">
                  <c:v>-6.1727159999999994</c:v>
                </c:pt>
                <c:pt idx="2779">
                  <c:v>-6.1721589999999997</c:v>
                </c:pt>
                <c:pt idx="2780">
                  <c:v>-6.1715999999999998</c:v>
                </c:pt>
                <c:pt idx="2781">
                  <c:v>-6.1710389999999995</c:v>
                </c:pt>
                <c:pt idx="2782">
                  <c:v>-6.1704760000000007</c:v>
                </c:pt>
                <c:pt idx="2783">
                  <c:v>-6.1699110000000008</c:v>
                </c:pt>
                <c:pt idx="2784">
                  <c:v>-6.1693440000000006</c:v>
                </c:pt>
                <c:pt idx="2785">
                  <c:v>-6.1687750000000001</c:v>
                </c:pt>
                <c:pt idx="2786">
                  <c:v>-6.1682040000000002</c:v>
                </c:pt>
                <c:pt idx="2787">
                  <c:v>-6.1676310000000019</c:v>
                </c:pt>
                <c:pt idx="2788">
                  <c:v>-6.1670560000000005</c:v>
                </c:pt>
                <c:pt idx="2789">
                  <c:v>-6.1664790000000007</c:v>
                </c:pt>
                <c:pt idx="2790">
                  <c:v>-6.1659000000000006</c:v>
                </c:pt>
                <c:pt idx="2791">
                  <c:v>-6.1653190000000002</c:v>
                </c:pt>
                <c:pt idx="2792">
                  <c:v>-6.1647360000000004</c:v>
                </c:pt>
                <c:pt idx="2793">
                  <c:v>-6.1641510000000004</c:v>
                </c:pt>
                <c:pt idx="2794">
                  <c:v>-6.163564</c:v>
                </c:pt>
                <c:pt idx="2795">
                  <c:v>-6.1629750000000012</c:v>
                </c:pt>
                <c:pt idx="2796">
                  <c:v>-6.1623840000000003</c:v>
                </c:pt>
                <c:pt idx="2797">
                  <c:v>-6.161791</c:v>
                </c:pt>
                <c:pt idx="2798">
                  <c:v>-6.1611960000000012</c:v>
                </c:pt>
                <c:pt idx="2799">
                  <c:v>-6.1605990000000013</c:v>
                </c:pt>
                <c:pt idx="2800">
                  <c:v>-6.16</c:v>
                </c:pt>
                <c:pt idx="2801">
                  <c:v>-6.1593990000000014</c:v>
                </c:pt>
                <c:pt idx="2802">
                  <c:v>-6.1587959999999997</c:v>
                </c:pt>
                <c:pt idx="2803">
                  <c:v>-6.1581909999999995</c:v>
                </c:pt>
                <c:pt idx="2804">
                  <c:v>-6.1575839999999999</c:v>
                </c:pt>
                <c:pt idx="2805">
                  <c:v>-6.1569750000000001</c:v>
                </c:pt>
                <c:pt idx="2806">
                  <c:v>-6.1563639999999991</c:v>
                </c:pt>
                <c:pt idx="2807">
                  <c:v>-6.1557510000000004</c:v>
                </c:pt>
                <c:pt idx="2808">
                  <c:v>-6.1551360000000006</c:v>
                </c:pt>
                <c:pt idx="2809">
                  <c:v>-6.1545190000000014</c:v>
                </c:pt>
                <c:pt idx="2810">
                  <c:v>-6.1539000000000001</c:v>
                </c:pt>
                <c:pt idx="2811">
                  <c:v>-6.1532790000000004</c:v>
                </c:pt>
                <c:pt idx="2812">
                  <c:v>-6.1526560000000012</c:v>
                </c:pt>
                <c:pt idx="2813">
                  <c:v>-6.152031</c:v>
                </c:pt>
                <c:pt idx="2814">
                  <c:v>-6.1514040000000003</c:v>
                </c:pt>
                <c:pt idx="2815">
                  <c:v>-6.1507750000000003</c:v>
                </c:pt>
                <c:pt idx="2816">
                  <c:v>-6.1501440000000001</c:v>
                </c:pt>
                <c:pt idx="2817">
                  <c:v>-6.1495110000000004</c:v>
                </c:pt>
                <c:pt idx="2818">
                  <c:v>-6.1488760000000013</c:v>
                </c:pt>
                <c:pt idx="2819">
                  <c:v>-6.1482390000000002</c:v>
                </c:pt>
                <c:pt idx="2820">
                  <c:v>-6.1476000000000006</c:v>
                </c:pt>
                <c:pt idx="2821">
                  <c:v>-6.1469589999999998</c:v>
                </c:pt>
                <c:pt idx="2822">
                  <c:v>-6.1463159999999997</c:v>
                </c:pt>
                <c:pt idx="2823">
                  <c:v>-6.1456710000000001</c:v>
                </c:pt>
                <c:pt idx="2824">
                  <c:v>-6.1450240000000003</c:v>
                </c:pt>
                <c:pt idx="2825">
                  <c:v>-6.1443750000000001</c:v>
                </c:pt>
                <c:pt idx="2826">
                  <c:v>-6.1437240000000006</c:v>
                </c:pt>
                <c:pt idx="2827">
                  <c:v>-6.1430709999999999</c:v>
                </c:pt>
                <c:pt idx="2828">
                  <c:v>-6.142415999999999</c:v>
                </c:pt>
                <c:pt idx="2829">
                  <c:v>-6.1417590000000004</c:v>
                </c:pt>
                <c:pt idx="2830">
                  <c:v>-6.1410999999999998</c:v>
                </c:pt>
                <c:pt idx="2831">
                  <c:v>-6.1404389999999989</c:v>
                </c:pt>
                <c:pt idx="2832">
                  <c:v>-6.1397760000000012</c:v>
                </c:pt>
                <c:pt idx="2833">
                  <c:v>-6.1391110000000015</c:v>
                </c:pt>
                <c:pt idx="2834">
                  <c:v>-6.1384440000000016</c:v>
                </c:pt>
                <c:pt idx="2835">
                  <c:v>-6.1377749999999995</c:v>
                </c:pt>
                <c:pt idx="2836">
                  <c:v>-6.1371040000000008</c:v>
                </c:pt>
                <c:pt idx="2837">
                  <c:v>-6.1364310000000017</c:v>
                </c:pt>
                <c:pt idx="2838">
                  <c:v>-6.1357560000000007</c:v>
                </c:pt>
                <c:pt idx="2839">
                  <c:v>-6.1350790000000011</c:v>
                </c:pt>
                <c:pt idx="2840">
                  <c:v>-6.1344000000000012</c:v>
                </c:pt>
                <c:pt idx="2841">
                  <c:v>-6.1337189999999993</c:v>
                </c:pt>
                <c:pt idx="2842">
                  <c:v>-6.1330360000000006</c:v>
                </c:pt>
                <c:pt idx="2843">
                  <c:v>-6.1323509999999999</c:v>
                </c:pt>
                <c:pt idx="2844">
                  <c:v>-6.1316639999999989</c:v>
                </c:pt>
                <c:pt idx="2845">
                  <c:v>-6.1309750000000012</c:v>
                </c:pt>
                <c:pt idx="2846">
                  <c:v>-6.1302839999999996</c:v>
                </c:pt>
                <c:pt idx="2847">
                  <c:v>-6.1295909999999996</c:v>
                </c:pt>
                <c:pt idx="2848">
                  <c:v>-6.128896000000001</c:v>
                </c:pt>
                <c:pt idx="2849">
                  <c:v>-6.1281990000000004</c:v>
                </c:pt>
                <c:pt idx="2850">
                  <c:v>-6.1274999999999995</c:v>
                </c:pt>
                <c:pt idx="2851">
                  <c:v>-6.1267990000000019</c:v>
                </c:pt>
                <c:pt idx="2852">
                  <c:v>-6.1260960000000004</c:v>
                </c:pt>
                <c:pt idx="2853">
                  <c:v>-6.1253909999999987</c:v>
                </c:pt>
                <c:pt idx="2854">
                  <c:v>-6.1246840000000002</c:v>
                </c:pt>
                <c:pt idx="2855">
                  <c:v>-6.1239749999999997</c:v>
                </c:pt>
                <c:pt idx="2856">
                  <c:v>-6.1232639999999989</c:v>
                </c:pt>
                <c:pt idx="2857">
                  <c:v>-6.1225510000000014</c:v>
                </c:pt>
                <c:pt idx="2858">
                  <c:v>-6.1218360000000001</c:v>
                </c:pt>
                <c:pt idx="2859">
                  <c:v>-6.121119000000002</c:v>
                </c:pt>
                <c:pt idx="2860">
                  <c:v>-6.1204000000000001</c:v>
                </c:pt>
                <c:pt idx="2861">
                  <c:v>-6.1196790000000014</c:v>
                </c:pt>
                <c:pt idx="2862">
                  <c:v>-6.1189560000000007</c:v>
                </c:pt>
                <c:pt idx="2863">
                  <c:v>-6.1182310000000015</c:v>
                </c:pt>
                <c:pt idx="2864">
                  <c:v>-6.1175040000000003</c:v>
                </c:pt>
                <c:pt idx="2865">
                  <c:v>-6.1167750000000005</c:v>
                </c:pt>
                <c:pt idx="2866">
                  <c:v>-6.1160440000000005</c:v>
                </c:pt>
                <c:pt idx="2867">
                  <c:v>-6.1153110000000002</c:v>
                </c:pt>
                <c:pt idx="2868">
                  <c:v>-6.1145760000000013</c:v>
                </c:pt>
                <c:pt idx="2869">
                  <c:v>-6.1138390000000005</c:v>
                </c:pt>
                <c:pt idx="2870">
                  <c:v>-6.1131000000000011</c:v>
                </c:pt>
                <c:pt idx="2871">
                  <c:v>-6.1123590000000014</c:v>
                </c:pt>
                <c:pt idx="2872">
                  <c:v>-6.1116159999999997</c:v>
                </c:pt>
                <c:pt idx="2873">
                  <c:v>-6.1108710000000013</c:v>
                </c:pt>
                <c:pt idx="2874">
                  <c:v>-6.1101240000000008</c:v>
                </c:pt>
                <c:pt idx="2875">
                  <c:v>-6.109375</c:v>
                </c:pt>
                <c:pt idx="2876">
                  <c:v>-6.1086240000000007</c:v>
                </c:pt>
                <c:pt idx="2877">
                  <c:v>-6.1078710000000012</c:v>
                </c:pt>
                <c:pt idx="2878">
                  <c:v>-6.1071159999999995</c:v>
                </c:pt>
                <c:pt idx="2879">
                  <c:v>-6.1063589999999994</c:v>
                </c:pt>
                <c:pt idx="2880">
                  <c:v>-6.1056000000000008</c:v>
                </c:pt>
                <c:pt idx="2881">
                  <c:v>-6.1048390000000001</c:v>
                </c:pt>
                <c:pt idx="2882">
                  <c:v>-6.1040760000000009</c:v>
                </c:pt>
                <c:pt idx="2883">
                  <c:v>-6.1033110000000015</c:v>
                </c:pt>
                <c:pt idx="2884">
                  <c:v>-6.1025440000000017</c:v>
                </c:pt>
                <c:pt idx="2885">
                  <c:v>-6.1017749999999999</c:v>
                </c:pt>
                <c:pt idx="2886">
                  <c:v>-6.1010039999999996</c:v>
                </c:pt>
                <c:pt idx="2887">
                  <c:v>-6.1002310000000026</c:v>
                </c:pt>
                <c:pt idx="2888">
                  <c:v>-6.0994560000000018</c:v>
                </c:pt>
                <c:pt idx="2889">
                  <c:v>-6.0986790000000006</c:v>
                </c:pt>
                <c:pt idx="2890">
                  <c:v>-6.097900000000001</c:v>
                </c:pt>
                <c:pt idx="2891">
                  <c:v>-6.0971190000000011</c:v>
                </c:pt>
                <c:pt idx="2892">
                  <c:v>-6.0963360000000009</c:v>
                </c:pt>
                <c:pt idx="2893">
                  <c:v>-6.0955510000000004</c:v>
                </c:pt>
                <c:pt idx="2894">
                  <c:v>-6.0947639999999996</c:v>
                </c:pt>
                <c:pt idx="2895">
                  <c:v>-6.0939750000000021</c:v>
                </c:pt>
                <c:pt idx="2896">
                  <c:v>-6.093183999999999</c:v>
                </c:pt>
                <c:pt idx="2897">
                  <c:v>-6.0923909999999992</c:v>
                </c:pt>
                <c:pt idx="2898">
                  <c:v>-6.0915960000000009</c:v>
                </c:pt>
                <c:pt idx="2899">
                  <c:v>-6.0907990000000005</c:v>
                </c:pt>
                <c:pt idx="2900">
                  <c:v>-6.09</c:v>
                </c:pt>
                <c:pt idx="2901">
                  <c:v>-6.0891990000000007</c:v>
                </c:pt>
                <c:pt idx="2902">
                  <c:v>-6.0883960000000013</c:v>
                </c:pt>
                <c:pt idx="2903">
                  <c:v>-6.0875909999999998</c:v>
                </c:pt>
                <c:pt idx="2904">
                  <c:v>-6.0867840000000015</c:v>
                </c:pt>
                <c:pt idx="2905">
                  <c:v>-6.0859750000000012</c:v>
                </c:pt>
                <c:pt idx="2906">
                  <c:v>-6.0851640000000007</c:v>
                </c:pt>
                <c:pt idx="2907">
                  <c:v>-6.0843509999999998</c:v>
                </c:pt>
                <c:pt idx="2908">
                  <c:v>-6.0835360000000005</c:v>
                </c:pt>
                <c:pt idx="2909">
                  <c:v>-6.0827190000000009</c:v>
                </c:pt>
                <c:pt idx="2910">
                  <c:v>-6.081900000000001</c:v>
                </c:pt>
                <c:pt idx="2911">
                  <c:v>-6.0810790000000008</c:v>
                </c:pt>
                <c:pt idx="2912">
                  <c:v>-6.0802560000000021</c:v>
                </c:pt>
                <c:pt idx="2913">
                  <c:v>-6.0794309999999996</c:v>
                </c:pt>
                <c:pt idx="2914">
                  <c:v>-6.0786040000000021</c:v>
                </c:pt>
                <c:pt idx="2915">
                  <c:v>-6.0777750000000008</c:v>
                </c:pt>
                <c:pt idx="2916">
                  <c:v>-6.0769439999999992</c:v>
                </c:pt>
                <c:pt idx="2917">
                  <c:v>-6.0761109999999992</c:v>
                </c:pt>
                <c:pt idx="2918">
                  <c:v>-6.0752760000000023</c:v>
                </c:pt>
                <c:pt idx="2919">
                  <c:v>-6.0744389999999999</c:v>
                </c:pt>
                <c:pt idx="2920">
                  <c:v>-6.0736000000000026</c:v>
                </c:pt>
                <c:pt idx="2921">
                  <c:v>-6.0727589999999996</c:v>
                </c:pt>
                <c:pt idx="2922">
                  <c:v>-6.0719159999999981</c:v>
                </c:pt>
                <c:pt idx="2923">
                  <c:v>-6.0710709999999999</c:v>
                </c:pt>
                <c:pt idx="2924">
                  <c:v>-6.0702240000000014</c:v>
                </c:pt>
                <c:pt idx="2925">
                  <c:v>-6.0693750000000009</c:v>
                </c:pt>
                <c:pt idx="2926">
                  <c:v>-6.0685240000000018</c:v>
                </c:pt>
                <c:pt idx="2927">
                  <c:v>-6.0676710000000007</c:v>
                </c:pt>
                <c:pt idx="2928">
                  <c:v>-6.0668159999999993</c:v>
                </c:pt>
                <c:pt idx="2929">
                  <c:v>-6.0659589999999994</c:v>
                </c:pt>
                <c:pt idx="2930">
                  <c:v>-6.065100000000001</c:v>
                </c:pt>
                <c:pt idx="2931">
                  <c:v>-6.0642389999999988</c:v>
                </c:pt>
                <c:pt idx="2932">
                  <c:v>-6.0633759999999999</c:v>
                </c:pt>
                <c:pt idx="2933">
                  <c:v>-6.0625110000000006</c:v>
                </c:pt>
                <c:pt idx="2934">
                  <c:v>-6.0616440000000011</c:v>
                </c:pt>
                <c:pt idx="2935">
                  <c:v>-6.0607749999999996</c:v>
                </c:pt>
                <c:pt idx="2936">
                  <c:v>-6.0599039999999995</c:v>
                </c:pt>
                <c:pt idx="2937">
                  <c:v>-6.0590310000000009</c:v>
                </c:pt>
                <c:pt idx="2938">
                  <c:v>-6.0581560000000003</c:v>
                </c:pt>
                <c:pt idx="2939">
                  <c:v>-6.0572790000000012</c:v>
                </c:pt>
                <c:pt idx="2940">
                  <c:v>-6.0564</c:v>
                </c:pt>
                <c:pt idx="2941">
                  <c:v>-6.0555190000000003</c:v>
                </c:pt>
                <c:pt idx="2942">
                  <c:v>-6.0546360000000021</c:v>
                </c:pt>
                <c:pt idx="2943">
                  <c:v>-6.0537510000000001</c:v>
                </c:pt>
                <c:pt idx="2944">
                  <c:v>-6.0528639999999996</c:v>
                </c:pt>
                <c:pt idx="2945">
                  <c:v>-6.0519750000000023</c:v>
                </c:pt>
                <c:pt idx="2946">
                  <c:v>-6.0510839999999995</c:v>
                </c:pt>
                <c:pt idx="2947">
                  <c:v>-6.0501909999999999</c:v>
                </c:pt>
                <c:pt idx="2948">
                  <c:v>-6.049296</c:v>
                </c:pt>
                <c:pt idx="2949">
                  <c:v>-6.0483989999999999</c:v>
                </c:pt>
                <c:pt idx="2950">
                  <c:v>-6.0474999999999994</c:v>
                </c:pt>
                <c:pt idx="2951">
                  <c:v>-6.0465990000000005</c:v>
                </c:pt>
                <c:pt idx="2952">
                  <c:v>-6.0456959999999995</c:v>
                </c:pt>
                <c:pt idx="2953">
                  <c:v>-6.044791</c:v>
                </c:pt>
                <c:pt idx="2954">
                  <c:v>-6.0438840000000003</c:v>
                </c:pt>
                <c:pt idx="2955">
                  <c:v>-6.0429750000000002</c:v>
                </c:pt>
                <c:pt idx="2956">
                  <c:v>-6.0420639999999999</c:v>
                </c:pt>
                <c:pt idx="2957">
                  <c:v>-6.0411509999999993</c:v>
                </c:pt>
                <c:pt idx="2958">
                  <c:v>-6.0402360000000002</c:v>
                </c:pt>
                <c:pt idx="2959">
                  <c:v>-6.0393190000000008</c:v>
                </c:pt>
                <c:pt idx="2960">
                  <c:v>-6.0384000000000011</c:v>
                </c:pt>
                <c:pt idx="2961">
                  <c:v>-6.0374790000000012</c:v>
                </c:pt>
                <c:pt idx="2962">
                  <c:v>-6.0365560000000009</c:v>
                </c:pt>
                <c:pt idx="2963">
                  <c:v>-6.0356310000000004</c:v>
                </c:pt>
                <c:pt idx="2964">
                  <c:v>-6.0347039999999996</c:v>
                </c:pt>
                <c:pt idx="2965">
                  <c:v>-6.0337750000000003</c:v>
                </c:pt>
                <c:pt idx="2966">
                  <c:v>-6.0328440000000008</c:v>
                </c:pt>
                <c:pt idx="2967">
                  <c:v>-6.0319110000000009</c:v>
                </c:pt>
                <c:pt idx="2968">
                  <c:v>-6.0309760000000008</c:v>
                </c:pt>
                <c:pt idx="2969">
                  <c:v>-6.0300390000000004</c:v>
                </c:pt>
                <c:pt idx="2970">
                  <c:v>-6.0291000000000015</c:v>
                </c:pt>
                <c:pt idx="2971">
                  <c:v>-6.0281590000000005</c:v>
                </c:pt>
                <c:pt idx="2972">
                  <c:v>-6.0272159999999992</c:v>
                </c:pt>
                <c:pt idx="2973">
                  <c:v>-6.0262710000000013</c:v>
                </c:pt>
                <c:pt idx="2974">
                  <c:v>-6.0253240000000012</c:v>
                </c:pt>
                <c:pt idx="2975">
                  <c:v>-6.0243749999999991</c:v>
                </c:pt>
                <c:pt idx="2976">
                  <c:v>-6.0234240000000021</c:v>
                </c:pt>
                <c:pt idx="2977">
                  <c:v>-6.0224709999999995</c:v>
                </c:pt>
                <c:pt idx="2978">
                  <c:v>-6.0215159999999983</c:v>
                </c:pt>
                <c:pt idx="2979">
                  <c:v>-6.0205590000000004</c:v>
                </c:pt>
                <c:pt idx="2980">
                  <c:v>-6.0196000000000005</c:v>
                </c:pt>
                <c:pt idx="2981">
                  <c:v>-6.0186389999999985</c:v>
                </c:pt>
                <c:pt idx="2982">
                  <c:v>-6.0176760000000016</c:v>
                </c:pt>
                <c:pt idx="2983">
                  <c:v>-6.016710999999999</c:v>
                </c:pt>
                <c:pt idx="2984">
                  <c:v>-6.0157439999999998</c:v>
                </c:pt>
                <c:pt idx="2985">
                  <c:v>-6.0147750000000002</c:v>
                </c:pt>
                <c:pt idx="2986">
                  <c:v>-6.0138040000000004</c:v>
                </c:pt>
                <c:pt idx="2987">
                  <c:v>-6.0128310000000003</c:v>
                </c:pt>
                <c:pt idx="2988">
                  <c:v>-6.0118560000000016</c:v>
                </c:pt>
                <c:pt idx="2989">
                  <c:v>-6.010879000000001</c:v>
                </c:pt>
                <c:pt idx="2990">
                  <c:v>-6.0099</c:v>
                </c:pt>
                <c:pt idx="2991">
                  <c:v>-6.0089190000000006</c:v>
                </c:pt>
                <c:pt idx="2992">
                  <c:v>-6.0079360000000008</c:v>
                </c:pt>
                <c:pt idx="2993">
                  <c:v>-6.0069510000000008</c:v>
                </c:pt>
                <c:pt idx="2994">
                  <c:v>-6.0059640000000005</c:v>
                </c:pt>
                <c:pt idx="2995">
                  <c:v>-6.0049750000000017</c:v>
                </c:pt>
                <c:pt idx="2996">
                  <c:v>-6.0039840000000009</c:v>
                </c:pt>
                <c:pt idx="2997">
                  <c:v>-6.0029909999999997</c:v>
                </c:pt>
                <c:pt idx="2998">
                  <c:v>-6.0019960000000019</c:v>
                </c:pt>
                <c:pt idx="2999">
                  <c:v>-6.0009990000000002</c:v>
                </c:pt>
                <c:pt idx="3000">
                  <c:v>-6</c:v>
                </c:pt>
                <c:pt idx="3001">
                  <c:v>-5.9989990000000013</c:v>
                </c:pt>
                <c:pt idx="3002">
                  <c:v>-5.9979960000000005</c:v>
                </c:pt>
                <c:pt idx="3003">
                  <c:v>-5.9969909999999995</c:v>
                </c:pt>
                <c:pt idx="3004">
                  <c:v>-5.995984</c:v>
                </c:pt>
                <c:pt idx="3005">
                  <c:v>-5.9949750000000002</c:v>
                </c:pt>
                <c:pt idx="3006">
                  <c:v>-5.9939640000000001</c:v>
                </c:pt>
                <c:pt idx="3007">
                  <c:v>-5.9929510000000015</c:v>
                </c:pt>
                <c:pt idx="3008">
                  <c:v>-5.991935999999999</c:v>
                </c:pt>
                <c:pt idx="3009">
                  <c:v>-5.9909190000000017</c:v>
                </c:pt>
                <c:pt idx="3010">
                  <c:v>-5.9899000000000004</c:v>
                </c:pt>
                <c:pt idx="3011">
                  <c:v>-5.988878999999999</c:v>
                </c:pt>
                <c:pt idx="3012">
                  <c:v>-5.9878560000000025</c:v>
                </c:pt>
                <c:pt idx="3013">
                  <c:v>-5.9868310000000022</c:v>
                </c:pt>
                <c:pt idx="3014">
                  <c:v>-5.9858039999999999</c:v>
                </c:pt>
                <c:pt idx="3015">
                  <c:v>-5.9847750000000008</c:v>
                </c:pt>
                <c:pt idx="3016">
                  <c:v>-5.9837440000000015</c:v>
                </c:pt>
                <c:pt idx="3017">
                  <c:v>-5.9827110000000001</c:v>
                </c:pt>
                <c:pt idx="3018">
                  <c:v>-5.981676000000002</c:v>
                </c:pt>
                <c:pt idx="3019">
                  <c:v>-5.980639</c:v>
                </c:pt>
                <c:pt idx="3020">
                  <c:v>-5.9796000000000014</c:v>
                </c:pt>
                <c:pt idx="3021">
                  <c:v>-5.9785589999999988</c:v>
                </c:pt>
                <c:pt idx="3022">
                  <c:v>-5.9775159999999996</c:v>
                </c:pt>
                <c:pt idx="3023">
                  <c:v>-5.9764710000000019</c:v>
                </c:pt>
                <c:pt idx="3024">
                  <c:v>-5.9754240000000003</c:v>
                </c:pt>
                <c:pt idx="3025">
                  <c:v>-5.9743750000000002</c:v>
                </c:pt>
                <c:pt idx="3026">
                  <c:v>-5.9733240000000016</c:v>
                </c:pt>
                <c:pt idx="3027">
                  <c:v>-5.972271000000001</c:v>
                </c:pt>
                <c:pt idx="3028">
                  <c:v>-5.9712159999999983</c:v>
                </c:pt>
                <c:pt idx="3029">
                  <c:v>-5.9701590000000007</c:v>
                </c:pt>
                <c:pt idx="3030">
                  <c:v>-5.969100000000001</c:v>
                </c:pt>
                <c:pt idx="3031">
                  <c:v>-5.9680389999999992</c:v>
                </c:pt>
                <c:pt idx="3032">
                  <c:v>-5.9669760000000007</c:v>
                </c:pt>
                <c:pt idx="3033">
                  <c:v>-5.9659109999999984</c:v>
                </c:pt>
                <c:pt idx="3034">
                  <c:v>-5.9648440000000011</c:v>
                </c:pt>
                <c:pt idx="3035">
                  <c:v>-5.963775</c:v>
                </c:pt>
                <c:pt idx="3036">
                  <c:v>-5.9627039999999987</c:v>
                </c:pt>
                <c:pt idx="3037">
                  <c:v>-5.9616310000000023</c:v>
                </c:pt>
                <c:pt idx="3038">
                  <c:v>-5.9605560000000004</c:v>
                </c:pt>
                <c:pt idx="3039">
                  <c:v>-5.9594790000000017</c:v>
                </c:pt>
                <c:pt idx="3040">
                  <c:v>-5.958400000000001</c:v>
                </c:pt>
                <c:pt idx="3041">
                  <c:v>-5.957319</c:v>
                </c:pt>
                <c:pt idx="3042">
                  <c:v>-5.9562360000000005</c:v>
                </c:pt>
                <c:pt idx="3043">
                  <c:v>-5.9551510000000007</c:v>
                </c:pt>
                <c:pt idx="3044">
                  <c:v>-5.9540639999999989</c:v>
                </c:pt>
                <c:pt idx="3045">
                  <c:v>-5.9529750000000021</c:v>
                </c:pt>
                <c:pt idx="3046">
                  <c:v>-5.9518839999999997</c:v>
                </c:pt>
                <c:pt idx="3047">
                  <c:v>-5.9507909999999988</c:v>
                </c:pt>
                <c:pt idx="3048">
                  <c:v>-5.9496959999999994</c:v>
                </c:pt>
                <c:pt idx="3049">
                  <c:v>-5.9485990000000015</c:v>
                </c:pt>
                <c:pt idx="3050">
                  <c:v>-5.9474999999999998</c:v>
                </c:pt>
                <c:pt idx="3051">
                  <c:v>-5.9463990000000013</c:v>
                </c:pt>
                <c:pt idx="3052">
                  <c:v>-5.9452960000000008</c:v>
                </c:pt>
                <c:pt idx="3053">
                  <c:v>-5.944191</c:v>
                </c:pt>
                <c:pt idx="3054">
                  <c:v>-5.9430840000000007</c:v>
                </c:pt>
                <c:pt idx="3055">
                  <c:v>-5.9419750000000011</c:v>
                </c:pt>
                <c:pt idx="3056">
                  <c:v>-5.9408639999999995</c:v>
                </c:pt>
                <c:pt idx="3057">
                  <c:v>-5.9397510000000011</c:v>
                </c:pt>
                <c:pt idx="3058">
                  <c:v>-5.9386359999999989</c:v>
                </c:pt>
                <c:pt idx="3059">
                  <c:v>-5.9375190000000018</c:v>
                </c:pt>
                <c:pt idx="3060">
                  <c:v>-5.9364000000000008</c:v>
                </c:pt>
                <c:pt idx="3061">
                  <c:v>-5.9352789999999978</c:v>
                </c:pt>
                <c:pt idx="3062">
                  <c:v>-5.9341560000000015</c:v>
                </c:pt>
                <c:pt idx="3063">
                  <c:v>-5.9330309999999997</c:v>
                </c:pt>
                <c:pt idx="3064">
                  <c:v>-5.9319040000000012</c:v>
                </c:pt>
                <c:pt idx="3065">
                  <c:v>-5.9307750000000006</c:v>
                </c:pt>
                <c:pt idx="3066">
                  <c:v>-5.9296439999999997</c:v>
                </c:pt>
                <c:pt idx="3067">
                  <c:v>-5.9285110000000021</c:v>
                </c:pt>
                <c:pt idx="3068">
                  <c:v>-5.9273760000000006</c:v>
                </c:pt>
                <c:pt idx="3069">
                  <c:v>-5.9262390000000007</c:v>
                </c:pt>
                <c:pt idx="3070">
                  <c:v>-5.9251000000000023</c:v>
                </c:pt>
                <c:pt idx="3071">
                  <c:v>-5.923959</c:v>
                </c:pt>
                <c:pt idx="3072">
                  <c:v>-5.922816000000001</c:v>
                </c:pt>
                <c:pt idx="3073">
                  <c:v>-5.9216709999999999</c:v>
                </c:pt>
                <c:pt idx="3074">
                  <c:v>-5.9205240000000003</c:v>
                </c:pt>
                <c:pt idx="3075">
                  <c:v>-5.9193750000000005</c:v>
                </c:pt>
                <c:pt idx="3076">
                  <c:v>-5.9182240000000004</c:v>
                </c:pt>
                <c:pt idx="3077">
                  <c:v>-5.917071</c:v>
                </c:pt>
                <c:pt idx="3078">
                  <c:v>-5.9159159999999993</c:v>
                </c:pt>
                <c:pt idx="3079">
                  <c:v>-5.9147590000000001</c:v>
                </c:pt>
                <c:pt idx="3080">
                  <c:v>-5.9136000000000006</c:v>
                </c:pt>
                <c:pt idx="3081">
                  <c:v>-5.9124389999999991</c:v>
                </c:pt>
                <c:pt idx="3082">
                  <c:v>-5.9112760000000009</c:v>
                </c:pt>
                <c:pt idx="3083">
                  <c:v>-5.9101110000000006</c:v>
                </c:pt>
                <c:pt idx="3084">
                  <c:v>-5.9089440000000018</c:v>
                </c:pt>
                <c:pt idx="3085">
                  <c:v>-5.9077750000000009</c:v>
                </c:pt>
                <c:pt idx="3086">
                  <c:v>-5.9066039999999997</c:v>
                </c:pt>
                <c:pt idx="3087">
                  <c:v>-5.9054310000000019</c:v>
                </c:pt>
                <c:pt idx="3088">
                  <c:v>-5.9042560000000002</c:v>
                </c:pt>
                <c:pt idx="3089">
                  <c:v>-5.903079</c:v>
                </c:pt>
                <c:pt idx="3090">
                  <c:v>-5.9019000000000013</c:v>
                </c:pt>
                <c:pt idx="3091">
                  <c:v>-5.9007190000000005</c:v>
                </c:pt>
                <c:pt idx="3092">
                  <c:v>-5.8995360000000012</c:v>
                </c:pt>
                <c:pt idx="3093">
                  <c:v>-5.8983509999999999</c:v>
                </c:pt>
                <c:pt idx="3094">
                  <c:v>-5.8971640000000001</c:v>
                </c:pt>
                <c:pt idx="3095">
                  <c:v>-5.8959750000000017</c:v>
                </c:pt>
                <c:pt idx="3096">
                  <c:v>-5.8947839999999996</c:v>
                </c:pt>
                <c:pt idx="3097">
                  <c:v>-5.8935909999999989</c:v>
                </c:pt>
                <c:pt idx="3098">
                  <c:v>-5.8923960000000015</c:v>
                </c:pt>
                <c:pt idx="3099">
                  <c:v>-5.8911990000000021</c:v>
                </c:pt>
                <c:pt idx="3100">
                  <c:v>-5.8900000000000006</c:v>
                </c:pt>
                <c:pt idx="3101">
                  <c:v>-5.8887990000000023</c:v>
                </c:pt>
                <c:pt idx="3102">
                  <c:v>-5.8875959999999985</c:v>
                </c:pt>
                <c:pt idx="3103">
                  <c:v>-5.8863909999999979</c:v>
                </c:pt>
                <c:pt idx="3104">
                  <c:v>-5.8851840000000006</c:v>
                </c:pt>
                <c:pt idx="3105">
                  <c:v>-5.8839750000000013</c:v>
                </c:pt>
                <c:pt idx="3106">
                  <c:v>-5.8827639999999981</c:v>
                </c:pt>
                <c:pt idx="3107">
                  <c:v>-5.8815510000000017</c:v>
                </c:pt>
                <c:pt idx="3108">
                  <c:v>-5.880335999999998</c:v>
                </c:pt>
                <c:pt idx="3109">
                  <c:v>-5.8791190000000011</c:v>
                </c:pt>
                <c:pt idx="3110">
                  <c:v>-5.8779000000000003</c:v>
                </c:pt>
                <c:pt idx="3111">
                  <c:v>-5.8766789999999993</c:v>
                </c:pt>
                <c:pt idx="3112">
                  <c:v>-5.8754559999999998</c:v>
                </c:pt>
                <c:pt idx="3113">
                  <c:v>-5.8742310000000018</c:v>
                </c:pt>
                <c:pt idx="3114">
                  <c:v>-5.8730040000000017</c:v>
                </c:pt>
                <c:pt idx="3115">
                  <c:v>-5.8717750000000013</c:v>
                </c:pt>
                <c:pt idx="3116">
                  <c:v>-5.8705440000000007</c:v>
                </c:pt>
                <c:pt idx="3117">
                  <c:v>-5.8693109999999997</c:v>
                </c:pt>
                <c:pt idx="3118">
                  <c:v>-5.8680760000000003</c:v>
                </c:pt>
                <c:pt idx="3119">
                  <c:v>-5.8668390000000006</c:v>
                </c:pt>
                <c:pt idx="3120">
                  <c:v>-5.8656000000000024</c:v>
                </c:pt>
                <c:pt idx="3121">
                  <c:v>-5.8643590000000003</c:v>
                </c:pt>
                <c:pt idx="3122">
                  <c:v>-5.8631159999999998</c:v>
                </c:pt>
                <c:pt idx="3123">
                  <c:v>-5.8618710000000007</c:v>
                </c:pt>
                <c:pt idx="3124">
                  <c:v>-5.8606240000000014</c:v>
                </c:pt>
                <c:pt idx="3125">
                  <c:v>-5.859375</c:v>
                </c:pt>
                <c:pt idx="3126">
                  <c:v>-5.8581240000000001</c:v>
                </c:pt>
                <c:pt idx="3127">
                  <c:v>-5.8568709999999999</c:v>
                </c:pt>
                <c:pt idx="3128">
                  <c:v>-5.8556159999999995</c:v>
                </c:pt>
                <c:pt idx="3129">
                  <c:v>-5.8543590000000005</c:v>
                </c:pt>
                <c:pt idx="3130">
                  <c:v>-5.8531000000000013</c:v>
                </c:pt>
                <c:pt idx="3131">
                  <c:v>-5.851839</c:v>
                </c:pt>
                <c:pt idx="3132">
                  <c:v>-5.8505760000000002</c:v>
                </c:pt>
                <c:pt idx="3133">
                  <c:v>-5.8493109999999984</c:v>
                </c:pt>
                <c:pt idx="3134">
                  <c:v>-5.8480440000000016</c:v>
                </c:pt>
                <c:pt idx="3135">
                  <c:v>-5.8467750000000009</c:v>
                </c:pt>
                <c:pt idx="3136">
                  <c:v>-5.8455039999999983</c:v>
                </c:pt>
                <c:pt idx="3137">
                  <c:v>-5.8442310000000006</c:v>
                </c:pt>
                <c:pt idx="3138">
                  <c:v>-5.8429559999999992</c:v>
                </c:pt>
                <c:pt idx="3139">
                  <c:v>-5.841679000000001</c:v>
                </c:pt>
                <c:pt idx="3140">
                  <c:v>-5.8404000000000007</c:v>
                </c:pt>
                <c:pt idx="3141">
                  <c:v>-5.8391190000000002</c:v>
                </c:pt>
                <c:pt idx="3142">
                  <c:v>-5.8378359999999994</c:v>
                </c:pt>
                <c:pt idx="3143">
                  <c:v>-5.8365510000000018</c:v>
                </c:pt>
                <c:pt idx="3144">
                  <c:v>-5.8352640000000005</c:v>
                </c:pt>
                <c:pt idx="3145">
                  <c:v>-5.8339750000000006</c:v>
                </c:pt>
                <c:pt idx="3146">
                  <c:v>-5.8326840000000004</c:v>
                </c:pt>
                <c:pt idx="3147">
                  <c:v>-5.8313909999999982</c:v>
                </c:pt>
                <c:pt idx="3148">
                  <c:v>-5.8300959999999993</c:v>
                </c:pt>
                <c:pt idx="3149">
                  <c:v>-5.8287990000000001</c:v>
                </c:pt>
                <c:pt idx="3150">
                  <c:v>-5.8275000000000006</c:v>
                </c:pt>
                <c:pt idx="3151">
                  <c:v>-5.8261990000000008</c:v>
                </c:pt>
                <c:pt idx="3152">
                  <c:v>-5.8248960000000007</c:v>
                </c:pt>
                <c:pt idx="3153">
                  <c:v>-5.8235909999999986</c:v>
                </c:pt>
                <c:pt idx="3154">
                  <c:v>-5.8222839999999998</c:v>
                </c:pt>
                <c:pt idx="3155">
                  <c:v>-5.8209749999999989</c:v>
                </c:pt>
                <c:pt idx="3156">
                  <c:v>-5.8196639999999977</c:v>
                </c:pt>
                <c:pt idx="3157">
                  <c:v>-5.8183509999999998</c:v>
                </c:pt>
                <c:pt idx="3158">
                  <c:v>-5.8170359999999999</c:v>
                </c:pt>
                <c:pt idx="3159">
                  <c:v>-5.8157190000000014</c:v>
                </c:pt>
                <c:pt idx="3160">
                  <c:v>-5.8144000000000009</c:v>
                </c:pt>
                <c:pt idx="3161">
                  <c:v>-5.8130790000000001</c:v>
                </c:pt>
                <c:pt idx="3162">
                  <c:v>-5.8117560000000026</c:v>
                </c:pt>
                <c:pt idx="3163">
                  <c:v>-5.8104309999999995</c:v>
                </c:pt>
                <c:pt idx="3164">
                  <c:v>-5.8091039999999996</c:v>
                </c:pt>
                <c:pt idx="3165">
                  <c:v>-5.8077750000000012</c:v>
                </c:pt>
                <c:pt idx="3166">
                  <c:v>-5.8064439999999991</c:v>
                </c:pt>
                <c:pt idx="3167">
                  <c:v>-5.8051110000000001</c:v>
                </c:pt>
                <c:pt idx="3168">
                  <c:v>-5.8037759999999992</c:v>
                </c:pt>
                <c:pt idx="3169">
                  <c:v>-5.8024389999999997</c:v>
                </c:pt>
                <c:pt idx="3170">
                  <c:v>-5.8010999999999999</c:v>
                </c:pt>
                <c:pt idx="3171">
                  <c:v>-5.7997589999999999</c:v>
                </c:pt>
                <c:pt idx="3172">
                  <c:v>-5.7984159999999996</c:v>
                </c:pt>
                <c:pt idx="3173">
                  <c:v>-5.7970710000000008</c:v>
                </c:pt>
                <c:pt idx="3174">
                  <c:v>-5.7957240000000017</c:v>
                </c:pt>
                <c:pt idx="3175">
                  <c:v>-5.7943750000000005</c:v>
                </c:pt>
                <c:pt idx="3176">
                  <c:v>-5.7930240000000008</c:v>
                </c:pt>
                <c:pt idx="3177">
                  <c:v>-5.7916710000000009</c:v>
                </c:pt>
                <c:pt idx="3178">
                  <c:v>-5.7903159999999989</c:v>
                </c:pt>
                <c:pt idx="3179">
                  <c:v>-5.7889590000000002</c:v>
                </c:pt>
                <c:pt idx="3180">
                  <c:v>-5.7875999999999994</c:v>
                </c:pt>
                <c:pt idx="3181">
                  <c:v>-5.7862389999999984</c:v>
                </c:pt>
                <c:pt idx="3182">
                  <c:v>-5.7848760000000006</c:v>
                </c:pt>
                <c:pt idx="3183">
                  <c:v>-5.783510999999999</c:v>
                </c:pt>
                <c:pt idx="3184">
                  <c:v>-5.7821440000000006</c:v>
                </c:pt>
                <c:pt idx="3185">
                  <c:v>-5.7807750000000002</c:v>
                </c:pt>
                <c:pt idx="3186">
                  <c:v>-5.7794039999999978</c:v>
                </c:pt>
                <c:pt idx="3187">
                  <c:v>-5.7780310000000021</c:v>
                </c:pt>
                <c:pt idx="3188">
                  <c:v>-5.7766560000000009</c:v>
                </c:pt>
                <c:pt idx="3189">
                  <c:v>-5.7752790000000012</c:v>
                </c:pt>
                <c:pt idx="3190">
                  <c:v>-5.7739000000000011</c:v>
                </c:pt>
                <c:pt idx="3191">
                  <c:v>-5.7725190000000008</c:v>
                </c:pt>
                <c:pt idx="3192">
                  <c:v>-5.7711360000000003</c:v>
                </c:pt>
                <c:pt idx="3193">
                  <c:v>-5.7697509999999994</c:v>
                </c:pt>
                <c:pt idx="3194">
                  <c:v>-5.768364</c:v>
                </c:pt>
                <c:pt idx="3195">
                  <c:v>-5.7669750000000004</c:v>
                </c:pt>
                <c:pt idx="3196">
                  <c:v>-5.7655839999999987</c:v>
                </c:pt>
                <c:pt idx="3197">
                  <c:v>-5.7641909999999985</c:v>
                </c:pt>
                <c:pt idx="3198">
                  <c:v>-5.7627959999999998</c:v>
                </c:pt>
                <c:pt idx="3199">
                  <c:v>-5.7613990000000008</c:v>
                </c:pt>
                <c:pt idx="3200">
                  <c:v>-5.76</c:v>
                </c:pt>
                <c:pt idx="3201">
                  <c:v>-5.7585990000000002</c:v>
                </c:pt>
                <c:pt idx="3202">
                  <c:v>-5.7571960000000022</c:v>
                </c:pt>
                <c:pt idx="3203">
                  <c:v>-5.7557909999999985</c:v>
                </c:pt>
                <c:pt idx="3204">
                  <c:v>-5.7543839999999999</c:v>
                </c:pt>
                <c:pt idx="3205">
                  <c:v>-5.7529750000000011</c:v>
                </c:pt>
                <c:pt idx="3206">
                  <c:v>-5.7515640000000001</c:v>
                </c:pt>
                <c:pt idx="3207">
                  <c:v>-5.7501510000000007</c:v>
                </c:pt>
                <c:pt idx="3208">
                  <c:v>-5.7487359999999992</c:v>
                </c:pt>
                <c:pt idx="3209">
                  <c:v>-5.7473189999999992</c:v>
                </c:pt>
                <c:pt idx="3210">
                  <c:v>-5.7459000000000007</c:v>
                </c:pt>
                <c:pt idx="3211">
                  <c:v>-5.7444790000000001</c:v>
                </c:pt>
                <c:pt idx="3212">
                  <c:v>-5.7430559999999993</c:v>
                </c:pt>
                <c:pt idx="3213">
                  <c:v>-5.7416309999999999</c:v>
                </c:pt>
                <c:pt idx="3214">
                  <c:v>-5.7402040000000003</c:v>
                </c:pt>
                <c:pt idx="3215">
                  <c:v>-5.7387749999999986</c:v>
                </c:pt>
                <c:pt idx="3216">
                  <c:v>-5.7373439999999984</c:v>
                </c:pt>
                <c:pt idx="3217">
                  <c:v>-5.7359110000000015</c:v>
                </c:pt>
                <c:pt idx="3218">
                  <c:v>-5.734475999999999</c:v>
                </c:pt>
                <c:pt idx="3219">
                  <c:v>-5.7330389999999998</c:v>
                </c:pt>
                <c:pt idx="3220">
                  <c:v>-5.7316000000000003</c:v>
                </c:pt>
                <c:pt idx="3221">
                  <c:v>-5.7301589999999987</c:v>
                </c:pt>
                <c:pt idx="3222">
                  <c:v>-5.7287160000000004</c:v>
                </c:pt>
                <c:pt idx="3223">
                  <c:v>-5.727271</c:v>
                </c:pt>
                <c:pt idx="3224">
                  <c:v>-5.7258240000000011</c:v>
                </c:pt>
                <c:pt idx="3225">
                  <c:v>-5.7243750000000002</c:v>
                </c:pt>
                <c:pt idx="3226">
                  <c:v>-5.7229240000000008</c:v>
                </c:pt>
                <c:pt idx="3227">
                  <c:v>-5.7214710000000011</c:v>
                </c:pt>
                <c:pt idx="3228">
                  <c:v>-5.7200159999999975</c:v>
                </c:pt>
                <c:pt idx="3229">
                  <c:v>-5.7185590000000008</c:v>
                </c:pt>
                <c:pt idx="3230">
                  <c:v>-5.7171000000000003</c:v>
                </c:pt>
                <c:pt idx="3231">
                  <c:v>-5.7156389999999977</c:v>
                </c:pt>
                <c:pt idx="3232">
                  <c:v>-5.7141760000000001</c:v>
                </c:pt>
                <c:pt idx="3233">
                  <c:v>-5.7127110000000005</c:v>
                </c:pt>
                <c:pt idx="3234">
                  <c:v>-5.7112439999999989</c:v>
                </c:pt>
                <c:pt idx="3235">
                  <c:v>-5.7097750000000005</c:v>
                </c:pt>
                <c:pt idx="3236">
                  <c:v>-5.708304</c:v>
                </c:pt>
                <c:pt idx="3237">
                  <c:v>-5.7068309999999993</c:v>
                </c:pt>
                <c:pt idx="3238">
                  <c:v>-5.7053560000000019</c:v>
                </c:pt>
                <c:pt idx="3239">
                  <c:v>-5.7038790000000006</c:v>
                </c:pt>
                <c:pt idx="3240">
                  <c:v>-5.702399999999999</c:v>
                </c:pt>
                <c:pt idx="3241">
                  <c:v>-5.7009190000000007</c:v>
                </c:pt>
                <c:pt idx="3242">
                  <c:v>-5.6994360000000004</c:v>
                </c:pt>
                <c:pt idx="3243">
                  <c:v>-5.6979509999999998</c:v>
                </c:pt>
                <c:pt idx="3244">
                  <c:v>-5.6964639999999989</c:v>
                </c:pt>
                <c:pt idx="3245">
                  <c:v>-5.6949749999999995</c:v>
                </c:pt>
                <c:pt idx="3246">
                  <c:v>-5.693483999999998</c:v>
                </c:pt>
                <c:pt idx="3247">
                  <c:v>-5.6919909999999998</c:v>
                </c:pt>
                <c:pt idx="3248">
                  <c:v>-5.6904960000000013</c:v>
                </c:pt>
                <c:pt idx="3249">
                  <c:v>-5.6889990000000026</c:v>
                </c:pt>
                <c:pt idx="3250">
                  <c:v>-5.6875</c:v>
                </c:pt>
                <c:pt idx="3251">
                  <c:v>-5.6859990000000007</c:v>
                </c:pt>
                <c:pt idx="3252">
                  <c:v>-5.6844960000000011</c:v>
                </c:pt>
                <c:pt idx="3253">
                  <c:v>-5.6829909999999995</c:v>
                </c:pt>
                <c:pt idx="3254">
                  <c:v>-5.6814839999999993</c:v>
                </c:pt>
                <c:pt idx="3255">
                  <c:v>-5.6799750000000007</c:v>
                </c:pt>
                <c:pt idx="3256">
                  <c:v>-5.678464</c:v>
                </c:pt>
                <c:pt idx="3257">
                  <c:v>-5.6769510000000007</c:v>
                </c:pt>
                <c:pt idx="3258">
                  <c:v>-5.6754360000000013</c:v>
                </c:pt>
                <c:pt idx="3259">
                  <c:v>-5.6739189999999997</c:v>
                </c:pt>
                <c:pt idx="3260">
                  <c:v>-5.6723999999999997</c:v>
                </c:pt>
                <c:pt idx="3261">
                  <c:v>-5.6708790000000011</c:v>
                </c:pt>
                <c:pt idx="3262">
                  <c:v>-5.6693559999999987</c:v>
                </c:pt>
                <c:pt idx="3263">
                  <c:v>-5.6678309999999996</c:v>
                </c:pt>
                <c:pt idx="3264">
                  <c:v>-5.6663040000000002</c:v>
                </c:pt>
                <c:pt idx="3265">
                  <c:v>-5.6647749999999988</c:v>
                </c:pt>
                <c:pt idx="3266">
                  <c:v>-5.6632440000000006</c:v>
                </c:pt>
                <c:pt idx="3267">
                  <c:v>-5.6617110000000004</c:v>
                </c:pt>
                <c:pt idx="3268">
                  <c:v>-5.6601759999999999</c:v>
                </c:pt>
                <c:pt idx="3269">
                  <c:v>-5.6586389999999991</c:v>
                </c:pt>
                <c:pt idx="3270">
                  <c:v>-5.6570999999999998</c:v>
                </c:pt>
                <c:pt idx="3271">
                  <c:v>-5.6555589999999984</c:v>
                </c:pt>
                <c:pt idx="3272">
                  <c:v>-5.6540159999999986</c:v>
                </c:pt>
                <c:pt idx="3273">
                  <c:v>-5.6524710000000002</c:v>
                </c:pt>
                <c:pt idx="3274">
                  <c:v>-5.6509240000000016</c:v>
                </c:pt>
                <c:pt idx="3275">
                  <c:v>-5.6493749999999991</c:v>
                </c:pt>
                <c:pt idx="3276">
                  <c:v>-5.6478240000000017</c:v>
                </c:pt>
                <c:pt idx="3277">
                  <c:v>-5.6462710000000023</c:v>
                </c:pt>
                <c:pt idx="3278">
                  <c:v>-5.644715999999999</c:v>
                </c:pt>
                <c:pt idx="3279">
                  <c:v>-5.6431589999999989</c:v>
                </c:pt>
                <c:pt idx="3280">
                  <c:v>-5.6416000000000004</c:v>
                </c:pt>
                <c:pt idx="3281">
                  <c:v>-5.640038999999998</c:v>
                </c:pt>
                <c:pt idx="3282">
                  <c:v>-5.6384760000000007</c:v>
                </c:pt>
                <c:pt idx="3283">
                  <c:v>-5.6369110000000013</c:v>
                </c:pt>
                <c:pt idx="3284">
                  <c:v>-5.6353439999999999</c:v>
                </c:pt>
                <c:pt idx="3285">
                  <c:v>-5.633775</c:v>
                </c:pt>
                <c:pt idx="3286">
                  <c:v>-5.6322040000000015</c:v>
                </c:pt>
                <c:pt idx="3287">
                  <c:v>-5.6306309999999993</c:v>
                </c:pt>
                <c:pt idx="3288">
                  <c:v>-5.6290560000000003</c:v>
                </c:pt>
                <c:pt idx="3289">
                  <c:v>-5.6274789999999992</c:v>
                </c:pt>
                <c:pt idx="3290">
                  <c:v>-5.6258999999999997</c:v>
                </c:pt>
                <c:pt idx="3291">
                  <c:v>-5.6243189999999998</c:v>
                </c:pt>
                <c:pt idx="3292">
                  <c:v>-5.6227359999999997</c:v>
                </c:pt>
                <c:pt idx="3293">
                  <c:v>-5.6211509999999976</c:v>
                </c:pt>
                <c:pt idx="3294">
                  <c:v>-5.6195639999999987</c:v>
                </c:pt>
                <c:pt idx="3295">
                  <c:v>-5.6179749999999995</c:v>
                </c:pt>
                <c:pt idx="3296">
                  <c:v>-5.6163839999999983</c:v>
                </c:pt>
                <c:pt idx="3297">
                  <c:v>-5.6147909999999985</c:v>
                </c:pt>
                <c:pt idx="3298">
                  <c:v>-5.6131960000000003</c:v>
                </c:pt>
                <c:pt idx="3299">
                  <c:v>-5.6115990000000036</c:v>
                </c:pt>
                <c:pt idx="3300">
                  <c:v>-5.6099999999999994</c:v>
                </c:pt>
                <c:pt idx="3301">
                  <c:v>-5.6083990000000004</c:v>
                </c:pt>
                <c:pt idx="3302">
                  <c:v>-5.606796000000001</c:v>
                </c:pt>
                <c:pt idx="3303">
                  <c:v>-5.6051909999999996</c:v>
                </c:pt>
                <c:pt idx="3304">
                  <c:v>-5.6035839999999997</c:v>
                </c:pt>
                <c:pt idx="3305">
                  <c:v>-5.6019750000000013</c:v>
                </c:pt>
                <c:pt idx="3306">
                  <c:v>-5.600363999999999</c:v>
                </c:pt>
                <c:pt idx="3307">
                  <c:v>-5.598751</c:v>
                </c:pt>
                <c:pt idx="3308">
                  <c:v>-5.5971360000000008</c:v>
                </c:pt>
                <c:pt idx="3309">
                  <c:v>-5.5955189999999977</c:v>
                </c:pt>
                <c:pt idx="3310">
                  <c:v>-5.5938999999999997</c:v>
                </c:pt>
                <c:pt idx="3311">
                  <c:v>-5.5922789999999996</c:v>
                </c:pt>
                <c:pt idx="3312">
                  <c:v>-5.5906559999999992</c:v>
                </c:pt>
                <c:pt idx="3313">
                  <c:v>-5.5890310000000003</c:v>
                </c:pt>
                <c:pt idx="3314">
                  <c:v>-5.5874040000000011</c:v>
                </c:pt>
                <c:pt idx="3315">
                  <c:v>-5.5857749999999982</c:v>
                </c:pt>
                <c:pt idx="3316">
                  <c:v>-5.5841440000000002</c:v>
                </c:pt>
                <c:pt idx="3317">
                  <c:v>-5.5825110000000002</c:v>
                </c:pt>
                <c:pt idx="3318">
                  <c:v>-5.5808759999999982</c:v>
                </c:pt>
                <c:pt idx="3319">
                  <c:v>-5.5792389999999994</c:v>
                </c:pt>
                <c:pt idx="3320">
                  <c:v>-5.5776000000000003</c:v>
                </c:pt>
                <c:pt idx="3321">
                  <c:v>-5.5759589999999974</c:v>
                </c:pt>
                <c:pt idx="3322">
                  <c:v>-5.5743159999999978</c:v>
                </c:pt>
                <c:pt idx="3323">
                  <c:v>-5.5726709999999997</c:v>
                </c:pt>
                <c:pt idx="3324">
                  <c:v>-5.5710240000000031</c:v>
                </c:pt>
                <c:pt idx="3325">
                  <c:v>-5.5693750000000009</c:v>
                </c:pt>
                <c:pt idx="3326">
                  <c:v>-5.5677240000000001</c:v>
                </c:pt>
                <c:pt idx="3327">
                  <c:v>-5.5660710000000009</c:v>
                </c:pt>
                <c:pt idx="3328">
                  <c:v>-5.5644159999999978</c:v>
                </c:pt>
                <c:pt idx="3329">
                  <c:v>-5.5627589999999998</c:v>
                </c:pt>
                <c:pt idx="3330">
                  <c:v>-5.5611000000000015</c:v>
                </c:pt>
                <c:pt idx="3331">
                  <c:v>-5.5594389999999994</c:v>
                </c:pt>
                <c:pt idx="3332">
                  <c:v>-5.5577760000000005</c:v>
                </c:pt>
                <c:pt idx="3333">
                  <c:v>-5.5561109999999996</c:v>
                </c:pt>
                <c:pt idx="3334">
                  <c:v>-5.5544440000000002</c:v>
                </c:pt>
                <c:pt idx="3335">
                  <c:v>-5.5527750000000005</c:v>
                </c:pt>
                <c:pt idx="3336">
                  <c:v>-5.5511040000000005</c:v>
                </c:pt>
                <c:pt idx="3337">
                  <c:v>-5.5494309999999984</c:v>
                </c:pt>
                <c:pt idx="3338">
                  <c:v>-5.5477560000000015</c:v>
                </c:pt>
                <c:pt idx="3339">
                  <c:v>-5.5460790000000006</c:v>
                </c:pt>
                <c:pt idx="3340">
                  <c:v>-5.5443999999999996</c:v>
                </c:pt>
                <c:pt idx="3341">
                  <c:v>-5.542719</c:v>
                </c:pt>
                <c:pt idx="3342">
                  <c:v>-5.5410360000000001</c:v>
                </c:pt>
                <c:pt idx="3343">
                  <c:v>-5.5393509999999981</c:v>
                </c:pt>
                <c:pt idx="3344">
                  <c:v>-5.5376639999999995</c:v>
                </c:pt>
                <c:pt idx="3345">
                  <c:v>-5.5359750000000005</c:v>
                </c:pt>
                <c:pt idx="3346">
                  <c:v>-5.5342839999999978</c:v>
                </c:pt>
                <c:pt idx="3347">
                  <c:v>-5.532591</c:v>
                </c:pt>
                <c:pt idx="3348">
                  <c:v>-5.5308960000000003</c:v>
                </c:pt>
                <c:pt idx="3349">
                  <c:v>-5.529199000000002</c:v>
                </c:pt>
                <c:pt idx="3350">
                  <c:v>-5.5274999999999999</c:v>
                </c:pt>
                <c:pt idx="3351">
                  <c:v>-5.525799000000001</c:v>
                </c:pt>
                <c:pt idx="3352">
                  <c:v>-5.5240960000000019</c:v>
                </c:pt>
                <c:pt idx="3353">
                  <c:v>-5.5223909999999989</c:v>
                </c:pt>
                <c:pt idx="3354">
                  <c:v>-5.520684000000001</c:v>
                </c:pt>
                <c:pt idx="3355">
                  <c:v>-5.5189750000000011</c:v>
                </c:pt>
                <c:pt idx="3356">
                  <c:v>-5.5172639999999991</c:v>
                </c:pt>
                <c:pt idx="3357">
                  <c:v>-5.5155510000000003</c:v>
                </c:pt>
                <c:pt idx="3358">
                  <c:v>-5.5138359999999995</c:v>
                </c:pt>
                <c:pt idx="3359">
                  <c:v>-5.5121189999999984</c:v>
                </c:pt>
                <c:pt idx="3360">
                  <c:v>-5.5104000000000006</c:v>
                </c:pt>
                <c:pt idx="3361">
                  <c:v>-5.508678999999999</c:v>
                </c:pt>
                <c:pt idx="3362">
                  <c:v>-5.5069559999999989</c:v>
                </c:pt>
                <c:pt idx="3363">
                  <c:v>-5.5052310000000002</c:v>
                </c:pt>
                <c:pt idx="3364">
                  <c:v>-5.5035040000000013</c:v>
                </c:pt>
                <c:pt idx="3365">
                  <c:v>-5.5017749999999985</c:v>
                </c:pt>
                <c:pt idx="3366">
                  <c:v>-5.500043999999999</c:v>
                </c:pt>
                <c:pt idx="3367">
                  <c:v>-5.4983110000000011</c:v>
                </c:pt>
                <c:pt idx="3368">
                  <c:v>-5.4965759999999992</c:v>
                </c:pt>
                <c:pt idx="3369">
                  <c:v>-5.4948389999999989</c:v>
                </c:pt>
                <c:pt idx="3370">
                  <c:v>-5.4931000000000001</c:v>
                </c:pt>
                <c:pt idx="3371">
                  <c:v>-5.4913589999999974</c:v>
                </c:pt>
                <c:pt idx="3372">
                  <c:v>-5.4896159999999998</c:v>
                </c:pt>
                <c:pt idx="3373">
                  <c:v>-5.4878710000000019</c:v>
                </c:pt>
                <c:pt idx="3374">
                  <c:v>-5.486124000000002</c:v>
                </c:pt>
                <c:pt idx="3375">
                  <c:v>-5.484375</c:v>
                </c:pt>
                <c:pt idx="3376">
                  <c:v>-5.4826240000000013</c:v>
                </c:pt>
                <c:pt idx="3377">
                  <c:v>-5.4808710000000005</c:v>
                </c:pt>
                <c:pt idx="3378">
                  <c:v>-5.4791159999999994</c:v>
                </c:pt>
                <c:pt idx="3379">
                  <c:v>-5.4773589999999999</c:v>
                </c:pt>
                <c:pt idx="3380">
                  <c:v>-5.4756</c:v>
                </c:pt>
                <c:pt idx="3381">
                  <c:v>-5.4738389999999999</c:v>
                </c:pt>
                <c:pt idx="3382">
                  <c:v>-5.4720760000000013</c:v>
                </c:pt>
                <c:pt idx="3383">
                  <c:v>-5.4703110000000006</c:v>
                </c:pt>
                <c:pt idx="3384">
                  <c:v>-5.4685439999999996</c:v>
                </c:pt>
                <c:pt idx="3385">
                  <c:v>-5.4667750000000002</c:v>
                </c:pt>
                <c:pt idx="3386">
                  <c:v>-5.4650040000000004</c:v>
                </c:pt>
                <c:pt idx="3387">
                  <c:v>-5.4632309999999986</c:v>
                </c:pt>
                <c:pt idx="3388">
                  <c:v>-5.4614560000000001</c:v>
                </c:pt>
                <c:pt idx="3389">
                  <c:v>-5.4596789999999995</c:v>
                </c:pt>
                <c:pt idx="3390">
                  <c:v>-5.4578999999999986</c:v>
                </c:pt>
                <c:pt idx="3391">
                  <c:v>-5.4561190000000011</c:v>
                </c:pt>
                <c:pt idx="3392">
                  <c:v>-5.4543359999999996</c:v>
                </c:pt>
                <c:pt idx="3393">
                  <c:v>-5.4525509999999997</c:v>
                </c:pt>
                <c:pt idx="3394">
                  <c:v>-5.4507639999999995</c:v>
                </c:pt>
                <c:pt idx="3395">
                  <c:v>-5.4489750000000008</c:v>
                </c:pt>
                <c:pt idx="3396">
                  <c:v>-5.4471839999999982</c:v>
                </c:pt>
                <c:pt idx="3397">
                  <c:v>-5.445390999999999</c:v>
                </c:pt>
                <c:pt idx="3398">
                  <c:v>-5.4435959999999994</c:v>
                </c:pt>
                <c:pt idx="3399">
                  <c:v>-5.4417990000000014</c:v>
                </c:pt>
                <c:pt idx="3400">
                  <c:v>-5.4399999999999995</c:v>
                </c:pt>
                <c:pt idx="3401">
                  <c:v>-5.4381990000000009</c:v>
                </c:pt>
                <c:pt idx="3402">
                  <c:v>-5.436396000000002</c:v>
                </c:pt>
                <c:pt idx="3403">
                  <c:v>-5.4345909999999993</c:v>
                </c:pt>
                <c:pt idx="3404">
                  <c:v>-5.4327839999999998</c:v>
                </c:pt>
                <c:pt idx="3405">
                  <c:v>-5.4309750000000001</c:v>
                </c:pt>
                <c:pt idx="3406">
                  <c:v>-5.4291639999999983</c:v>
                </c:pt>
                <c:pt idx="3407">
                  <c:v>-5.4273510000000016</c:v>
                </c:pt>
                <c:pt idx="3408">
                  <c:v>-5.425536000000001</c:v>
                </c:pt>
                <c:pt idx="3409">
                  <c:v>-5.4237189999999984</c:v>
                </c:pt>
                <c:pt idx="3410">
                  <c:v>-5.4219000000000008</c:v>
                </c:pt>
                <c:pt idx="3411">
                  <c:v>-5.4200790000000012</c:v>
                </c:pt>
                <c:pt idx="3412">
                  <c:v>-5.4182559999999995</c:v>
                </c:pt>
                <c:pt idx="3413">
                  <c:v>-5.4164309999999993</c:v>
                </c:pt>
                <c:pt idx="3414">
                  <c:v>-5.4146040000000006</c:v>
                </c:pt>
                <c:pt idx="3415">
                  <c:v>-5.4127749999999981</c:v>
                </c:pt>
                <c:pt idx="3416">
                  <c:v>-5.4109439999999989</c:v>
                </c:pt>
                <c:pt idx="3417">
                  <c:v>-5.4091109999999993</c:v>
                </c:pt>
                <c:pt idx="3418">
                  <c:v>-5.4072759999999978</c:v>
                </c:pt>
                <c:pt idx="3419">
                  <c:v>-5.4054389999999994</c:v>
                </c:pt>
                <c:pt idx="3420">
                  <c:v>-5.4036000000000008</c:v>
                </c:pt>
                <c:pt idx="3421">
                  <c:v>-5.4017589999999984</c:v>
                </c:pt>
                <c:pt idx="3422">
                  <c:v>-5.3999159999999993</c:v>
                </c:pt>
                <c:pt idx="3423">
                  <c:v>-5.3980709999999998</c:v>
                </c:pt>
                <c:pt idx="3424">
                  <c:v>-5.3962240000000037</c:v>
                </c:pt>
                <c:pt idx="3425">
                  <c:v>-5.3943750000000001</c:v>
                </c:pt>
                <c:pt idx="3426">
                  <c:v>-5.3925239999999999</c:v>
                </c:pt>
                <c:pt idx="3427">
                  <c:v>-5.3906710000000011</c:v>
                </c:pt>
                <c:pt idx="3428">
                  <c:v>-5.3888160000000003</c:v>
                </c:pt>
                <c:pt idx="3429">
                  <c:v>-5.3869590000000009</c:v>
                </c:pt>
                <c:pt idx="3430">
                  <c:v>-5.3851000000000013</c:v>
                </c:pt>
                <c:pt idx="3431">
                  <c:v>-5.3832389999999997</c:v>
                </c:pt>
                <c:pt idx="3432">
                  <c:v>-5.3813759999999995</c:v>
                </c:pt>
                <c:pt idx="3433">
                  <c:v>-5.3795110000000008</c:v>
                </c:pt>
                <c:pt idx="3434">
                  <c:v>-5.3776439999999983</c:v>
                </c:pt>
                <c:pt idx="3435">
                  <c:v>-5.3757750000000009</c:v>
                </c:pt>
                <c:pt idx="3436">
                  <c:v>-5.3739039999999996</c:v>
                </c:pt>
                <c:pt idx="3437">
                  <c:v>-5.3720309999999998</c:v>
                </c:pt>
                <c:pt idx="3438">
                  <c:v>-5.3701559999999997</c:v>
                </c:pt>
                <c:pt idx="3439">
                  <c:v>-5.3682790000000029</c:v>
                </c:pt>
                <c:pt idx="3440">
                  <c:v>-5.3663999999999987</c:v>
                </c:pt>
                <c:pt idx="3441">
                  <c:v>-5.3645189999999996</c:v>
                </c:pt>
                <c:pt idx="3442">
                  <c:v>-5.3626360000000002</c:v>
                </c:pt>
                <c:pt idx="3443">
                  <c:v>-5.3607509999999987</c:v>
                </c:pt>
                <c:pt idx="3444">
                  <c:v>-5.3588640000000005</c:v>
                </c:pt>
                <c:pt idx="3445">
                  <c:v>-5.3569750000000003</c:v>
                </c:pt>
                <c:pt idx="3446">
                  <c:v>-5.355083999999998</c:v>
                </c:pt>
                <c:pt idx="3447">
                  <c:v>-5.3531909999999989</c:v>
                </c:pt>
                <c:pt idx="3448">
                  <c:v>-5.3512959999999996</c:v>
                </c:pt>
                <c:pt idx="3449">
                  <c:v>-5.3493990000000018</c:v>
                </c:pt>
                <c:pt idx="3450">
                  <c:v>-5.3475000000000001</c:v>
                </c:pt>
                <c:pt idx="3451">
                  <c:v>-5.3455990000000018</c:v>
                </c:pt>
                <c:pt idx="3452">
                  <c:v>-5.3436960000000013</c:v>
                </c:pt>
                <c:pt idx="3453">
                  <c:v>-5.3417909999999988</c:v>
                </c:pt>
                <c:pt idx="3454">
                  <c:v>-5.3398839999999996</c:v>
                </c:pt>
                <c:pt idx="3455">
                  <c:v>-5.3379750000000001</c:v>
                </c:pt>
                <c:pt idx="3456">
                  <c:v>-5.3360640000000004</c:v>
                </c:pt>
                <c:pt idx="3457">
                  <c:v>-5.3341510000000003</c:v>
                </c:pt>
                <c:pt idx="3458">
                  <c:v>-5.332236</c:v>
                </c:pt>
                <c:pt idx="3459">
                  <c:v>-5.3303189999999994</c:v>
                </c:pt>
                <c:pt idx="3460">
                  <c:v>-5.3284000000000002</c:v>
                </c:pt>
                <c:pt idx="3461">
                  <c:v>-5.3264790000000009</c:v>
                </c:pt>
                <c:pt idx="3462">
                  <c:v>-5.3245559999999994</c:v>
                </c:pt>
                <c:pt idx="3463">
                  <c:v>-5.3226310000000012</c:v>
                </c:pt>
                <c:pt idx="3464">
                  <c:v>-5.320704000000001</c:v>
                </c:pt>
                <c:pt idx="3465">
                  <c:v>-5.3187749999999987</c:v>
                </c:pt>
                <c:pt idx="3466">
                  <c:v>-5.3168439999999997</c:v>
                </c:pt>
                <c:pt idx="3467">
                  <c:v>-5.3149110000000004</c:v>
                </c:pt>
                <c:pt idx="3468">
                  <c:v>-5.312975999999999</c:v>
                </c:pt>
                <c:pt idx="3469">
                  <c:v>-5.3110389999999992</c:v>
                </c:pt>
                <c:pt idx="3470">
                  <c:v>-5.3091000000000008</c:v>
                </c:pt>
                <c:pt idx="3471">
                  <c:v>-5.3071589999999986</c:v>
                </c:pt>
                <c:pt idx="3472">
                  <c:v>-5.3052159999999997</c:v>
                </c:pt>
                <c:pt idx="3473">
                  <c:v>-5.3032710000000005</c:v>
                </c:pt>
                <c:pt idx="3474">
                  <c:v>-5.301324000000001</c:v>
                </c:pt>
                <c:pt idx="3475">
                  <c:v>-5.2993749999999995</c:v>
                </c:pt>
                <c:pt idx="3476">
                  <c:v>-5.2974240000000012</c:v>
                </c:pt>
                <c:pt idx="3477">
                  <c:v>-5.2954710000000009</c:v>
                </c:pt>
                <c:pt idx="3478">
                  <c:v>-5.2935159999999986</c:v>
                </c:pt>
                <c:pt idx="3479">
                  <c:v>-5.2915590000000012</c:v>
                </c:pt>
                <c:pt idx="3480">
                  <c:v>-5.2896000000000001</c:v>
                </c:pt>
                <c:pt idx="3481">
                  <c:v>-5.2876389999999986</c:v>
                </c:pt>
                <c:pt idx="3482">
                  <c:v>-5.2856760000000005</c:v>
                </c:pt>
                <c:pt idx="3483">
                  <c:v>-5.2837110000000003</c:v>
                </c:pt>
                <c:pt idx="3484">
                  <c:v>-5.281743999999998</c:v>
                </c:pt>
                <c:pt idx="3485">
                  <c:v>-5.2797750000000008</c:v>
                </c:pt>
                <c:pt idx="3486">
                  <c:v>-5.2778039999999997</c:v>
                </c:pt>
                <c:pt idx="3487">
                  <c:v>-5.2758309999999984</c:v>
                </c:pt>
                <c:pt idx="3488">
                  <c:v>-5.2738560000000003</c:v>
                </c:pt>
                <c:pt idx="3489">
                  <c:v>-5.271879000000002</c:v>
                </c:pt>
                <c:pt idx="3490">
                  <c:v>-5.2698999999999998</c:v>
                </c:pt>
                <c:pt idx="3491">
                  <c:v>-5.2679189999999991</c:v>
                </c:pt>
                <c:pt idx="3492">
                  <c:v>-5.2659360000000017</c:v>
                </c:pt>
                <c:pt idx="3493">
                  <c:v>-5.2639509999999987</c:v>
                </c:pt>
                <c:pt idx="3494">
                  <c:v>-5.261963999999999</c:v>
                </c:pt>
                <c:pt idx="3495">
                  <c:v>-5.2599750000000007</c:v>
                </c:pt>
                <c:pt idx="3496">
                  <c:v>-5.2579839999999969</c:v>
                </c:pt>
                <c:pt idx="3497">
                  <c:v>-5.2559909999999999</c:v>
                </c:pt>
                <c:pt idx="3498">
                  <c:v>-5.2539960000000008</c:v>
                </c:pt>
                <c:pt idx="3499">
                  <c:v>-5.2519990000000032</c:v>
                </c:pt>
                <c:pt idx="3500">
                  <c:v>-5.25</c:v>
                </c:pt>
                <c:pt idx="3501">
                  <c:v>-5.2479990000000001</c:v>
                </c:pt>
                <c:pt idx="3502">
                  <c:v>-5.2459959999999999</c:v>
                </c:pt>
                <c:pt idx="3503">
                  <c:v>-5.2439909999999994</c:v>
                </c:pt>
                <c:pt idx="3504">
                  <c:v>-5.2419840000000004</c:v>
                </c:pt>
                <c:pt idx="3505">
                  <c:v>-5.2399750000000012</c:v>
                </c:pt>
                <c:pt idx="3506">
                  <c:v>-5.2379639999999998</c:v>
                </c:pt>
                <c:pt idx="3507">
                  <c:v>-5.2359510000000018</c:v>
                </c:pt>
                <c:pt idx="3508">
                  <c:v>-5.2339359999999999</c:v>
                </c:pt>
                <c:pt idx="3509">
                  <c:v>-5.2319189999999995</c:v>
                </c:pt>
                <c:pt idx="3510">
                  <c:v>-5.2299000000000007</c:v>
                </c:pt>
                <c:pt idx="3511">
                  <c:v>-5.2278789999999997</c:v>
                </c:pt>
                <c:pt idx="3512">
                  <c:v>-5.2258559999999985</c:v>
                </c:pt>
                <c:pt idx="3513">
                  <c:v>-5.2238309999999988</c:v>
                </c:pt>
                <c:pt idx="3514">
                  <c:v>-5.2218040000000023</c:v>
                </c:pt>
                <c:pt idx="3515">
                  <c:v>-5.2197749999999985</c:v>
                </c:pt>
                <c:pt idx="3516">
                  <c:v>-5.2177440000000015</c:v>
                </c:pt>
                <c:pt idx="3517">
                  <c:v>-5.2157110000000024</c:v>
                </c:pt>
                <c:pt idx="3518">
                  <c:v>-5.2136759999999995</c:v>
                </c:pt>
                <c:pt idx="3519">
                  <c:v>-5.2116389999999999</c:v>
                </c:pt>
                <c:pt idx="3520">
                  <c:v>-5.2096</c:v>
                </c:pt>
                <c:pt idx="3521">
                  <c:v>-5.2075589999999981</c:v>
                </c:pt>
                <c:pt idx="3522">
                  <c:v>-5.2055159999999994</c:v>
                </c:pt>
                <c:pt idx="3523">
                  <c:v>-5.2034710000000004</c:v>
                </c:pt>
                <c:pt idx="3524">
                  <c:v>-5.2014240000000012</c:v>
                </c:pt>
                <c:pt idx="3525">
                  <c:v>-5.1993749999999999</c:v>
                </c:pt>
                <c:pt idx="3526">
                  <c:v>-5.1973240000000018</c:v>
                </c:pt>
                <c:pt idx="3527">
                  <c:v>-5.1952710000000017</c:v>
                </c:pt>
                <c:pt idx="3528">
                  <c:v>-5.1932159999999996</c:v>
                </c:pt>
                <c:pt idx="3529">
                  <c:v>-5.191158999999999</c:v>
                </c:pt>
                <c:pt idx="3530">
                  <c:v>-5.1890999999999998</c:v>
                </c:pt>
                <c:pt idx="3531">
                  <c:v>-5.1870389999999986</c:v>
                </c:pt>
                <c:pt idx="3532">
                  <c:v>-5.1849760000000007</c:v>
                </c:pt>
                <c:pt idx="3533">
                  <c:v>-5.1829110000000007</c:v>
                </c:pt>
                <c:pt idx="3534">
                  <c:v>-5.1808439999999987</c:v>
                </c:pt>
                <c:pt idx="3535">
                  <c:v>-5.1787749999999999</c:v>
                </c:pt>
                <c:pt idx="3536">
                  <c:v>-5.1767040000000009</c:v>
                </c:pt>
                <c:pt idx="3537">
                  <c:v>-5.1746309999999998</c:v>
                </c:pt>
                <c:pt idx="3538">
                  <c:v>-5.1725560000000002</c:v>
                </c:pt>
                <c:pt idx="3539">
                  <c:v>-5.170479000000002</c:v>
                </c:pt>
                <c:pt idx="3540">
                  <c:v>-5.1683999999999983</c:v>
                </c:pt>
                <c:pt idx="3541">
                  <c:v>-5.1663189999999997</c:v>
                </c:pt>
                <c:pt idx="3542">
                  <c:v>-5.1642360000000025</c:v>
                </c:pt>
                <c:pt idx="3543">
                  <c:v>-5.1621509999999979</c:v>
                </c:pt>
                <c:pt idx="3544">
                  <c:v>-5.1600639999999984</c:v>
                </c:pt>
                <c:pt idx="3545">
                  <c:v>-5.1579750000000004</c:v>
                </c:pt>
                <c:pt idx="3546">
                  <c:v>-5.1558839999999986</c:v>
                </c:pt>
                <c:pt idx="3547">
                  <c:v>-5.1537909999999982</c:v>
                </c:pt>
                <c:pt idx="3548">
                  <c:v>-5.1516959999999994</c:v>
                </c:pt>
                <c:pt idx="3549">
                  <c:v>-5.1495990000000038</c:v>
                </c:pt>
                <c:pt idx="3550">
                  <c:v>-5.1475000000000009</c:v>
                </c:pt>
                <c:pt idx="3551">
                  <c:v>-5.1453989999999994</c:v>
                </c:pt>
                <c:pt idx="3552">
                  <c:v>-5.1432960000000012</c:v>
                </c:pt>
                <c:pt idx="3553">
                  <c:v>-5.1411909999999992</c:v>
                </c:pt>
                <c:pt idx="3554">
                  <c:v>-5.1390840000000004</c:v>
                </c:pt>
                <c:pt idx="3555">
                  <c:v>-5.1369750000000014</c:v>
                </c:pt>
                <c:pt idx="3556">
                  <c:v>-5.1348639999999985</c:v>
                </c:pt>
                <c:pt idx="3557">
                  <c:v>-5.1327510000000007</c:v>
                </c:pt>
                <c:pt idx="3558">
                  <c:v>-5.1306360000000009</c:v>
                </c:pt>
                <c:pt idx="3559">
                  <c:v>-5.1285189999999989</c:v>
                </c:pt>
                <c:pt idx="3560">
                  <c:v>-5.1264000000000003</c:v>
                </c:pt>
                <c:pt idx="3561">
                  <c:v>-5.1242789999999996</c:v>
                </c:pt>
                <c:pt idx="3562">
                  <c:v>-5.1221560000000004</c:v>
                </c:pt>
                <c:pt idx="3563">
                  <c:v>-5.1200310000000009</c:v>
                </c:pt>
                <c:pt idx="3564">
                  <c:v>-5.1179040000000029</c:v>
                </c:pt>
                <c:pt idx="3565">
                  <c:v>-5.1157749999999993</c:v>
                </c:pt>
                <c:pt idx="3566">
                  <c:v>-5.1136440000000007</c:v>
                </c:pt>
                <c:pt idx="3567">
                  <c:v>-5.1115110000000019</c:v>
                </c:pt>
                <c:pt idx="3568">
                  <c:v>-5.1093759999999975</c:v>
                </c:pt>
                <c:pt idx="3569">
                  <c:v>-5.1072389999999999</c:v>
                </c:pt>
                <c:pt idx="3570">
                  <c:v>-5.1051000000000002</c:v>
                </c:pt>
                <c:pt idx="3571">
                  <c:v>-5.1029589999999967</c:v>
                </c:pt>
                <c:pt idx="3572">
                  <c:v>-5.1008159999999982</c:v>
                </c:pt>
                <c:pt idx="3573">
                  <c:v>-5.0986710000000013</c:v>
                </c:pt>
                <c:pt idx="3574">
                  <c:v>-5.0965240000000023</c:v>
                </c:pt>
                <c:pt idx="3575">
                  <c:v>-5.0943749999999994</c:v>
                </c:pt>
                <c:pt idx="3576">
                  <c:v>-5.0922240000000016</c:v>
                </c:pt>
                <c:pt idx="3577">
                  <c:v>-5.0900710000000018</c:v>
                </c:pt>
                <c:pt idx="3578">
                  <c:v>-5.0879159999999981</c:v>
                </c:pt>
                <c:pt idx="3579">
                  <c:v>-5.0857589999999995</c:v>
                </c:pt>
                <c:pt idx="3580">
                  <c:v>-5.0836000000000006</c:v>
                </c:pt>
                <c:pt idx="3581">
                  <c:v>-5.0814389999999996</c:v>
                </c:pt>
                <c:pt idx="3582">
                  <c:v>-5.0792760000000001</c:v>
                </c:pt>
                <c:pt idx="3583">
                  <c:v>-5.0771110000000004</c:v>
                </c:pt>
                <c:pt idx="3584">
                  <c:v>-5.0749440000000003</c:v>
                </c:pt>
                <c:pt idx="3585">
                  <c:v>-5.072775</c:v>
                </c:pt>
                <c:pt idx="3586">
                  <c:v>-5.0706040000000012</c:v>
                </c:pt>
                <c:pt idx="3587">
                  <c:v>-5.0684309999999986</c:v>
                </c:pt>
                <c:pt idx="3588">
                  <c:v>-5.066256000000001</c:v>
                </c:pt>
                <c:pt idx="3589">
                  <c:v>-5.0640790000000013</c:v>
                </c:pt>
                <c:pt idx="3590">
                  <c:v>-5.0618999999999996</c:v>
                </c:pt>
                <c:pt idx="3591">
                  <c:v>-5.0597189999999994</c:v>
                </c:pt>
                <c:pt idx="3592">
                  <c:v>-5.0575360000000007</c:v>
                </c:pt>
                <c:pt idx="3593">
                  <c:v>-5.0553509999999982</c:v>
                </c:pt>
                <c:pt idx="3594">
                  <c:v>-5.0531639999999989</c:v>
                </c:pt>
                <c:pt idx="3595">
                  <c:v>-5.0509749999999993</c:v>
                </c:pt>
                <c:pt idx="3596">
                  <c:v>-5.0487839999999977</c:v>
                </c:pt>
                <c:pt idx="3597">
                  <c:v>-5.0465909999999994</c:v>
                </c:pt>
                <c:pt idx="3598">
                  <c:v>-5.0443960000000008</c:v>
                </c:pt>
                <c:pt idx="3599">
                  <c:v>-5.0421990000000019</c:v>
                </c:pt>
                <c:pt idx="3600">
                  <c:v>-5.0399999999999991</c:v>
                </c:pt>
                <c:pt idx="3601">
                  <c:v>-5.0377990000000015</c:v>
                </c:pt>
                <c:pt idx="3602">
                  <c:v>-5.0355960000000017</c:v>
                </c:pt>
                <c:pt idx="3603">
                  <c:v>-5.0333909999999982</c:v>
                </c:pt>
                <c:pt idx="3604">
                  <c:v>-5.0311840000000014</c:v>
                </c:pt>
                <c:pt idx="3605">
                  <c:v>-5.0289750000000009</c:v>
                </c:pt>
                <c:pt idx="3606">
                  <c:v>-5.0267639999999982</c:v>
                </c:pt>
                <c:pt idx="3607">
                  <c:v>-5.0245509999999989</c:v>
                </c:pt>
                <c:pt idx="3608">
                  <c:v>-5.022336000000001</c:v>
                </c:pt>
                <c:pt idx="3609">
                  <c:v>-5.0201189999999993</c:v>
                </c:pt>
                <c:pt idx="3610">
                  <c:v>-5.0179000000000009</c:v>
                </c:pt>
                <c:pt idx="3611">
                  <c:v>-5.0156790000000004</c:v>
                </c:pt>
                <c:pt idx="3612">
                  <c:v>-5.0134559999999997</c:v>
                </c:pt>
                <c:pt idx="3613">
                  <c:v>-5.0112310000000004</c:v>
                </c:pt>
                <c:pt idx="3614">
                  <c:v>-5.0090040000000009</c:v>
                </c:pt>
                <c:pt idx="3615">
                  <c:v>-5.0067749999999993</c:v>
                </c:pt>
                <c:pt idx="3616">
                  <c:v>-5.0045439999999992</c:v>
                </c:pt>
                <c:pt idx="3617">
                  <c:v>-5.0023110000000024</c:v>
                </c:pt>
                <c:pt idx="3618">
                  <c:v>-5.0000759999999982</c:v>
                </c:pt>
                <c:pt idx="3619">
                  <c:v>-4.997838999999999</c:v>
                </c:pt>
                <c:pt idx="3620">
                  <c:v>-4.9955999999999996</c:v>
                </c:pt>
                <c:pt idx="3621">
                  <c:v>-4.9933589999999981</c:v>
                </c:pt>
                <c:pt idx="3622">
                  <c:v>-4.9911159999999999</c:v>
                </c:pt>
                <c:pt idx="3623">
                  <c:v>-4.9888710000000014</c:v>
                </c:pt>
                <c:pt idx="3624">
                  <c:v>-4.9866240000000026</c:v>
                </c:pt>
                <c:pt idx="3625">
                  <c:v>-4.984375</c:v>
                </c:pt>
                <c:pt idx="3626">
                  <c:v>-4.9821240000000007</c:v>
                </c:pt>
                <c:pt idx="3627">
                  <c:v>-4.9798710000000028</c:v>
                </c:pt>
                <c:pt idx="3628">
                  <c:v>-4.9776160000000012</c:v>
                </c:pt>
                <c:pt idx="3629">
                  <c:v>-4.975359000000001</c:v>
                </c:pt>
                <c:pt idx="3630">
                  <c:v>-4.9731000000000005</c:v>
                </c:pt>
                <c:pt idx="3631">
                  <c:v>-4.9708389999999998</c:v>
                </c:pt>
                <c:pt idx="3632">
                  <c:v>-4.9685760000000005</c:v>
                </c:pt>
                <c:pt idx="3633">
                  <c:v>-4.966311000000001</c:v>
                </c:pt>
                <c:pt idx="3634">
                  <c:v>-4.9640439999999977</c:v>
                </c:pt>
                <c:pt idx="3635">
                  <c:v>-4.9617750000000012</c:v>
                </c:pt>
                <c:pt idx="3636">
                  <c:v>-4.9595040000000008</c:v>
                </c:pt>
                <c:pt idx="3637">
                  <c:v>-4.9572309999999984</c:v>
                </c:pt>
                <c:pt idx="3638">
                  <c:v>-4.9549559999999992</c:v>
                </c:pt>
                <c:pt idx="3639">
                  <c:v>-4.9526789999999998</c:v>
                </c:pt>
                <c:pt idx="3640">
                  <c:v>-4.9503999999999984</c:v>
                </c:pt>
                <c:pt idx="3641">
                  <c:v>-4.9481189999999984</c:v>
                </c:pt>
                <c:pt idx="3642">
                  <c:v>-4.9458360000000017</c:v>
                </c:pt>
                <c:pt idx="3643">
                  <c:v>-4.9435509999999976</c:v>
                </c:pt>
                <c:pt idx="3644">
                  <c:v>-4.9412640000000003</c:v>
                </c:pt>
                <c:pt idx="3645">
                  <c:v>-4.9389749999999992</c:v>
                </c:pt>
                <c:pt idx="3646">
                  <c:v>-4.9366839999999996</c:v>
                </c:pt>
                <c:pt idx="3647">
                  <c:v>-4.9343909999999997</c:v>
                </c:pt>
                <c:pt idx="3648">
                  <c:v>-4.9320959999999996</c:v>
                </c:pt>
                <c:pt idx="3649">
                  <c:v>-4.9297990000000027</c:v>
                </c:pt>
                <c:pt idx="3650">
                  <c:v>-4.9275000000000002</c:v>
                </c:pt>
                <c:pt idx="3651">
                  <c:v>-4.925199000000001</c:v>
                </c:pt>
                <c:pt idx="3652">
                  <c:v>-4.9228960000000015</c:v>
                </c:pt>
                <c:pt idx="3653">
                  <c:v>-4.9205910000000017</c:v>
                </c:pt>
                <c:pt idx="3654">
                  <c:v>-4.9182840000000017</c:v>
                </c:pt>
                <c:pt idx="3655">
                  <c:v>-4.9159750000000013</c:v>
                </c:pt>
                <c:pt idx="3656">
                  <c:v>-4.9136639999999989</c:v>
                </c:pt>
                <c:pt idx="3657">
                  <c:v>-4.9113510000000016</c:v>
                </c:pt>
                <c:pt idx="3658">
                  <c:v>-4.9090360000000004</c:v>
                </c:pt>
                <c:pt idx="3659">
                  <c:v>-4.9067189999999972</c:v>
                </c:pt>
                <c:pt idx="3660">
                  <c:v>-4.9044000000000008</c:v>
                </c:pt>
                <c:pt idx="3661">
                  <c:v>-4.9020790000000005</c:v>
                </c:pt>
                <c:pt idx="3662">
                  <c:v>-4.8997559999999982</c:v>
                </c:pt>
                <c:pt idx="3663">
                  <c:v>-4.8974309999999992</c:v>
                </c:pt>
                <c:pt idx="3664">
                  <c:v>-4.8951039999999999</c:v>
                </c:pt>
                <c:pt idx="3665">
                  <c:v>-4.8927749999999985</c:v>
                </c:pt>
                <c:pt idx="3666">
                  <c:v>-4.8904439999999969</c:v>
                </c:pt>
                <c:pt idx="3667">
                  <c:v>-4.8881110000000021</c:v>
                </c:pt>
                <c:pt idx="3668">
                  <c:v>-4.8857759999999981</c:v>
                </c:pt>
                <c:pt idx="3669">
                  <c:v>-4.8834389999999992</c:v>
                </c:pt>
                <c:pt idx="3670">
                  <c:v>-4.8811</c:v>
                </c:pt>
                <c:pt idx="3671">
                  <c:v>-4.8787589999999987</c:v>
                </c:pt>
                <c:pt idx="3672">
                  <c:v>-4.876415999999999</c:v>
                </c:pt>
                <c:pt idx="3673">
                  <c:v>-4.8740710000000007</c:v>
                </c:pt>
                <c:pt idx="3674">
                  <c:v>-4.8717240000000022</c:v>
                </c:pt>
                <c:pt idx="3675">
                  <c:v>-4.8693749999999998</c:v>
                </c:pt>
                <c:pt idx="3676">
                  <c:v>-4.8670240000000007</c:v>
                </c:pt>
                <c:pt idx="3677">
                  <c:v>-4.8646710000000031</c:v>
                </c:pt>
                <c:pt idx="3678">
                  <c:v>-4.8623159999999999</c:v>
                </c:pt>
                <c:pt idx="3679">
                  <c:v>-4.8599590000000017</c:v>
                </c:pt>
                <c:pt idx="3680">
                  <c:v>-4.8576000000000015</c:v>
                </c:pt>
                <c:pt idx="3681">
                  <c:v>-4.8552389999999992</c:v>
                </c:pt>
                <c:pt idx="3682">
                  <c:v>-4.8528760000000002</c:v>
                </c:pt>
                <c:pt idx="3683">
                  <c:v>-4.8505110000000009</c:v>
                </c:pt>
                <c:pt idx="3684">
                  <c:v>-4.8481439999999978</c:v>
                </c:pt>
                <c:pt idx="3685">
                  <c:v>-4.8457749999999997</c:v>
                </c:pt>
                <c:pt idx="3686">
                  <c:v>-4.8434039999999996</c:v>
                </c:pt>
                <c:pt idx="3687">
                  <c:v>-4.8410309999999974</c:v>
                </c:pt>
                <c:pt idx="3688">
                  <c:v>-4.8386560000000003</c:v>
                </c:pt>
                <c:pt idx="3689">
                  <c:v>-4.8362790000000011</c:v>
                </c:pt>
                <c:pt idx="3690">
                  <c:v>-4.8338999999999981</c:v>
                </c:pt>
                <c:pt idx="3691">
                  <c:v>-4.8315189999999983</c:v>
                </c:pt>
                <c:pt idx="3692">
                  <c:v>-4.8291360000000019</c:v>
                </c:pt>
                <c:pt idx="3693">
                  <c:v>-4.8267509999999962</c:v>
                </c:pt>
                <c:pt idx="3694">
                  <c:v>-4.824364000000001</c:v>
                </c:pt>
                <c:pt idx="3695">
                  <c:v>-4.8219750000000001</c:v>
                </c:pt>
                <c:pt idx="3696">
                  <c:v>-4.819583999999999</c:v>
                </c:pt>
                <c:pt idx="3697">
                  <c:v>-4.8171909999999976</c:v>
                </c:pt>
                <c:pt idx="3698">
                  <c:v>-4.8147960000000012</c:v>
                </c:pt>
                <c:pt idx="3699">
                  <c:v>-4.8123990000000028</c:v>
                </c:pt>
                <c:pt idx="3700">
                  <c:v>-4.8100000000000005</c:v>
                </c:pt>
                <c:pt idx="3701">
                  <c:v>-4.8075990000000015</c:v>
                </c:pt>
                <c:pt idx="3702">
                  <c:v>-4.805196000000004</c:v>
                </c:pt>
                <c:pt idx="3703">
                  <c:v>-4.8027909999999991</c:v>
                </c:pt>
                <c:pt idx="3704">
                  <c:v>-4.8003840000000011</c:v>
                </c:pt>
                <c:pt idx="3705">
                  <c:v>-4.797975000000001</c:v>
                </c:pt>
                <c:pt idx="3706">
                  <c:v>-4.7955639999999988</c:v>
                </c:pt>
                <c:pt idx="3707">
                  <c:v>-4.7931509999999999</c:v>
                </c:pt>
                <c:pt idx="3708">
                  <c:v>-4.790735999999999</c:v>
                </c:pt>
                <c:pt idx="3709">
                  <c:v>-4.7883189999999978</c:v>
                </c:pt>
                <c:pt idx="3710">
                  <c:v>-4.7858999999999998</c:v>
                </c:pt>
                <c:pt idx="3711">
                  <c:v>-4.7834790000000016</c:v>
                </c:pt>
                <c:pt idx="3712">
                  <c:v>-4.7810559999999978</c:v>
                </c:pt>
                <c:pt idx="3713">
                  <c:v>-4.7786310000000007</c:v>
                </c:pt>
                <c:pt idx="3714">
                  <c:v>-4.7762039999999999</c:v>
                </c:pt>
                <c:pt idx="3715">
                  <c:v>-4.7737749999999988</c:v>
                </c:pt>
                <c:pt idx="3716">
                  <c:v>-4.7713439999999991</c:v>
                </c:pt>
                <c:pt idx="3717">
                  <c:v>-4.768911000000001</c:v>
                </c:pt>
                <c:pt idx="3718">
                  <c:v>-4.7664759999999973</c:v>
                </c:pt>
                <c:pt idx="3719">
                  <c:v>-4.7640390000000004</c:v>
                </c:pt>
                <c:pt idx="3720">
                  <c:v>-4.7615999999999996</c:v>
                </c:pt>
                <c:pt idx="3721">
                  <c:v>-4.7591590000000004</c:v>
                </c:pt>
                <c:pt idx="3722">
                  <c:v>-4.7567159999999991</c:v>
                </c:pt>
                <c:pt idx="3723">
                  <c:v>-4.754271000000001</c:v>
                </c:pt>
                <c:pt idx="3724">
                  <c:v>-4.7518240000000009</c:v>
                </c:pt>
                <c:pt idx="3725">
                  <c:v>-4.7493750000000006</c:v>
                </c:pt>
                <c:pt idx="3726">
                  <c:v>-4.7469240000000017</c:v>
                </c:pt>
                <c:pt idx="3727">
                  <c:v>-4.7444710000000025</c:v>
                </c:pt>
                <c:pt idx="3728">
                  <c:v>-4.7420159999999996</c:v>
                </c:pt>
                <c:pt idx="3729">
                  <c:v>-4.7395589999999999</c:v>
                </c:pt>
                <c:pt idx="3730">
                  <c:v>-4.7370999999999999</c:v>
                </c:pt>
                <c:pt idx="3731">
                  <c:v>-4.7346389999999978</c:v>
                </c:pt>
                <c:pt idx="3732">
                  <c:v>-4.732175999999999</c:v>
                </c:pt>
                <c:pt idx="3733">
                  <c:v>-4.729711</c:v>
                </c:pt>
                <c:pt idx="3734">
                  <c:v>-4.7272440000000007</c:v>
                </c:pt>
                <c:pt idx="3735">
                  <c:v>-4.7247750000000011</c:v>
                </c:pt>
                <c:pt idx="3736">
                  <c:v>-4.7223039999999994</c:v>
                </c:pt>
                <c:pt idx="3737">
                  <c:v>-4.7198309999999974</c:v>
                </c:pt>
                <c:pt idx="3738">
                  <c:v>-4.7173560000000005</c:v>
                </c:pt>
                <c:pt idx="3739">
                  <c:v>-4.7148790000000016</c:v>
                </c:pt>
                <c:pt idx="3740">
                  <c:v>-4.7123999999999988</c:v>
                </c:pt>
                <c:pt idx="3741">
                  <c:v>-4.7099189999999975</c:v>
                </c:pt>
                <c:pt idx="3742">
                  <c:v>-4.7074360000000031</c:v>
                </c:pt>
                <c:pt idx="3743">
                  <c:v>-4.7049509999999977</c:v>
                </c:pt>
                <c:pt idx="3744">
                  <c:v>-4.7024639999999991</c:v>
                </c:pt>
                <c:pt idx="3745">
                  <c:v>-4.6999750000000002</c:v>
                </c:pt>
                <c:pt idx="3746">
                  <c:v>-4.6974839999999993</c:v>
                </c:pt>
                <c:pt idx="3747">
                  <c:v>-4.6949909999999999</c:v>
                </c:pt>
                <c:pt idx="3748">
                  <c:v>-4.692496000000002</c:v>
                </c:pt>
                <c:pt idx="3749">
                  <c:v>-4.689999000000002</c:v>
                </c:pt>
                <c:pt idx="3750">
                  <c:v>-4.6875</c:v>
                </c:pt>
                <c:pt idx="3751">
                  <c:v>-4.6849990000000012</c:v>
                </c:pt>
                <c:pt idx="3752">
                  <c:v>-4.6824960000000022</c:v>
                </c:pt>
                <c:pt idx="3753">
                  <c:v>-4.6799910000000011</c:v>
                </c:pt>
                <c:pt idx="3754">
                  <c:v>-4.6774840000000015</c:v>
                </c:pt>
                <c:pt idx="3755">
                  <c:v>-4.6749749999999999</c:v>
                </c:pt>
                <c:pt idx="3756">
                  <c:v>-4.6724639999999997</c:v>
                </c:pt>
                <c:pt idx="3757">
                  <c:v>-4.6699510000000011</c:v>
                </c:pt>
                <c:pt idx="3758">
                  <c:v>-4.6674360000000004</c:v>
                </c:pt>
                <c:pt idx="3759">
                  <c:v>-4.6649189999999994</c:v>
                </c:pt>
                <c:pt idx="3760">
                  <c:v>-4.6623999999999999</c:v>
                </c:pt>
                <c:pt idx="3761">
                  <c:v>-4.6598790000000001</c:v>
                </c:pt>
                <c:pt idx="3762">
                  <c:v>-4.6573559999999983</c:v>
                </c:pt>
                <c:pt idx="3763">
                  <c:v>-4.6548309999999997</c:v>
                </c:pt>
                <c:pt idx="3764">
                  <c:v>-4.6523040000000009</c:v>
                </c:pt>
                <c:pt idx="3765">
                  <c:v>-4.6497749999999982</c:v>
                </c:pt>
                <c:pt idx="3766">
                  <c:v>-4.6472439999999988</c:v>
                </c:pt>
                <c:pt idx="3767">
                  <c:v>-4.6447110000000027</c:v>
                </c:pt>
                <c:pt idx="3768">
                  <c:v>-4.6421759999999974</c:v>
                </c:pt>
                <c:pt idx="3769">
                  <c:v>-4.6396390000000007</c:v>
                </c:pt>
                <c:pt idx="3770">
                  <c:v>-4.6371000000000002</c:v>
                </c:pt>
                <c:pt idx="3771">
                  <c:v>-4.6345589999999994</c:v>
                </c:pt>
                <c:pt idx="3772">
                  <c:v>-4.6320159999999984</c:v>
                </c:pt>
                <c:pt idx="3773">
                  <c:v>-4.6294710000000006</c:v>
                </c:pt>
                <c:pt idx="3774">
                  <c:v>-4.6269240000000025</c:v>
                </c:pt>
                <c:pt idx="3775">
                  <c:v>-4.6243750000000006</c:v>
                </c:pt>
                <c:pt idx="3776">
                  <c:v>-4.6218240000000019</c:v>
                </c:pt>
                <c:pt idx="3777">
                  <c:v>-4.619271000000003</c:v>
                </c:pt>
                <c:pt idx="3778">
                  <c:v>-4.6167160000000003</c:v>
                </c:pt>
                <c:pt idx="3779">
                  <c:v>-4.6141590000000008</c:v>
                </c:pt>
                <c:pt idx="3780">
                  <c:v>-4.611600000000001</c:v>
                </c:pt>
                <c:pt idx="3781">
                  <c:v>-4.6090389999999974</c:v>
                </c:pt>
                <c:pt idx="3782">
                  <c:v>-4.6064760000000007</c:v>
                </c:pt>
                <c:pt idx="3783">
                  <c:v>-4.6039110000000001</c:v>
                </c:pt>
                <c:pt idx="3784">
                  <c:v>-4.601344000000001</c:v>
                </c:pt>
                <c:pt idx="3785">
                  <c:v>-4.5987749999999998</c:v>
                </c:pt>
                <c:pt idx="3786">
                  <c:v>-4.596204000000002</c:v>
                </c:pt>
                <c:pt idx="3787">
                  <c:v>-4.5936309999999985</c:v>
                </c:pt>
                <c:pt idx="3788">
                  <c:v>-4.591056</c:v>
                </c:pt>
                <c:pt idx="3789">
                  <c:v>-4.5884789999999995</c:v>
                </c:pt>
                <c:pt idx="3790">
                  <c:v>-4.5858999999999988</c:v>
                </c:pt>
                <c:pt idx="3791">
                  <c:v>-4.5833189999999977</c:v>
                </c:pt>
                <c:pt idx="3792">
                  <c:v>-4.5807360000000017</c:v>
                </c:pt>
                <c:pt idx="3793">
                  <c:v>-4.5781509999999983</c:v>
                </c:pt>
                <c:pt idx="3794">
                  <c:v>-4.575564</c:v>
                </c:pt>
                <c:pt idx="3795">
                  <c:v>-4.5729749999999996</c:v>
                </c:pt>
                <c:pt idx="3796">
                  <c:v>-4.5703839999999989</c:v>
                </c:pt>
                <c:pt idx="3797">
                  <c:v>-4.5677909999999979</c:v>
                </c:pt>
                <c:pt idx="3798">
                  <c:v>-4.5651960000000003</c:v>
                </c:pt>
                <c:pt idx="3799">
                  <c:v>-4.5625990000000023</c:v>
                </c:pt>
                <c:pt idx="3800">
                  <c:v>-4.5600000000000005</c:v>
                </c:pt>
                <c:pt idx="3801">
                  <c:v>-4.5573990000000002</c:v>
                </c:pt>
                <c:pt idx="3802">
                  <c:v>-4.5547960000000032</c:v>
                </c:pt>
                <c:pt idx="3803">
                  <c:v>-4.5521909999999988</c:v>
                </c:pt>
                <c:pt idx="3804">
                  <c:v>-4.549584000000003</c:v>
                </c:pt>
                <c:pt idx="3805">
                  <c:v>-4.5469750000000015</c:v>
                </c:pt>
                <c:pt idx="3806">
                  <c:v>-4.5443639999999981</c:v>
                </c:pt>
                <c:pt idx="3807">
                  <c:v>-4.5417509999999996</c:v>
                </c:pt>
                <c:pt idx="3808">
                  <c:v>-4.5391360000000009</c:v>
                </c:pt>
                <c:pt idx="3809">
                  <c:v>-4.5365190000000002</c:v>
                </c:pt>
                <c:pt idx="3810">
                  <c:v>-4.5339000000000009</c:v>
                </c:pt>
                <c:pt idx="3811">
                  <c:v>-4.5312789999999996</c:v>
                </c:pt>
                <c:pt idx="3812">
                  <c:v>-4.528655999999998</c:v>
                </c:pt>
                <c:pt idx="3813">
                  <c:v>-4.5260309999999997</c:v>
                </c:pt>
                <c:pt idx="3814">
                  <c:v>-4.5234040000000011</c:v>
                </c:pt>
                <c:pt idx="3815">
                  <c:v>-4.5207749999999987</c:v>
                </c:pt>
                <c:pt idx="3816">
                  <c:v>-4.5181439999999977</c:v>
                </c:pt>
                <c:pt idx="3817">
                  <c:v>-4.5155110000000018</c:v>
                </c:pt>
                <c:pt idx="3818">
                  <c:v>-4.5128759999999968</c:v>
                </c:pt>
                <c:pt idx="3819">
                  <c:v>-4.5102390000000003</c:v>
                </c:pt>
                <c:pt idx="3820">
                  <c:v>-4.5076000000000001</c:v>
                </c:pt>
                <c:pt idx="3821">
                  <c:v>-4.5049589999999995</c:v>
                </c:pt>
                <c:pt idx="3822">
                  <c:v>-4.5023159999999987</c:v>
                </c:pt>
                <c:pt idx="3823">
                  <c:v>-4.4996710000000011</c:v>
                </c:pt>
                <c:pt idx="3824">
                  <c:v>-4.4970240000000015</c:v>
                </c:pt>
                <c:pt idx="3825">
                  <c:v>-4.4943749999999998</c:v>
                </c:pt>
                <c:pt idx="3826">
                  <c:v>-4.4917240000000014</c:v>
                </c:pt>
                <c:pt idx="3827">
                  <c:v>-4.4890710000000027</c:v>
                </c:pt>
                <c:pt idx="3828">
                  <c:v>-4.4864160000000002</c:v>
                </c:pt>
                <c:pt idx="3829">
                  <c:v>-4.4837590000000009</c:v>
                </c:pt>
                <c:pt idx="3830">
                  <c:v>-4.4811000000000014</c:v>
                </c:pt>
                <c:pt idx="3831">
                  <c:v>-4.4784389999999998</c:v>
                </c:pt>
                <c:pt idx="3832">
                  <c:v>-4.4757759999999998</c:v>
                </c:pt>
                <c:pt idx="3833">
                  <c:v>-4.4731109999999994</c:v>
                </c:pt>
                <c:pt idx="3834">
                  <c:v>-4.4704440000000005</c:v>
                </c:pt>
                <c:pt idx="3835">
                  <c:v>-4.4677749999999996</c:v>
                </c:pt>
                <c:pt idx="3836">
                  <c:v>-4.4651040000000002</c:v>
                </c:pt>
                <c:pt idx="3837">
                  <c:v>-4.4624310000000005</c:v>
                </c:pt>
                <c:pt idx="3838">
                  <c:v>-4.4597560000000005</c:v>
                </c:pt>
                <c:pt idx="3839">
                  <c:v>-4.4570790000000002</c:v>
                </c:pt>
                <c:pt idx="3840">
                  <c:v>-4.4544000000000032</c:v>
                </c:pt>
                <c:pt idx="3841">
                  <c:v>-4.4517189999999989</c:v>
                </c:pt>
                <c:pt idx="3842">
                  <c:v>-4.4490360000000013</c:v>
                </c:pt>
                <c:pt idx="3843">
                  <c:v>-4.4463509999999999</c:v>
                </c:pt>
                <c:pt idx="3844">
                  <c:v>-4.4436640000000001</c:v>
                </c:pt>
                <c:pt idx="3845">
                  <c:v>-4.4409749999999999</c:v>
                </c:pt>
                <c:pt idx="3846">
                  <c:v>-4.438284000000003</c:v>
                </c:pt>
                <c:pt idx="3847">
                  <c:v>-4.4355910000000005</c:v>
                </c:pt>
                <c:pt idx="3848">
                  <c:v>-4.4328960000000013</c:v>
                </c:pt>
                <c:pt idx="3849">
                  <c:v>-4.4301990000000018</c:v>
                </c:pt>
                <c:pt idx="3850">
                  <c:v>-4.4275000000000002</c:v>
                </c:pt>
                <c:pt idx="3851">
                  <c:v>-4.4247990000000019</c:v>
                </c:pt>
                <c:pt idx="3852">
                  <c:v>-4.4220960000000034</c:v>
                </c:pt>
                <c:pt idx="3853">
                  <c:v>-4.419391000000001</c:v>
                </c:pt>
                <c:pt idx="3854">
                  <c:v>-4.4166840000000001</c:v>
                </c:pt>
                <c:pt idx="3855">
                  <c:v>-4.4139750000000006</c:v>
                </c:pt>
                <c:pt idx="3856">
                  <c:v>-4.4112639999999992</c:v>
                </c:pt>
                <c:pt idx="3857">
                  <c:v>-4.4085509999999992</c:v>
                </c:pt>
                <c:pt idx="3858">
                  <c:v>-4.4058360000000008</c:v>
                </c:pt>
                <c:pt idx="3859">
                  <c:v>-4.4031190000000038</c:v>
                </c:pt>
                <c:pt idx="3860">
                  <c:v>-4.4004000000000012</c:v>
                </c:pt>
                <c:pt idx="3861">
                  <c:v>-4.3976790000000001</c:v>
                </c:pt>
                <c:pt idx="3862">
                  <c:v>-4.3949560000000005</c:v>
                </c:pt>
                <c:pt idx="3863">
                  <c:v>-4.3922310000000007</c:v>
                </c:pt>
                <c:pt idx="3864">
                  <c:v>-4.3895040000000005</c:v>
                </c:pt>
                <c:pt idx="3865">
                  <c:v>-4.3867750000000019</c:v>
                </c:pt>
                <c:pt idx="3866">
                  <c:v>-4.3840439999999976</c:v>
                </c:pt>
                <c:pt idx="3867">
                  <c:v>-4.381311000000002</c:v>
                </c:pt>
                <c:pt idx="3868">
                  <c:v>-4.3785760000000007</c:v>
                </c:pt>
                <c:pt idx="3869">
                  <c:v>-4.3758389999999991</c:v>
                </c:pt>
                <c:pt idx="3870">
                  <c:v>-4.3730999999999991</c:v>
                </c:pt>
                <c:pt idx="3871">
                  <c:v>-4.3703590000000023</c:v>
                </c:pt>
                <c:pt idx="3872">
                  <c:v>-4.3676159999999999</c:v>
                </c:pt>
                <c:pt idx="3873">
                  <c:v>-4.3648710000000008</c:v>
                </c:pt>
                <c:pt idx="3874">
                  <c:v>-4.3621240000000032</c:v>
                </c:pt>
                <c:pt idx="3875">
                  <c:v>-4.359375</c:v>
                </c:pt>
                <c:pt idx="3876">
                  <c:v>-4.3566240000000001</c:v>
                </c:pt>
                <c:pt idx="3877">
                  <c:v>-4.3538710000000034</c:v>
                </c:pt>
                <c:pt idx="3878">
                  <c:v>-4.3511160000000011</c:v>
                </c:pt>
                <c:pt idx="3879">
                  <c:v>-4.3483590000000021</c:v>
                </c:pt>
                <c:pt idx="3880">
                  <c:v>-4.345600000000001</c:v>
                </c:pt>
                <c:pt idx="3881">
                  <c:v>-4.3428389999999997</c:v>
                </c:pt>
                <c:pt idx="3882">
                  <c:v>-4.3400760000000016</c:v>
                </c:pt>
                <c:pt idx="3883">
                  <c:v>-4.3373109999999997</c:v>
                </c:pt>
                <c:pt idx="3884">
                  <c:v>-4.3345440000000028</c:v>
                </c:pt>
                <c:pt idx="3885">
                  <c:v>-4.3317750000000004</c:v>
                </c:pt>
                <c:pt idx="3886">
                  <c:v>-4.3290040000000012</c:v>
                </c:pt>
                <c:pt idx="3887">
                  <c:v>-4.3262310000000017</c:v>
                </c:pt>
                <c:pt idx="3888">
                  <c:v>-4.3234560000000002</c:v>
                </c:pt>
                <c:pt idx="3889">
                  <c:v>-4.3206790000000002</c:v>
                </c:pt>
                <c:pt idx="3890">
                  <c:v>-4.3179000000000016</c:v>
                </c:pt>
                <c:pt idx="3891">
                  <c:v>-4.3151189999999993</c:v>
                </c:pt>
                <c:pt idx="3892">
                  <c:v>-4.3123360000000019</c:v>
                </c:pt>
                <c:pt idx="3893">
                  <c:v>-4.3095510000000008</c:v>
                </c:pt>
                <c:pt idx="3894">
                  <c:v>-4.3067639999999994</c:v>
                </c:pt>
                <c:pt idx="3895">
                  <c:v>-4.3039749999999994</c:v>
                </c:pt>
                <c:pt idx="3896">
                  <c:v>-4.3011840000000028</c:v>
                </c:pt>
                <c:pt idx="3897">
                  <c:v>-4.2983909999999987</c:v>
                </c:pt>
                <c:pt idx="3898">
                  <c:v>-4.2955959999999997</c:v>
                </c:pt>
                <c:pt idx="3899">
                  <c:v>-4.2927990000000023</c:v>
                </c:pt>
                <c:pt idx="3900">
                  <c:v>-4.2899999999999991</c:v>
                </c:pt>
                <c:pt idx="3901">
                  <c:v>-4.2871990000000011</c:v>
                </c:pt>
                <c:pt idx="3902">
                  <c:v>-4.2843960000000028</c:v>
                </c:pt>
                <c:pt idx="3903">
                  <c:v>-4.2815910000000006</c:v>
                </c:pt>
                <c:pt idx="3904">
                  <c:v>-4.2787840000000017</c:v>
                </c:pt>
                <c:pt idx="3905">
                  <c:v>-4.2759750000000007</c:v>
                </c:pt>
                <c:pt idx="3906">
                  <c:v>-4.2731639999999977</c:v>
                </c:pt>
                <c:pt idx="3907">
                  <c:v>-4.2703510000000016</c:v>
                </c:pt>
                <c:pt idx="3908">
                  <c:v>-4.2675360000000016</c:v>
                </c:pt>
                <c:pt idx="3909">
                  <c:v>-4.2647190000000048</c:v>
                </c:pt>
                <c:pt idx="3910">
                  <c:v>-4.2619000000000007</c:v>
                </c:pt>
                <c:pt idx="3911">
                  <c:v>-4.2590790000000016</c:v>
                </c:pt>
                <c:pt idx="3912">
                  <c:v>-4.2562560000000023</c:v>
                </c:pt>
                <c:pt idx="3913">
                  <c:v>-4.2534309999999991</c:v>
                </c:pt>
                <c:pt idx="3914">
                  <c:v>-4.2506039999999992</c:v>
                </c:pt>
                <c:pt idx="3915">
                  <c:v>-4.2477750000000025</c:v>
                </c:pt>
                <c:pt idx="3916">
                  <c:v>-4.2449439999999985</c:v>
                </c:pt>
                <c:pt idx="3917">
                  <c:v>-4.2421110000000013</c:v>
                </c:pt>
                <c:pt idx="3918">
                  <c:v>-4.239276000000002</c:v>
                </c:pt>
                <c:pt idx="3919">
                  <c:v>-4.236438999999999</c:v>
                </c:pt>
                <c:pt idx="3920">
                  <c:v>-4.2335999999999991</c:v>
                </c:pt>
                <c:pt idx="3921">
                  <c:v>-4.2307590000000026</c:v>
                </c:pt>
                <c:pt idx="3922">
                  <c:v>-4.2279159999999987</c:v>
                </c:pt>
                <c:pt idx="3923">
                  <c:v>-4.2250709999999998</c:v>
                </c:pt>
                <c:pt idx="3924">
                  <c:v>-4.2222240000000024</c:v>
                </c:pt>
                <c:pt idx="3925">
                  <c:v>-4.2193749999999994</c:v>
                </c:pt>
                <c:pt idx="3926">
                  <c:v>-4.2165239999999997</c:v>
                </c:pt>
                <c:pt idx="3927">
                  <c:v>-4.2136710000000033</c:v>
                </c:pt>
                <c:pt idx="3928">
                  <c:v>-4.2108159999999994</c:v>
                </c:pt>
                <c:pt idx="3929">
                  <c:v>-4.2079590000000024</c:v>
                </c:pt>
                <c:pt idx="3930">
                  <c:v>-4.2050999999999998</c:v>
                </c:pt>
                <c:pt idx="3931">
                  <c:v>-4.2022389999999987</c:v>
                </c:pt>
                <c:pt idx="3932">
                  <c:v>-4.1993760000000009</c:v>
                </c:pt>
                <c:pt idx="3933">
                  <c:v>-4.196511000000001</c:v>
                </c:pt>
                <c:pt idx="3934">
                  <c:v>-4.1936440000000044</c:v>
                </c:pt>
                <c:pt idx="3935">
                  <c:v>-4.1907750000000004</c:v>
                </c:pt>
                <c:pt idx="3936">
                  <c:v>-4.1879039999999996</c:v>
                </c:pt>
                <c:pt idx="3937">
                  <c:v>-4.1850310000000022</c:v>
                </c:pt>
                <c:pt idx="3938">
                  <c:v>-4.1821560000000009</c:v>
                </c:pt>
                <c:pt idx="3939">
                  <c:v>-4.1792790000000011</c:v>
                </c:pt>
                <c:pt idx="3940">
                  <c:v>-4.1764000000000028</c:v>
                </c:pt>
                <c:pt idx="3941">
                  <c:v>-4.1735189999999989</c:v>
                </c:pt>
                <c:pt idx="3942">
                  <c:v>-4.1706360000000018</c:v>
                </c:pt>
                <c:pt idx="3943">
                  <c:v>-4.1677509999999991</c:v>
                </c:pt>
                <c:pt idx="3944">
                  <c:v>-4.1648639999999997</c:v>
                </c:pt>
                <c:pt idx="3945">
                  <c:v>-4.161975</c:v>
                </c:pt>
                <c:pt idx="3946">
                  <c:v>-4.1590840000000036</c:v>
                </c:pt>
                <c:pt idx="3947">
                  <c:v>-4.156190999999998</c:v>
                </c:pt>
                <c:pt idx="3948">
                  <c:v>-4.153296000000001</c:v>
                </c:pt>
                <c:pt idx="3949">
                  <c:v>-4.1503990000000019</c:v>
                </c:pt>
                <c:pt idx="3950">
                  <c:v>-4.1475000000000009</c:v>
                </c:pt>
                <c:pt idx="3951">
                  <c:v>-4.1445990000000013</c:v>
                </c:pt>
                <c:pt idx="3952">
                  <c:v>-4.1416960000000032</c:v>
                </c:pt>
                <c:pt idx="3953">
                  <c:v>-4.1387909999999994</c:v>
                </c:pt>
                <c:pt idx="3954">
                  <c:v>-4.1358840000000008</c:v>
                </c:pt>
                <c:pt idx="3955">
                  <c:v>-4.1329750000000001</c:v>
                </c:pt>
                <c:pt idx="3956">
                  <c:v>-4.1300639999999991</c:v>
                </c:pt>
                <c:pt idx="3957">
                  <c:v>-4.1271509999999996</c:v>
                </c:pt>
                <c:pt idx="3958">
                  <c:v>-4.1242359999999998</c:v>
                </c:pt>
                <c:pt idx="3959">
                  <c:v>-4.1213190000000051</c:v>
                </c:pt>
                <c:pt idx="3960">
                  <c:v>-4.1184000000000012</c:v>
                </c:pt>
                <c:pt idx="3961">
                  <c:v>-4.1154790000000006</c:v>
                </c:pt>
                <c:pt idx="3962">
                  <c:v>-4.1125560000000014</c:v>
                </c:pt>
                <c:pt idx="3963">
                  <c:v>-4.1096310000000003</c:v>
                </c:pt>
                <c:pt idx="3964">
                  <c:v>-4.1067040000000006</c:v>
                </c:pt>
                <c:pt idx="3965">
                  <c:v>-4.1037750000000024</c:v>
                </c:pt>
                <c:pt idx="3966">
                  <c:v>-4.1008439999999986</c:v>
                </c:pt>
                <c:pt idx="3967">
                  <c:v>-4.0979110000000016</c:v>
                </c:pt>
                <c:pt idx="3968">
                  <c:v>-4.0949760000000008</c:v>
                </c:pt>
                <c:pt idx="3969">
                  <c:v>-4.0920389999999998</c:v>
                </c:pt>
                <c:pt idx="3970">
                  <c:v>-4.0891000000000002</c:v>
                </c:pt>
                <c:pt idx="3971">
                  <c:v>-4.0861590000000003</c:v>
                </c:pt>
                <c:pt idx="3972">
                  <c:v>-4.0832160000000002</c:v>
                </c:pt>
                <c:pt idx="3973">
                  <c:v>-4.0802710000000015</c:v>
                </c:pt>
                <c:pt idx="3974">
                  <c:v>-4.0773240000000008</c:v>
                </c:pt>
                <c:pt idx="3975">
                  <c:v>-4.0743749999999999</c:v>
                </c:pt>
                <c:pt idx="3976">
                  <c:v>-4.0714240000000022</c:v>
                </c:pt>
                <c:pt idx="3977">
                  <c:v>-4.0684710000000024</c:v>
                </c:pt>
                <c:pt idx="3978">
                  <c:v>-4.0655160000000006</c:v>
                </c:pt>
                <c:pt idx="3979">
                  <c:v>-4.0625590000000003</c:v>
                </c:pt>
                <c:pt idx="3980">
                  <c:v>-4.0596000000000014</c:v>
                </c:pt>
                <c:pt idx="3981">
                  <c:v>-4.0566389999999988</c:v>
                </c:pt>
                <c:pt idx="3982">
                  <c:v>-4.0536759999999994</c:v>
                </c:pt>
                <c:pt idx="3983">
                  <c:v>-4.0507109999999997</c:v>
                </c:pt>
                <c:pt idx="3984">
                  <c:v>-4.0477440000000033</c:v>
                </c:pt>
                <c:pt idx="3985">
                  <c:v>-4.0447749999999996</c:v>
                </c:pt>
                <c:pt idx="3986">
                  <c:v>-4.0418039999999991</c:v>
                </c:pt>
                <c:pt idx="3987">
                  <c:v>-4.0388310000000001</c:v>
                </c:pt>
                <c:pt idx="3988">
                  <c:v>-4.0358560000000008</c:v>
                </c:pt>
                <c:pt idx="3989">
                  <c:v>-4.0328790000000012</c:v>
                </c:pt>
                <c:pt idx="3990">
                  <c:v>-4.0299000000000031</c:v>
                </c:pt>
                <c:pt idx="3991">
                  <c:v>-4.0269189999999977</c:v>
                </c:pt>
                <c:pt idx="3992">
                  <c:v>-4.0239360000000026</c:v>
                </c:pt>
                <c:pt idx="3993">
                  <c:v>-4.0209510000000002</c:v>
                </c:pt>
                <c:pt idx="3994">
                  <c:v>-4.0179639999999992</c:v>
                </c:pt>
                <c:pt idx="3995">
                  <c:v>-4.0149749999999997</c:v>
                </c:pt>
                <c:pt idx="3996">
                  <c:v>-4.011984</c:v>
                </c:pt>
                <c:pt idx="3997">
                  <c:v>-4.008991</c:v>
                </c:pt>
                <c:pt idx="3998">
                  <c:v>-4.0059960000000014</c:v>
                </c:pt>
                <c:pt idx="3999">
                  <c:v>-4.0029990000000026</c:v>
                </c:pt>
                <c:pt idx="4000">
                  <c:v>-4</c:v>
                </c:pt>
                <c:pt idx="4001">
                  <c:v>-3.9969989999999989</c:v>
                </c:pt>
                <c:pt idx="4002">
                  <c:v>-3.9939960000000028</c:v>
                </c:pt>
                <c:pt idx="4003">
                  <c:v>-3.9909910000000011</c:v>
                </c:pt>
                <c:pt idx="4004">
                  <c:v>-3.9879840000000009</c:v>
                </c:pt>
                <c:pt idx="4005">
                  <c:v>-3.9849750000000022</c:v>
                </c:pt>
                <c:pt idx="4006">
                  <c:v>-3.9819639999999978</c:v>
                </c:pt>
                <c:pt idx="4007">
                  <c:v>-3.9789510000000021</c:v>
                </c:pt>
                <c:pt idx="4008">
                  <c:v>-3.9759360000000008</c:v>
                </c:pt>
                <c:pt idx="4009">
                  <c:v>-3.9729190000000045</c:v>
                </c:pt>
                <c:pt idx="4010">
                  <c:v>-3.9698999999999991</c:v>
                </c:pt>
                <c:pt idx="4011">
                  <c:v>-3.9668789999999987</c:v>
                </c:pt>
                <c:pt idx="4012">
                  <c:v>-3.9638560000000034</c:v>
                </c:pt>
                <c:pt idx="4013">
                  <c:v>-3.9608309999999989</c:v>
                </c:pt>
                <c:pt idx="4014">
                  <c:v>-3.9578039999999994</c:v>
                </c:pt>
                <c:pt idx="4015">
                  <c:v>-3.9547750000000015</c:v>
                </c:pt>
                <c:pt idx="4016">
                  <c:v>-3.9517439999999979</c:v>
                </c:pt>
                <c:pt idx="4017">
                  <c:v>-3.948711000000003</c:v>
                </c:pt>
                <c:pt idx="4018">
                  <c:v>-3.9456760000000024</c:v>
                </c:pt>
                <c:pt idx="4019">
                  <c:v>-3.9426389999999998</c:v>
                </c:pt>
                <c:pt idx="4020">
                  <c:v>-3.9395999999999987</c:v>
                </c:pt>
                <c:pt idx="4021">
                  <c:v>-3.936558999999999</c:v>
                </c:pt>
                <c:pt idx="4022">
                  <c:v>-3.9335159999999973</c:v>
                </c:pt>
                <c:pt idx="4023">
                  <c:v>-3.9304710000000007</c:v>
                </c:pt>
                <c:pt idx="4024">
                  <c:v>-3.927424000000002</c:v>
                </c:pt>
                <c:pt idx="4025">
                  <c:v>-3.9243750000000013</c:v>
                </c:pt>
                <c:pt idx="4026">
                  <c:v>-3.921324000000002</c:v>
                </c:pt>
                <c:pt idx="4027">
                  <c:v>-3.9182710000000007</c:v>
                </c:pt>
                <c:pt idx="4028">
                  <c:v>-3.9152160000000009</c:v>
                </c:pt>
                <c:pt idx="4029">
                  <c:v>-3.9121590000000026</c:v>
                </c:pt>
                <c:pt idx="4030">
                  <c:v>-3.9091000000000022</c:v>
                </c:pt>
                <c:pt idx="4031">
                  <c:v>-3.9060389999999998</c:v>
                </c:pt>
                <c:pt idx="4032">
                  <c:v>-3.9029760000000024</c:v>
                </c:pt>
                <c:pt idx="4033">
                  <c:v>-3.8999109999999995</c:v>
                </c:pt>
                <c:pt idx="4034">
                  <c:v>-3.8968440000000051</c:v>
                </c:pt>
                <c:pt idx="4035">
                  <c:v>-3.8937750000000015</c:v>
                </c:pt>
                <c:pt idx="4036">
                  <c:v>-3.8907039999999995</c:v>
                </c:pt>
                <c:pt idx="4037">
                  <c:v>-3.8876310000000025</c:v>
                </c:pt>
                <c:pt idx="4038">
                  <c:v>-3.8845559999999999</c:v>
                </c:pt>
                <c:pt idx="4039">
                  <c:v>-3.8814789999999988</c:v>
                </c:pt>
                <c:pt idx="4040">
                  <c:v>-3.8784000000000027</c:v>
                </c:pt>
                <c:pt idx="4041">
                  <c:v>-3.8753189999999975</c:v>
                </c:pt>
                <c:pt idx="4042">
                  <c:v>-3.8722360000000009</c:v>
                </c:pt>
                <c:pt idx="4043">
                  <c:v>-3.8691510000000022</c:v>
                </c:pt>
                <c:pt idx="4044">
                  <c:v>-3.8660639999999979</c:v>
                </c:pt>
                <c:pt idx="4045">
                  <c:v>-3.8629749999999987</c:v>
                </c:pt>
                <c:pt idx="4046">
                  <c:v>-3.859884000000001</c:v>
                </c:pt>
                <c:pt idx="4047">
                  <c:v>-3.8567909999999976</c:v>
                </c:pt>
                <c:pt idx="4048">
                  <c:v>-3.8536960000000029</c:v>
                </c:pt>
                <c:pt idx="4049">
                  <c:v>-3.8505990000000025</c:v>
                </c:pt>
                <c:pt idx="4050">
                  <c:v>-3.8475000000000001</c:v>
                </c:pt>
                <c:pt idx="4051">
                  <c:v>-3.8443989999999992</c:v>
                </c:pt>
                <c:pt idx="4052">
                  <c:v>-3.8412960000000034</c:v>
                </c:pt>
                <c:pt idx="4053">
                  <c:v>-3.8381909999999984</c:v>
                </c:pt>
                <c:pt idx="4054">
                  <c:v>-3.8350840000000019</c:v>
                </c:pt>
                <c:pt idx="4055">
                  <c:v>-3.8319749999999999</c:v>
                </c:pt>
                <c:pt idx="4056">
                  <c:v>-3.8288639999999994</c:v>
                </c:pt>
                <c:pt idx="4057">
                  <c:v>-3.8257510000000003</c:v>
                </c:pt>
                <c:pt idx="4058">
                  <c:v>-3.8226360000000028</c:v>
                </c:pt>
                <c:pt idx="4059">
                  <c:v>-3.8195190000000068</c:v>
                </c:pt>
                <c:pt idx="4060">
                  <c:v>-3.816399999999998</c:v>
                </c:pt>
                <c:pt idx="4061">
                  <c:v>-3.8132790000000014</c:v>
                </c:pt>
                <c:pt idx="4062">
                  <c:v>-3.8101560000000028</c:v>
                </c:pt>
                <c:pt idx="4063">
                  <c:v>-3.8070310000000021</c:v>
                </c:pt>
                <c:pt idx="4064">
                  <c:v>-3.8039039999999993</c:v>
                </c:pt>
                <c:pt idx="4065">
                  <c:v>-3.8007750000000016</c:v>
                </c:pt>
                <c:pt idx="4066">
                  <c:v>-3.7976439999999982</c:v>
                </c:pt>
                <c:pt idx="4067">
                  <c:v>-3.7945110000000035</c:v>
                </c:pt>
                <c:pt idx="4068">
                  <c:v>-3.7913759999999996</c:v>
                </c:pt>
                <c:pt idx="4069">
                  <c:v>-3.7882390000000008</c:v>
                </c:pt>
                <c:pt idx="4070">
                  <c:v>-3.7850999999999999</c:v>
                </c:pt>
                <c:pt idx="4071">
                  <c:v>-3.7819590000000005</c:v>
                </c:pt>
                <c:pt idx="4072">
                  <c:v>-3.7788159999999991</c:v>
                </c:pt>
                <c:pt idx="4073">
                  <c:v>-3.7756709999999991</c:v>
                </c:pt>
                <c:pt idx="4074">
                  <c:v>-3.7725240000000007</c:v>
                </c:pt>
                <c:pt idx="4075">
                  <c:v>-3.7693750000000001</c:v>
                </c:pt>
                <c:pt idx="4076">
                  <c:v>-3.7662240000000011</c:v>
                </c:pt>
                <c:pt idx="4077">
                  <c:v>-3.7630710000000001</c:v>
                </c:pt>
                <c:pt idx="4078">
                  <c:v>-3.7599160000000005</c:v>
                </c:pt>
                <c:pt idx="4079">
                  <c:v>-3.7567590000000024</c:v>
                </c:pt>
                <c:pt idx="4080">
                  <c:v>-3.7536000000000023</c:v>
                </c:pt>
                <c:pt idx="4081">
                  <c:v>-3.7504390000000001</c:v>
                </c:pt>
                <c:pt idx="4082">
                  <c:v>-3.7472760000000029</c:v>
                </c:pt>
                <c:pt idx="4083">
                  <c:v>-3.7441110000000002</c:v>
                </c:pt>
                <c:pt idx="4084">
                  <c:v>-3.740944000000006</c:v>
                </c:pt>
                <c:pt idx="4085">
                  <c:v>-3.7377749999999992</c:v>
                </c:pt>
                <c:pt idx="4086">
                  <c:v>-3.7346039999999974</c:v>
                </c:pt>
                <c:pt idx="4087">
                  <c:v>-3.7314310000000042</c:v>
                </c:pt>
                <c:pt idx="4088">
                  <c:v>-3.7282559999999982</c:v>
                </c:pt>
                <c:pt idx="4089">
                  <c:v>-3.7250790000000009</c:v>
                </c:pt>
                <c:pt idx="4090">
                  <c:v>-3.7219000000000015</c:v>
                </c:pt>
                <c:pt idx="4091">
                  <c:v>-3.7187190000000001</c:v>
                </c:pt>
                <c:pt idx="4092">
                  <c:v>-3.7155360000000002</c:v>
                </c:pt>
                <c:pt idx="4093">
                  <c:v>-3.7123510000000017</c:v>
                </c:pt>
                <c:pt idx="4094">
                  <c:v>-3.7091640000000012</c:v>
                </c:pt>
                <c:pt idx="4095">
                  <c:v>-3.7059749999999987</c:v>
                </c:pt>
                <c:pt idx="4096">
                  <c:v>-3.7027840000000012</c:v>
                </c:pt>
                <c:pt idx="4097">
                  <c:v>-3.6995909999999981</c:v>
                </c:pt>
                <c:pt idx="4098">
                  <c:v>-3.696396</c:v>
                </c:pt>
                <c:pt idx="4099">
                  <c:v>-3.6931989999999999</c:v>
                </c:pt>
                <c:pt idx="4100">
                  <c:v>-3.6900000000000013</c:v>
                </c:pt>
                <c:pt idx="4101">
                  <c:v>-3.6867990000000006</c:v>
                </c:pt>
                <c:pt idx="4102">
                  <c:v>-3.6835960000000014</c:v>
                </c:pt>
                <c:pt idx="4103">
                  <c:v>-3.6803910000000002</c:v>
                </c:pt>
                <c:pt idx="4104">
                  <c:v>-3.6771840000000005</c:v>
                </c:pt>
                <c:pt idx="4105">
                  <c:v>-3.6739750000000022</c:v>
                </c:pt>
                <c:pt idx="4106">
                  <c:v>-3.6707640000000019</c:v>
                </c:pt>
                <c:pt idx="4107">
                  <c:v>-3.6675509999999996</c:v>
                </c:pt>
                <c:pt idx="4108">
                  <c:v>-3.6643360000000023</c:v>
                </c:pt>
                <c:pt idx="4109">
                  <c:v>-3.6611190000000029</c:v>
                </c:pt>
                <c:pt idx="4110">
                  <c:v>-3.6578999999999979</c:v>
                </c:pt>
                <c:pt idx="4111">
                  <c:v>-3.654678999999998</c:v>
                </c:pt>
                <c:pt idx="4112">
                  <c:v>-3.6514559999999996</c:v>
                </c:pt>
                <c:pt idx="4113">
                  <c:v>-3.6482310000000027</c:v>
                </c:pt>
                <c:pt idx="4114">
                  <c:v>-3.6450040000000001</c:v>
                </c:pt>
                <c:pt idx="4115">
                  <c:v>-3.6417749999999991</c:v>
                </c:pt>
                <c:pt idx="4116">
                  <c:v>-3.6385439999999996</c:v>
                </c:pt>
                <c:pt idx="4117">
                  <c:v>-3.6353110000000015</c:v>
                </c:pt>
                <c:pt idx="4118">
                  <c:v>-3.6320760000000014</c:v>
                </c:pt>
                <c:pt idx="4119">
                  <c:v>-3.6288389999999993</c:v>
                </c:pt>
                <c:pt idx="4120">
                  <c:v>-3.6255999999999986</c:v>
                </c:pt>
                <c:pt idx="4121">
                  <c:v>-3.6223589999999994</c:v>
                </c:pt>
                <c:pt idx="4122">
                  <c:v>-3.6191159999999982</c:v>
                </c:pt>
                <c:pt idx="4123">
                  <c:v>-3.6158710000000021</c:v>
                </c:pt>
                <c:pt idx="4124">
                  <c:v>-3.6126240000000003</c:v>
                </c:pt>
                <c:pt idx="4125">
                  <c:v>-3.609375</c:v>
                </c:pt>
                <c:pt idx="4126">
                  <c:v>-3.6061240000000012</c:v>
                </c:pt>
                <c:pt idx="4127">
                  <c:v>-3.6028710000000039</c:v>
                </c:pt>
                <c:pt idx="4128">
                  <c:v>-3.5996159999999975</c:v>
                </c:pt>
                <c:pt idx="4129">
                  <c:v>-3.5963589999999996</c:v>
                </c:pt>
                <c:pt idx="4130">
                  <c:v>-3.5930999999999997</c:v>
                </c:pt>
                <c:pt idx="4131">
                  <c:v>-3.5898389999999978</c:v>
                </c:pt>
                <c:pt idx="4132">
                  <c:v>-3.5865760000000009</c:v>
                </c:pt>
                <c:pt idx="4133">
                  <c:v>-3.5833110000000019</c:v>
                </c:pt>
                <c:pt idx="4134">
                  <c:v>-3.5800440000000044</c:v>
                </c:pt>
                <c:pt idx="4135">
                  <c:v>-3.5767749999999978</c:v>
                </c:pt>
                <c:pt idx="4136">
                  <c:v>-3.5735039999999998</c:v>
                </c:pt>
                <c:pt idx="4137">
                  <c:v>-3.5702310000000033</c:v>
                </c:pt>
                <c:pt idx="4138">
                  <c:v>-3.5669560000000011</c:v>
                </c:pt>
                <c:pt idx="4139">
                  <c:v>-3.5636790000000005</c:v>
                </c:pt>
                <c:pt idx="4140">
                  <c:v>-3.5604000000000013</c:v>
                </c:pt>
                <c:pt idx="4141">
                  <c:v>-3.5571189999999966</c:v>
                </c:pt>
                <c:pt idx="4142">
                  <c:v>-3.5538360000000004</c:v>
                </c:pt>
                <c:pt idx="4143">
                  <c:v>-3.5505509999999987</c:v>
                </c:pt>
                <c:pt idx="4144">
                  <c:v>-3.5472639999999984</c:v>
                </c:pt>
                <c:pt idx="4145">
                  <c:v>-3.5439749999999997</c:v>
                </c:pt>
                <c:pt idx="4146">
                  <c:v>-3.5406840000000024</c:v>
                </c:pt>
                <c:pt idx="4147">
                  <c:v>-3.5373909999999995</c:v>
                </c:pt>
                <c:pt idx="4148">
                  <c:v>-3.5340959999999981</c:v>
                </c:pt>
                <c:pt idx="4149">
                  <c:v>-3.5307990000000053</c:v>
                </c:pt>
                <c:pt idx="4150">
                  <c:v>-3.5274999999999999</c:v>
                </c:pt>
                <c:pt idx="4151">
                  <c:v>-3.5241989999999994</c:v>
                </c:pt>
                <c:pt idx="4152">
                  <c:v>-3.5208960000000005</c:v>
                </c:pt>
                <c:pt idx="4153">
                  <c:v>-3.5175909999999995</c:v>
                </c:pt>
                <c:pt idx="4154">
                  <c:v>-3.5142840000000035</c:v>
                </c:pt>
                <c:pt idx="4155">
                  <c:v>-3.510975000000002</c:v>
                </c:pt>
                <c:pt idx="4156">
                  <c:v>-3.5076639999999983</c:v>
                </c:pt>
                <c:pt idx="4157">
                  <c:v>-3.5043509999999998</c:v>
                </c:pt>
                <c:pt idx="4158">
                  <c:v>-3.5010359999999991</c:v>
                </c:pt>
                <c:pt idx="4159">
                  <c:v>-3.4977190000000036</c:v>
                </c:pt>
                <c:pt idx="4160">
                  <c:v>-3.4943999999999988</c:v>
                </c:pt>
                <c:pt idx="4161">
                  <c:v>-3.4910790000000027</c:v>
                </c:pt>
                <c:pt idx="4162">
                  <c:v>-3.487756000000001</c:v>
                </c:pt>
                <c:pt idx="4163">
                  <c:v>-3.4844310000000007</c:v>
                </c:pt>
                <c:pt idx="4164">
                  <c:v>-3.4811039999999984</c:v>
                </c:pt>
                <c:pt idx="4165">
                  <c:v>-3.4777750000000012</c:v>
                </c:pt>
                <c:pt idx="4166">
                  <c:v>-3.4744439999999983</c:v>
                </c:pt>
                <c:pt idx="4167">
                  <c:v>-3.4711110000000005</c:v>
                </c:pt>
                <c:pt idx="4168">
                  <c:v>-3.4677760000000006</c:v>
                </c:pt>
                <c:pt idx="4169">
                  <c:v>-3.4644390000000023</c:v>
                </c:pt>
                <c:pt idx="4170">
                  <c:v>-3.4610999999999983</c:v>
                </c:pt>
                <c:pt idx="4171">
                  <c:v>-3.4577589999999994</c:v>
                </c:pt>
                <c:pt idx="4172">
                  <c:v>-3.4544160000000019</c:v>
                </c:pt>
                <c:pt idx="4173">
                  <c:v>-3.4510710000000024</c:v>
                </c:pt>
                <c:pt idx="4174">
                  <c:v>-3.4477240000000045</c:v>
                </c:pt>
                <c:pt idx="4175">
                  <c:v>-3.4443750000000009</c:v>
                </c:pt>
                <c:pt idx="4176">
                  <c:v>-3.4410239999999988</c:v>
                </c:pt>
                <c:pt idx="4177">
                  <c:v>-3.4376710000000053</c:v>
                </c:pt>
                <c:pt idx="4178">
                  <c:v>-3.434315999999999</c:v>
                </c:pt>
                <c:pt idx="4179">
                  <c:v>-3.4309590000000014</c:v>
                </c:pt>
                <c:pt idx="4180">
                  <c:v>-3.4276000000000018</c:v>
                </c:pt>
                <c:pt idx="4181">
                  <c:v>-3.424239</c:v>
                </c:pt>
                <c:pt idx="4182">
                  <c:v>-3.4208759999999998</c:v>
                </c:pt>
                <c:pt idx="4183">
                  <c:v>-3.4175110000000011</c:v>
                </c:pt>
                <c:pt idx="4184">
                  <c:v>-3.4141440000000038</c:v>
                </c:pt>
                <c:pt idx="4185">
                  <c:v>-3.4107749999999974</c:v>
                </c:pt>
                <c:pt idx="4186">
                  <c:v>-3.4074040000000032</c:v>
                </c:pt>
                <c:pt idx="4187">
                  <c:v>-3.4040309999999998</c:v>
                </c:pt>
                <c:pt idx="4188">
                  <c:v>-3.4006560000000015</c:v>
                </c:pt>
                <c:pt idx="4189">
                  <c:v>-3.3972789999999975</c:v>
                </c:pt>
                <c:pt idx="4190">
                  <c:v>-3.3939000000000021</c:v>
                </c:pt>
                <c:pt idx="4191">
                  <c:v>-3.3905189999999976</c:v>
                </c:pt>
                <c:pt idx="4192">
                  <c:v>-3.3871360000000017</c:v>
                </c:pt>
                <c:pt idx="4193">
                  <c:v>-3.3837510000000002</c:v>
                </c:pt>
                <c:pt idx="4194">
                  <c:v>-3.3803640000000001</c:v>
                </c:pt>
                <c:pt idx="4195">
                  <c:v>-3.3769750000000016</c:v>
                </c:pt>
                <c:pt idx="4196">
                  <c:v>-3.373584000000001</c:v>
                </c:pt>
                <c:pt idx="4197">
                  <c:v>-3.3701909999999984</c:v>
                </c:pt>
                <c:pt idx="4198">
                  <c:v>-3.3667960000000008</c:v>
                </c:pt>
                <c:pt idx="4199">
                  <c:v>-3.3633990000000011</c:v>
                </c:pt>
                <c:pt idx="4200">
                  <c:v>-3.3599999999999994</c:v>
                </c:pt>
                <c:pt idx="4201">
                  <c:v>-3.3565989999999992</c:v>
                </c:pt>
                <c:pt idx="4202">
                  <c:v>-3.3531960000000005</c:v>
                </c:pt>
                <c:pt idx="4203">
                  <c:v>-3.3497910000000033</c:v>
                </c:pt>
                <c:pt idx="4204">
                  <c:v>-3.3463840000000005</c:v>
                </c:pt>
                <c:pt idx="4205">
                  <c:v>-3.3429749999999991</c:v>
                </c:pt>
                <c:pt idx="4206">
                  <c:v>-3.3395639999999993</c:v>
                </c:pt>
                <c:pt idx="4207">
                  <c:v>-3.336151000000001</c:v>
                </c:pt>
                <c:pt idx="4208">
                  <c:v>-3.3327360000000006</c:v>
                </c:pt>
                <c:pt idx="4209">
                  <c:v>-3.3293190000000052</c:v>
                </c:pt>
                <c:pt idx="4210">
                  <c:v>-3.3258999999999972</c:v>
                </c:pt>
                <c:pt idx="4211">
                  <c:v>-3.3224789999999977</c:v>
                </c:pt>
                <c:pt idx="4212">
                  <c:v>-3.3190560000000033</c:v>
                </c:pt>
                <c:pt idx="4213">
                  <c:v>-3.3156309999999998</c:v>
                </c:pt>
                <c:pt idx="4214">
                  <c:v>-3.3122040000000013</c:v>
                </c:pt>
                <c:pt idx="4215">
                  <c:v>-3.3087750000000007</c:v>
                </c:pt>
                <c:pt idx="4216">
                  <c:v>-3.3053439999999981</c:v>
                </c:pt>
                <c:pt idx="4217">
                  <c:v>-3.3019110000000005</c:v>
                </c:pt>
                <c:pt idx="4218">
                  <c:v>-3.2984760000000009</c:v>
                </c:pt>
                <c:pt idx="4219">
                  <c:v>-3.2950389999999992</c:v>
                </c:pt>
                <c:pt idx="4220">
                  <c:v>-3.291599999999999</c:v>
                </c:pt>
                <c:pt idx="4221">
                  <c:v>-3.2881590000000003</c:v>
                </c:pt>
                <c:pt idx="4222">
                  <c:v>-3.2847159999999995</c:v>
                </c:pt>
                <c:pt idx="4223">
                  <c:v>-3.2812710000000003</c:v>
                </c:pt>
                <c:pt idx="4224">
                  <c:v>-3.2778240000000025</c:v>
                </c:pt>
                <c:pt idx="4225">
                  <c:v>-3.2743749999999991</c:v>
                </c:pt>
                <c:pt idx="4226">
                  <c:v>-3.2709240000000008</c:v>
                </c:pt>
                <c:pt idx="4227">
                  <c:v>-3.267471000000004</c:v>
                </c:pt>
                <c:pt idx="4228">
                  <c:v>-3.2640160000000016</c:v>
                </c:pt>
                <c:pt idx="4229">
                  <c:v>-3.2605590000000007</c:v>
                </c:pt>
                <c:pt idx="4230">
                  <c:v>-3.2571000000000012</c:v>
                </c:pt>
                <c:pt idx="4231">
                  <c:v>-3.2536389999999997</c:v>
                </c:pt>
                <c:pt idx="4232">
                  <c:v>-3.2501759999999997</c:v>
                </c:pt>
                <c:pt idx="4233">
                  <c:v>-3.2467110000000012</c:v>
                </c:pt>
                <c:pt idx="4234">
                  <c:v>-3.2432440000000042</c:v>
                </c:pt>
                <c:pt idx="4235">
                  <c:v>-3.2397749999999981</c:v>
                </c:pt>
                <c:pt idx="4236">
                  <c:v>-3.2363040000000005</c:v>
                </c:pt>
                <c:pt idx="4237">
                  <c:v>-3.2328310000000009</c:v>
                </c:pt>
                <c:pt idx="4238">
                  <c:v>-3.2293560000000028</c:v>
                </c:pt>
                <c:pt idx="4239">
                  <c:v>-3.2258790000000026</c:v>
                </c:pt>
                <c:pt idx="4240">
                  <c:v>-3.2224000000000004</c:v>
                </c:pt>
                <c:pt idx="4241">
                  <c:v>-3.2189189999999996</c:v>
                </c:pt>
                <c:pt idx="4242">
                  <c:v>-3.215436000000004</c:v>
                </c:pt>
                <c:pt idx="4243">
                  <c:v>-3.2119509999999991</c:v>
                </c:pt>
                <c:pt idx="4244">
                  <c:v>-3.2084639999999993</c:v>
                </c:pt>
                <c:pt idx="4245">
                  <c:v>-3.204975000000001</c:v>
                </c:pt>
                <c:pt idx="4246">
                  <c:v>-3.2014840000000007</c:v>
                </c:pt>
                <c:pt idx="4247">
                  <c:v>-3.1979909999999983</c:v>
                </c:pt>
                <c:pt idx="4248">
                  <c:v>-3.1944960000000009</c:v>
                </c:pt>
                <c:pt idx="4249">
                  <c:v>-3.1909990000000015</c:v>
                </c:pt>
                <c:pt idx="4250">
                  <c:v>-3.1875</c:v>
                </c:pt>
                <c:pt idx="4251">
                  <c:v>-3.1839990000000036</c:v>
                </c:pt>
                <c:pt idx="4252">
                  <c:v>-3.1804960000000051</c:v>
                </c:pt>
                <c:pt idx="4253">
                  <c:v>-3.1769909999999975</c:v>
                </c:pt>
                <c:pt idx="4254">
                  <c:v>-3.1734839999999984</c:v>
                </c:pt>
                <c:pt idx="4255">
                  <c:v>-3.1699750000000009</c:v>
                </c:pt>
                <c:pt idx="4256">
                  <c:v>-3.1664639999999977</c:v>
                </c:pt>
                <c:pt idx="4257">
                  <c:v>-3.1629509999999996</c:v>
                </c:pt>
                <c:pt idx="4258">
                  <c:v>-3.1594359999999995</c:v>
                </c:pt>
                <c:pt idx="4259">
                  <c:v>-3.1559190000000044</c:v>
                </c:pt>
                <c:pt idx="4260">
                  <c:v>-3.1524000000000001</c:v>
                </c:pt>
                <c:pt idx="4261">
                  <c:v>-3.1488790000000009</c:v>
                </c:pt>
                <c:pt idx="4262">
                  <c:v>-3.1453560000000031</c:v>
                </c:pt>
                <c:pt idx="4263">
                  <c:v>-3.1418309999999998</c:v>
                </c:pt>
                <c:pt idx="4264">
                  <c:v>-3.1383040000000015</c:v>
                </c:pt>
                <c:pt idx="4265">
                  <c:v>-3.1347750000000012</c:v>
                </c:pt>
                <c:pt idx="4266">
                  <c:v>-3.1312439999999953</c:v>
                </c:pt>
                <c:pt idx="4267">
                  <c:v>-3.1277110000000015</c:v>
                </c:pt>
                <c:pt idx="4268">
                  <c:v>-3.1241759999999985</c:v>
                </c:pt>
                <c:pt idx="4269">
                  <c:v>-3.1206389999999971</c:v>
                </c:pt>
                <c:pt idx="4270">
                  <c:v>-3.1171000000000006</c:v>
                </c:pt>
                <c:pt idx="4271">
                  <c:v>-3.1135590000000022</c:v>
                </c:pt>
                <c:pt idx="4272">
                  <c:v>-3.1100159999999981</c:v>
                </c:pt>
                <c:pt idx="4273">
                  <c:v>-3.1064709999999991</c:v>
                </c:pt>
                <c:pt idx="4274">
                  <c:v>-3.1029240000000051</c:v>
                </c:pt>
                <c:pt idx="4275">
                  <c:v>-3.0993749999999984</c:v>
                </c:pt>
                <c:pt idx="4276">
                  <c:v>-3.0958240000000004</c:v>
                </c:pt>
                <c:pt idx="4277">
                  <c:v>-3.0922710000000038</c:v>
                </c:pt>
                <c:pt idx="4278">
                  <c:v>-3.0887160000000016</c:v>
                </c:pt>
                <c:pt idx="4279">
                  <c:v>-3.0851590000000044</c:v>
                </c:pt>
                <c:pt idx="4280">
                  <c:v>-3.0816000000000017</c:v>
                </c:pt>
                <c:pt idx="4281">
                  <c:v>-3.0780389999999969</c:v>
                </c:pt>
                <c:pt idx="4282">
                  <c:v>-3.0744760000000007</c:v>
                </c:pt>
                <c:pt idx="4283">
                  <c:v>-3.0709109999999988</c:v>
                </c:pt>
                <c:pt idx="4284">
                  <c:v>-3.0673440000000021</c:v>
                </c:pt>
                <c:pt idx="4285">
                  <c:v>-3.0637749999999997</c:v>
                </c:pt>
                <c:pt idx="4286">
                  <c:v>-3.0602040000000024</c:v>
                </c:pt>
                <c:pt idx="4287">
                  <c:v>-3.0566309999999994</c:v>
                </c:pt>
                <c:pt idx="4288">
                  <c:v>-3.0530560000000015</c:v>
                </c:pt>
                <c:pt idx="4289">
                  <c:v>-3.0494789999999981</c:v>
                </c:pt>
                <c:pt idx="4290">
                  <c:v>-3.0458999999999996</c:v>
                </c:pt>
                <c:pt idx="4291">
                  <c:v>-3.0423189999999991</c:v>
                </c:pt>
                <c:pt idx="4292">
                  <c:v>-3.0387360000000001</c:v>
                </c:pt>
                <c:pt idx="4293">
                  <c:v>-3.0351510000000026</c:v>
                </c:pt>
                <c:pt idx="4294">
                  <c:v>-3.0315639999999995</c:v>
                </c:pt>
                <c:pt idx="4295">
                  <c:v>-3.0279750000000014</c:v>
                </c:pt>
                <c:pt idx="4296">
                  <c:v>-3.0243839999999977</c:v>
                </c:pt>
                <c:pt idx="4297">
                  <c:v>-3.0207909999999991</c:v>
                </c:pt>
                <c:pt idx="4298">
                  <c:v>-3.017196000000002</c:v>
                </c:pt>
                <c:pt idx="4299">
                  <c:v>-3.0135990000000028</c:v>
                </c:pt>
                <c:pt idx="4300">
                  <c:v>-3.0100000000000016</c:v>
                </c:pt>
                <c:pt idx="4301">
                  <c:v>-3.0063990000000018</c:v>
                </c:pt>
                <c:pt idx="4302">
                  <c:v>-3.0027960000000036</c:v>
                </c:pt>
                <c:pt idx="4303">
                  <c:v>-2.9991909999999997</c:v>
                </c:pt>
                <c:pt idx="4304">
                  <c:v>-2.9955840000000009</c:v>
                </c:pt>
                <c:pt idx="4305">
                  <c:v>-2.9919750000000001</c:v>
                </c:pt>
                <c:pt idx="4306">
                  <c:v>-2.9883639999999971</c:v>
                </c:pt>
                <c:pt idx="4307">
                  <c:v>-2.9847509999999993</c:v>
                </c:pt>
                <c:pt idx="4308">
                  <c:v>-2.9811360000000029</c:v>
                </c:pt>
                <c:pt idx="4309">
                  <c:v>-2.9775190000000045</c:v>
                </c:pt>
                <c:pt idx="4310">
                  <c:v>-2.9738999999999969</c:v>
                </c:pt>
                <c:pt idx="4311">
                  <c:v>-2.9702790000000014</c:v>
                </c:pt>
                <c:pt idx="4312">
                  <c:v>-2.9666560000000004</c:v>
                </c:pt>
                <c:pt idx="4313">
                  <c:v>-2.9630310000000009</c:v>
                </c:pt>
                <c:pt idx="4314">
                  <c:v>-2.9594039999999993</c:v>
                </c:pt>
                <c:pt idx="4315">
                  <c:v>-2.9557749999999992</c:v>
                </c:pt>
                <c:pt idx="4316">
                  <c:v>-2.952143999999997</c:v>
                </c:pt>
                <c:pt idx="4317">
                  <c:v>-2.9485110000000034</c:v>
                </c:pt>
                <c:pt idx="4318">
                  <c:v>-2.9448760000000007</c:v>
                </c:pt>
                <c:pt idx="4319">
                  <c:v>-2.9412389999999995</c:v>
                </c:pt>
                <c:pt idx="4320">
                  <c:v>-2.9375999999999998</c:v>
                </c:pt>
                <c:pt idx="4321">
                  <c:v>-2.933958999999998</c:v>
                </c:pt>
                <c:pt idx="4322">
                  <c:v>-2.9303159999999977</c:v>
                </c:pt>
                <c:pt idx="4323">
                  <c:v>-2.9266709999999989</c:v>
                </c:pt>
                <c:pt idx="4324">
                  <c:v>-2.9230240000000016</c:v>
                </c:pt>
                <c:pt idx="4325">
                  <c:v>-2.9193749999999987</c:v>
                </c:pt>
                <c:pt idx="4326">
                  <c:v>-2.9157240000000009</c:v>
                </c:pt>
                <c:pt idx="4327">
                  <c:v>-2.912071000000001</c:v>
                </c:pt>
                <c:pt idx="4328">
                  <c:v>-2.9084160000000026</c:v>
                </c:pt>
                <c:pt idx="4329">
                  <c:v>-2.9047590000000021</c:v>
                </c:pt>
                <c:pt idx="4330">
                  <c:v>-2.9010999999999996</c:v>
                </c:pt>
                <c:pt idx="4331">
                  <c:v>-2.8974389999999985</c:v>
                </c:pt>
                <c:pt idx="4332">
                  <c:v>-2.8937760000000026</c:v>
                </c:pt>
                <c:pt idx="4333">
                  <c:v>-2.890111000000001</c:v>
                </c:pt>
                <c:pt idx="4334">
                  <c:v>-2.8864440000000045</c:v>
                </c:pt>
                <c:pt idx="4335">
                  <c:v>-2.8827749999999988</c:v>
                </c:pt>
                <c:pt idx="4336">
                  <c:v>-2.8791039999999981</c:v>
                </c:pt>
                <c:pt idx="4337">
                  <c:v>-2.8754310000000025</c:v>
                </c:pt>
                <c:pt idx="4338">
                  <c:v>-2.8717559999999978</c:v>
                </c:pt>
                <c:pt idx="4339">
                  <c:v>-2.8680790000000016</c:v>
                </c:pt>
                <c:pt idx="4340">
                  <c:v>-2.8643999999999998</c:v>
                </c:pt>
                <c:pt idx="4341">
                  <c:v>-2.8607189999999996</c:v>
                </c:pt>
                <c:pt idx="4342">
                  <c:v>-2.8570360000000008</c:v>
                </c:pt>
                <c:pt idx="4343">
                  <c:v>-2.8533510000000035</c:v>
                </c:pt>
                <c:pt idx="4344">
                  <c:v>-2.8496640000000006</c:v>
                </c:pt>
                <c:pt idx="4345">
                  <c:v>-2.8459749999999993</c:v>
                </c:pt>
                <c:pt idx="4346">
                  <c:v>-2.8422839999999994</c:v>
                </c:pt>
                <c:pt idx="4347">
                  <c:v>-2.838591000000001</c:v>
                </c:pt>
                <c:pt idx="4348">
                  <c:v>-2.8348960000000005</c:v>
                </c:pt>
                <c:pt idx="4349">
                  <c:v>-2.8311990000000016</c:v>
                </c:pt>
                <c:pt idx="4350">
                  <c:v>-2.8275000000000006</c:v>
                </c:pt>
                <c:pt idx="4351">
                  <c:v>-2.8237990000000011</c:v>
                </c:pt>
                <c:pt idx="4352">
                  <c:v>-2.820096000000003</c:v>
                </c:pt>
                <c:pt idx="4353">
                  <c:v>-2.8163909999999994</c:v>
                </c:pt>
                <c:pt idx="4354">
                  <c:v>-2.8126840000000009</c:v>
                </c:pt>
                <c:pt idx="4355">
                  <c:v>-2.8089750000000002</c:v>
                </c:pt>
                <c:pt idx="4356">
                  <c:v>-2.8052640000000011</c:v>
                </c:pt>
                <c:pt idx="4357">
                  <c:v>-2.8015509999999999</c:v>
                </c:pt>
                <c:pt idx="4358">
                  <c:v>-2.7978360000000038</c:v>
                </c:pt>
                <c:pt idx="4359">
                  <c:v>-2.7941190000000056</c:v>
                </c:pt>
                <c:pt idx="4360">
                  <c:v>-2.7903999999999982</c:v>
                </c:pt>
                <c:pt idx="4361">
                  <c:v>-2.7866789999999995</c:v>
                </c:pt>
                <c:pt idx="4362">
                  <c:v>-2.7829560000000022</c:v>
                </c:pt>
                <c:pt idx="4363">
                  <c:v>-2.7792309999999993</c:v>
                </c:pt>
                <c:pt idx="4364">
                  <c:v>-2.7755040000000015</c:v>
                </c:pt>
                <c:pt idx="4365">
                  <c:v>-2.7717750000000017</c:v>
                </c:pt>
                <c:pt idx="4366">
                  <c:v>-2.7680439999999997</c:v>
                </c:pt>
                <c:pt idx="4367">
                  <c:v>-2.7643110000000028</c:v>
                </c:pt>
                <c:pt idx="4368">
                  <c:v>-2.7605760000000004</c:v>
                </c:pt>
                <c:pt idx="4369">
                  <c:v>-2.7568389999999994</c:v>
                </c:pt>
                <c:pt idx="4370">
                  <c:v>-2.7530999999999999</c:v>
                </c:pt>
                <c:pt idx="4371">
                  <c:v>-2.7493590000000019</c:v>
                </c:pt>
                <c:pt idx="4372">
                  <c:v>-2.7456159999999983</c:v>
                </c:pt>
                <c:pt idx="4373">
                  <c:v>-2.7418709999999997</c:v>
                </c:pt>
                <c:pt idx="4374">
                  <c:v>-2.7381239999999991</c:v>
                </c:pt>
                <c:pt idx="4375">
                  <c:v>-2.734375</c:v>
                </c:pt>
                <c:pt idx="4376">
                  <c:v>-2.7306240000000024</c:v>
                </c:pt>
                <c:pt idx="4377">
                  <c:v>-2.7268710000000027</c:v>
                </c:pt>
                <c:pt idx="4378">
                  <c:v>-2.7231159999999974</c:v>
                </c:pt>
                <c:pt idx="4379">
                  <c:v>-2.7193590000000007</c:v>
                </c:pt>
                <c:pt idx="4380">
                  <c:v>-2.715600000000002</c:v>
                </c:pt>
                <c:pt idx="4381">
                  <c:v>-2.7118389999999977</c:v>
                </c:pt>
                <c:pt idx="4382">
                  <c:v>-2.7080760000000019</c:v>
                </c:pt>
                <c:pt idx="4383">
                  <c:v>-2.7043110000000006</c:v>
                </c:pt>
                <c:pt idx="4384">
                  <c:v>-2.7005440000000043</c:v>
                </c:pt>
                <c:pt idx="4385">
                  <c:v>-2.6967749999999988</c:v>
                </c:pt>
                <c:pt idx="4386">
                  <c:v>-2.693004000000002</c:v>
                </c:pt>
                <c:pt idx="4387">
                  <c:v>-2.689231000000003</c:v>
                </c:pt>
                <c:pt idx="4388">
                  <c:v>-2.6854559999999985</c:v>
                </c:pt>
                <c:pt idx="4389">
                  <c:v>-2.681678999999999</c:v>
                </c:pt>
                <c:pt idx="4390">
                  <c:v>-2.6779000000000011</c:v>
                </c:pt>
                <c:pt idx="4391">
                  <c:v>-2.6741189999999975</c:v>
                </c:pt>
                <c:pt idx="4392">
                  <c:v>-2.6703359999999989</c:v>
                </c:pt>
                <c:pt idx="4393">
                  <c:v>-2.6665509999999983</c:v>
                </c:pt>
                <c:pt idx="4394">
                  <c:v>-2.6627639999999992</c:v>
                </c:pt>
                <c:pt idx="4395">
                  <c:v>-2.6589750000000016</c:v>
                </c:pt>
                <c:pt idx="4396">
                  <c:v>-2.655184000000002</c:v>
                </c:pt>
                <c:pt idx="4397">
                  <c:v>-2.6513910000000003</c:v>
                </c:pt>
                <c:pt idx="4398">
                  <c:v>-2.6475960000000001</c:v>
                </c:pt>
                <c:pt idx="4399">
                  <c:v>-2.6437990000000049</c:v>
                </c:pt>
                <c:pt idx="4400">
                  <c:v>-2.6400000000000006</c:v>
                </c:pt>
                <c:pt idx="4401">
                  <c:v>-2.6361989999999977</c:v>
                </c:pt>
                <c:pt idx="4402">
                  <c:v>-2.6323960000000035</c:v>
                </c:pt>
                <c:pt idx="4403">
                  <c:v>-2.6285910000000001</c:v>
                </c:pt>
                <c:pt idx="4404">
                  <c:v>-2.6247840000000018</c:v>
                </c:pt>
                <c:pt idx="4405">
                  <c:v>-2.6209750000000014</c:v>
                </c:pt>
                <c:pt idx="4406">
                  <c:v>-2.6171639999999989</c:v>
                </c:pt>
                <c:pt idx="4407">
                  <c:v>-2.613350999999998</c:v>
                </c:pt>
                <c:pt idx="4408">
                  <c:v>-2.6095359999999985</c:v>
                </c:pt>
                <c:pt idx="4409">
                  <c:v>-2.6057190000000041</c:v>
                </c:pt>
                <c:pt idx="4410">
                  <c:v>-2.601899999999997</c:v>
                </c:pt>
                <c:pt idx="4411">
                  <c:v>-2.598079000000002</c:v>
                </c:pt>
                <c:pt idx="4412">
                  <c:v>-2.5942560000000014</c:v>
                </c:pt>
                <c:pt idx="4413">
                  <c:v>-2.5904310000000024</c:v>
                </c:pt>
                <c:pt idx="4414">
                  <c:v>-2.5866040000000012</c:v>
                </c:pt>
                <c:pt idx="4415">
                  <c:v>-2.5827750000000016</c:v>
                </c:pt>
                <c:pt idx="4416">
                  <c:v>-2.5789439999999964</c:v>
                </c:pt>
                <c:pt idx="4417">
                  <c:v>-2.5751110000000033</c:v>
                </c:pt>
                <c:pt idx="4418">
                  <c:v>-2.571276000000001</c:v>
                </c:pt>
                <c:pt idx="4419">
                  <c:v>-2.5674390000000002</c:v>
                </c:pt>
                <c:pt idx="4420">
                  <c:v>-2.563600000000001</c:v>
                </c:pt>
                <c:pt idx="4421">
                  <c:v>-2.5597589999999997</c:v>
                </c:pt>
                <c:pt idx="4422">
                  <c:v>-2.5559159999999999</c:v>
                </c:pt>
                <c:pt idx="4423">
                  <c:v>-2.5520710000000015</c:v>
                </c:pt>
                <c:pt idx="4424">
                  <c:v>-2.5482240000000047</c:v>
                </c:pt>
                <c:pt idx="4425">
                  <c:v>-2.5443749999999987</c:v>
                </c:pt>
                <c:pt idx="4426">
                  <c:v>-2.5405240000000013</c:v>
                </c:pt>
                <c:pt idx="4427">
                  <c:v>-2.5366710000000019</c:v>
                </c:pt>
                <c:pt idx="4428">
                  <c:v>-2.5328160000000004</c:v>
                </c:pt>
                <c:pt idx="4429">
                  <c:v>-2.5289590000000004</c:v>
                </c:pt>
                <c:pt idx="4430">
                  <c:v>-2.5251000000000019</c:v>
                </c:pt>
                <c:pt idx="4431">
                  <c:v>-2.5212389999999978</c:v>
                </c:pt>
                <c:pt idx="4432">
                  <c:v>-2.5173759999999987</c:v>
                </c:pt>
                <c:pt idx="4433">
                  <c:v>-2.5135110000000012</c:v>
                </c:pt>
                <c:pt idx="4434">
                  <c:v>-2.5096440000000015</c:v>
                </c:pt>
                <c:pt idx="4435">
                  <c:v>-2.5057749999999999</c:v>
                </c:pt>
                <c:pt idx="4436">
                  <c:v>-2.5019039999999997</c:v>
                </c:pt>
                <c:pt idx="4437">
                  <c:v>-2.498031000000001</c:v>
                </c:pt>
                <c:pt idx="4438">
                  <c:v>-2.4941560000000003</c:v>
                </c:pt>
                <c:pt idx="4439">
                  <c:v>-2.4902789999999975</c:v>
                </c:pt>
                <c:pt idx="4440">
                  <c:v>-2.4863999999999997</c:v>
                </c:pt>
                <c:pt idx="4441">
                  <c:v>-2.4825189999999999</c:v>
                </c:pt>
                <c:pt idx="4442">
                  <c:v>-2.4786359999999981</c:v>
                </c:pt>
                <c:pt idx="4443">
                  <c:v>-2.4747510000000013</c:v>
                </c:pt>
                <c:pt idx="4444">
                  <c:v>-2.4708639999999988</c:v>
                </c:pt>
                <c:pt idx="4445">
                  <c:v>-2.4669750000000015</c:v>
                </c:pt>
                <c:pt idx="4446">
                  <c:v>-2.4630839999999985</c:v>
                </c:pt>
                <c:pt idx="4447">
                  <c:v>-2.459190999999997</c:v>
                </c:pt>
                <c:pt idx="4448">
                  <c:v>-2.4552960000000006</c:v>
                </c:pt>
                <c:pt idx="4449">
                  <c:v>-2.4513990000000021</c:v>
                </c:pt>
                <c:pt idx="4450">
                  <c:v>-2.4475000000000016</c:v>
                </c:pt>
                <c:pt idx="4451">
                  <c:v>-2.4435990000000025</c:v>
                </c:pt>
                <c:pt idx="4452">
                  <c:v>-2.4396960000000014</c:v>
                </c:pt>
                <c:pt idx="4453">
                  <c:v>-2.4357909999999983</c:v>
                </c:pt>
                <c:pt idx="4454">
                  <c:v>-2.4318840000000002</c:v>
                </c:pt>
                <c:pt idx="4455">
                  <c:v>-2.427975</c:v>
                </c:pt>
                <c:pt idx="4456">
                  <c:v>-2.4240640000000013</c:v>
                </c:pt>
                <c:pt idx="4457">
                  <c:v>-2.4201509999999971</c:v>
                </c:pt>
                <c:pt idx="4458">
                  <c:v>-2.4162360000000014</c:v>
                </c:pt>
                <c:pt idx="4459">
                  <c:v>-2.4123190000000037</c:v>
                </c:pt>
                <c:pt idx="4460">
                  <c:v>-2.4083999999999968</c:v>
                </c:pt>
                <c:pt idx="4461">
                  <c:v>-2.4044789999999985</c:v>
                </c:pt>
                <c:pt idx="4462">
                  <c:v>-2.4005559999999981</c:v>
                </c:pt>
                <c:pt idx="4463">
                  <c:v>-2.3966309999999993</c:v>
                </c:pt>
                <c:pt idx="4464">
                  <c:v>-2.3927039999999984</c:v>
                </c:pt>
                <c:pt idx="4465">
                  <c:v>-2.388774999999999</c:v>
                </c:pt>
                <c:pt idx="4466">
                  <c:v>-2.3848439999999975</c:v>
                </c:pt>
                <c:pt idx="4467">
                  <c:v>-2.3809110000000011</c:v>
                </c:pt>
                <c:pt idx="4468">
                  <c:v>-2.3769759999999991</c:v>
                </c:pt>
                <c:pt idx="4469">
                  <c:v>-2.3730389999999986</c:v>
                </c:pt>
                <c:pt idx="4470">
                  <c:v>-2.3690999999999995</c:v>
                </c:pt>
                <c:pt idx="4471">
                  <c:v>-2.3651589999999985</c:v>
                </c:pt>
                <c:pt idx="4472">
                  <c:v>-2.3612159999999989</c:v>
                </c:pt>
                <c:pt idx="4473">
                  <c:v>-2.3572709999999972</c:v>
                </c:pt>
                <c:pt idx="4474">
                  <c:v>-2.3533240000000006</c:v>
                </c:pt>
                <c:pt idx="4475">
                  <c:v>-2.3493749999999984</c:v>
                </c:pt>
                <c:pt idx="4476">
                  <c:v>-2.3454240000000013</c:v>
                </c:pt>
                <c:pt idx="4477">
                  <c:v>-2.3414710000000021</c:v>
                </c:pt>
                <c:pt idx="4478">
                  <c:v>-2.3375160000000008</c:v>
                </c:pt>
                <c:pt idx="4479">
                  <c:v>-2.333559000000001</c:v>
                </c:pt>
                <c:pt idx="4480">
                  <c:v>-2.3295999999999992</c:v>
                </c:pt>
                <c:pt idx="4481">
                  <c:v>-2.3256389999999953</c:v>
                </c:pt>
                <c:pt idx="4482">
                  <c:v>-2.3216760000000001</c:v>
                </c:pt>
                <c:pt idx="4483">
                  <c:v>-2.3177109999999992</c:v>
                </c:pt>
                <c:pt idx="4484">
                  <c:v>-2.3137440000000034</c:v>
                </c:pt>
                <c:pt idx="4485">
                  <c:v>-2.3097749999999984</c:v>
                </c:pt>
                <c:pt idx="4486">
                  <c:v>-2.3058039999999984</c:v>
                </c:pt>
                <c:pt idx="4487">
                  <c:v>-2.301831</c:v>
                </c:pt>
                <c:pt idx="4488">
                  <c:v>-2.2978559999999995</c:v>
                </c:pt>
                <c:pt idx="4489">
                  <c:v>-2.2938790000000004</c:v>
                </c:pt>
                <c:pt idx="4490">
                  <c:v>-2.2898999999999994</c:v>
                </c:pt>
                <c:pt idx="4491">
                  <c:v>-2.2859189999999963</c:v>
                </c:pt>
                <c:pt idx="4492">
                  <c:v>-2.2819360000000017</c:v>
                </c:pt>
                <c:pt idx="4493">
                  <c:v>-2.2779510000000016</c:v>
                </c:pt>
                <c:pt idx="4494">
                  <c:v>-2.2739639999999994</c:v>
                </c:pt>
                <c:pt idx="4495">
                  <c:v>-2.2699749999999987</c:v>
                </c:pt>
                <c:pt idx="4496">
                  <c:v>-2.2659839999999996</c:v>
                </c:pt>
                <c:pt idx="4497">
                  <c:v>-2.2619909999999983</c:v>
                </c:pt>
                <c:pt idx="4498">
                  <c:v>-2.2579960000000021</c:v>
                </c:pt>
                <c:pt idx="4499">
                  <c:v>-2.2539990000000003</c:v>
                </c:pt>
                <c:pt idx="4500">
                  <c:v>-2.25</c:v>
                </c:pt>
                <c:pt idx="4501">
                  <c:v>-2.2459989999999976</c:v>
                </c:pt>
                <c:pt idx="4502">
                  <c:v>-2.2419960000000003</c:v>
                </c:pt>
                <c:pt idx="4503">
                  <c:v>-2.2379909999999974</c:v>
                </c:pt>
                <c:pt idx="4504">
                  <c:v>-2.2339839999999995</c:v>
                </c:pt>
                <c:pt idx="4505">
                  <c:v>-2.2299749999999996</c:v>
                </c:pt>
                <c:pt idx="4506">
                  <c:v>-2.2259639999999976</c:v>
                </c:pt>
                <c:pt idx="4507">
                  <c:v>-2.2219510000000007</c:v>
                </c:pt>
                <c:pt idx="4508">
                  <c:v>-2.2179360000000017</c:v>
                </c:pt>
                <c:pt idx="4509">
                  <c:v>-2.2139190000000042</c:v>
                </c:pt>
                <c:pt idx="4510">
                  <c:v>-2.2098999999999975</c:v>
                </c:pt>
                <c:pt idx="4511">
                  <c:v>-2.2058789999999995</c:v>
                </c:pt>
                <c:pt idx="4512">
                  <c:v>-2.2018560000000029</c:v>
                </c:pt>
                <c:pt idx="4513">
                  <c:v>-2.1978310000000008</c:v>
                </c:pt>
                <c:pt idx="4514">
                  <c:v>-2.1938040000000001</c:v>
                </c:pt>
                <c:pt idx="4515">
                  <c:v>-2.1897750000000009</c:v>
                </c:pt>
                <c:pt idx="4516">
                  <c:v>-2.1857439999999961</c:v>
                </c:pt>
                <c:pt idx="4517">
                  <c:v>-2.181711</c:v>
                </c:pt>
                <c:pt idx="4518">
                  <c:v>-2.1776759999999982</c:v>
                </c:pt>
                <c:pt idx="4519">
                  <c:v>-2.1736389999999979</c:v>
                </c:pt>
                <c:pt idx="4520">
                  <c:v>-2.1695999999999991</c:v>
                </c:pt>
                <c:pt idx="4521">
                  <c:v>-2.1655589999999982</c:v>
                </c:pt>
                <c:pt idx="4522">
                  <c:v>-2.1615159999999989</c:v>
                </c:pt>
                <c:pt idx="4523">
                  <c:v>-2.157471000000001</c:v>
                </c:pt>
                <c:pt idx="4524">
                  <c:v>-2.1534240000000011</c:v>
                </c:pt>
                <c:pt idx="4525">
                  <c:v>-2.1493749999999991</c:v>
                </c:pt>
                <c:pt idx="4526">
                  <c:v>-2.1453239999999987</c:v>
                </c:pt>
                <c:pt idx="4527">
                  <c:v>-2.1412710000000033</c:v>
                </c:pt>
                <c:pt idx="4528">
                  <c:v>-2.1372160000000022</c:v>
                </c:pt>
                <c:pt idx="4529">
                  <c:v>-2.1331589999999991</c:v>
                </c:pt>
                <c:pt idx="4530">
                  <c:v>-2.1291000000000011</c:v>
                </c:pt>
                <c:pt idx="4531">
                  <c:v>-2.1250389999999975</c:v>
                </c:pt>
                <c:pt idx="4532">
                  <c:v>-2.1209759999999989</c:v>
                </c:pt>
                <c:pt idx="4533">
                  <c:v>-2.1169109999999982</c:v>
                </c:pt>
                <c:pt idx="4534">
                  <c:v>-2.1128440000000026</c:v>
                </c:pt>
                <c:pt idx="4535">
                  <c:v>-2.1087749999999978</c:v>
                </c:pt>
                <c:pt idx="4536">
                  <c:v>-2.1047040000000017</c:v>
                </c:pt>
                <c:pt idx="4537">
                  <c:v>-2.1006309999999999</c:v>
                </c:pt>
                <c:pt idx="4538">
                  <c:v>-2.0965559999999996</c:v>
                </c:pt>
                <c:pt idx="4539">
                  <c:v>-2.0924790000000009</c:v>
                </c:pt>
                <c:pt idx="4540">
                  <c:v>-2.0884</c:v>
                </c:pt>
                <c:pt idx="4541">
                  <c:v>-2.0843189999999971</c:v>
                </c:pt>
                <c:pt idx="4542">
                  <c:v>-2.0802360000000029</c:v>
                </c:pt>
                <c:pt idx="4543">
                  <c:v>-2.076151000000003</c:v>
                </c:pt>
                <c:pt idx="4544">
                  <c:v>-2.0720639999999975</c:v>
                </c:pt>
                <c:pt idx="4545">
                  <c:v>-2.0679750000000006</c:v>
                </c:pt>
                <c:pt idx="4546">
                  <c:v>-2.0638839999999981</c:v>
                </c:pt>
                <c:pt idx="4547">
                  <c:v>-2.059790999999997</c:v>
                </c:pt>
                <c:pt idx="4548">
                  <c:v>-2.0556959999999975</c:v>
                </c:pt>
                <c:pt idx="4549">
                  <c:v>-2.0515990000000031</c:v>
                </c:pt>
                <c:pt idx="4550">
                  <c:v>-2.0474999999999994</c:v>
                </c:pt>
                <c:pt idx="4551">
                  <c:v>-2.0433990000000009</c:v>
                </c:pt>
                <c:pt idx="4552">
                  <c:v>-2.0392960000000038</c:v>
                </c:pt>
                <c:pt idx="4553">
                  <c:v>-2.0351910000000011</c:v>
                </c:pt>
                <c:pt idx="4554">
                  <c:v>-2.0310840000000034</c:v>
                </c:pt>
                <c:pt idx="4555">
                  <c:v>-2.0269750000000002</c:v>
                </c:pt>
                <c:pt idx="4556">
                  <c:v>-2.0228639999999984</c:v>
                </c:pt>
                <c:pt idx="4557">
                  <c:v>-2.0187510000000017</c:v>
                </c:pt>
                <c:pt idx="4558">
                  <c:v>-2.014636000000003</c:v>
                </c:pt>
                <c:pt idx="4559">
                  <c:v>-2.0105190000000022</c:v>
                </c:pt>
                <c:pt idx="4560">
                  <c:v>-2.0063999999999993</c:v>
                </c:pt>
                <c:pt idx="4561">
                  <c:v>-2.0022789999999979</c:v>
                </c:pt>
                <c:pt idx="4562">
                  <c:v>-1.9981560000000016</c:v>
                </c:pt>
                <c:pt idx="4563">
                  <c:v>-1.9940309999999997</c:v>
                </c:pt>
                <c:pt idx="4564">
                  <c:v>-1.9899039999999992</c:v>
                </c:pt>
                <c:pt idx="4565">
                  <c:v>-1.9857750000000003</c:v>
                </c:pt>
                <c:pt idx="4566">
                  <c:v>-1.9816439999999993</c:v>
                </c:pt>
                <c:pt idx="4567">
                  <c:v>-1.9775109999999998</c:v>
                </c:pt>
                <c:pt idx="4568">
                  <c:v>-1.9733759999999982</c:v>
                </c:pt>
                <c:pt idx="4569">
                  <c:v>-1.9692390000000017</c:v>
                </c:pt>
                <c:pt idx="4570">
                  <c:v>-1.9650999999999996</c:v>
                </c:pt>
                <c:pt idx="4571">
                  <c:v>-1.960958999999999</c:v>
                </c:pt>
                <c:pt idx="4572">
                  <c:v>-1.9568159999999999</c:v>
                </c:pt>
                <c:pt idx="4573">
                  <c:v>-1.9526709999999987</c:v>
                </c:pt>
                <c:pt idx="4574">
                  <c:v>-1.9485240000000026</c:v>
                </c:pt>
                <c:pt idx="4575">
                  <c:v>-1.9443750000000009</c:v>
                </c:pt>
                <c:pt idx="4576">
                  <c:v>-1.9402240000000006</c:v>
                </c:pt>
                <c:pt idx="4577">
                  <c:v>-1.9360710000000019</c:v>
                </c:pt>
                <c:pt idx="4578">
                  <c:v>-1.9319159999999975</c:v>
                </c:pt>
                <c:pt idx="4579">
                  <c:v>-1.9277590000000018</c:v>
                </c:pt>
                <c:pt idx="4580">
                  <c:v>-1.9236000000000004</c:v>
                </c:pt>
                <c:pt idx="4581">
                  <c:v>-1.9194390000000006</c:v>
                </c:pt>
                <c:pt idx="4582">
                  <c:v>-1.9152759999999986</c:v>
                </c:pt>
                <c:pt idx="4583">
                  <c:v>-1.9111109999999982</c:v>
                </c:pt>
                <c:pt idx="4584">
                  <c:v>-1.9069440000000064</c:v>
                </c:pt>
                <c:pt idx="4585">
                  <c:v>-1.9027749999999983</c:v>
                </c:pt>
                <c:pt idx="4586">
                  <c:v>-1.8986039999999988</c:v>
                </c:pt>
                <c:pt idx="4587">
                  <c:v>-1.8944310000000009</c:v>
                </c:pt>
                <c:pt idx="4588">
                  <c:v>-1.8902559999999973</c:v>
                </c:pt>
                <c:pt idx="4589">
                  <c:v>-1.8860789999999987</c:v>
                </c:pt>
                <c:pt idx="4590">
                  <c:v>-1.8819000000000017</c:v>
                </c:pt>
                <c:pt idx="4591">
                  <c:v>-1.877718999999999</c:v>
                </c:pt>
                <c:pt idx="4592">
                  <c:v>-1.8735360000000014</c:v>
                </c:pt>
                <c:pt idx="4593">
                  <c:v>-1.8693509999999982</c:v>
                </c:pt>
                <c:pt idx="4594">
                  <c:v>-1.865164</c:v>
                </c:pt>
                <c:pt idx="4595">
                  <c:v>-1.8609749999999998</c:v>
                </c:pt>
                <c:pt idx="4596">
                  <c:v>-1.8567840000000011</c:v>
                </c:pt>
                <c:pt idx="4597">
                  <c:v>-1.8525910000000003</c:v>
                </c:pt>
                <c:pt idx="4598">
                  <c:v>-1.8483959999999975</c:v>
                </c:pt>
                <c:pt idx="4599">
                  <c:v>-1.8441990000000033</c:v>
                </c:pt>
                <c:pt idx="4600">
                  <c:v>-1.8399999999999999</c:v>
                </c:pt>
                <c:pt idx="4601">
                  <c:v>-1.8357990000000015</c:v>
                </c:pt>
                <c:pt idx="4602">
                  <c:v>-1.8315960000000047</c:v>
                </c:pt>
                <c:pt idx="4603">
                  <c:v>-1.8273909999999987</c:v>
                </c:pt>
                <c:pt idx="4604">
                  <c:v>-1.8231840000000012</c:v>
                </c:pt>
                <c:pt idx="4605">
                  <c:v>-1.8189750000000018</c:v>
                </c:pt>
                <c:pt idx="4606">
                  <c:v>-1.8147639999999967</c:v>
                </c:pt>
                <c:pt idx="4607">
                  <c:v>-1.8105510000000002</c:v>
                </c:pt>
                <c:pt idx="4608">
                  <c:v>-1.8063359999999982</c:v>
                </c:pt>
                <c:pt idx="4609">
                  <c:v>-1.8021190000000047</c:v>
                </c:pt>
                <c:pt idx="4610">
                  <c:v>-1.7978999999999985</c:v>
                </c:pt>
                <c:pt idx="4611">
                  <c:v>-1.7936790000000009</c:v>
                </c:pt>
                <c:pt idx="4612">
                  <c:v>-1.7894560000000013</c:v>
                </c:pt>
                <c:pt idx="4613">
                  <c:v>-1.7852309999999996</c:v>
                </c:pt>
                <c:pt idx="4614">
                  <c:v>-1.7810039999999994</c:v>
                </c:pt>
                <c:pt idx="4615">
                  <c:v>-1.7767750000000007</c:v>
                </c:pt>
                <c:pt idx="4616">
                  <c:v>-1.7725439999999963</c:v>
                </c:pt>
                <c:pt idx="4617">
                  <c:v>-1.7683110000000006</c:v>
                </c:pt>
                <c:pt idx="4618">
                  <c:v>-1.7640759999999993</c:v>
                </c:pt>
                <c:pt idx="4619">
                  <c:v>-1.7598389999999995</c:v>
                </c:pt>
                <c:pt idx="4620">
                  <c:v>-1.7556000000000012</c:v>
                </c:pt>
                <c:pt idx="4621">
                  <c:v>-1.7513590000000008</c:v>
                </c:pt>
                <c:pt idx="4622">
                  <c:v>-1.7471159999999983</c:v>
                </c:pt>
                <c:pt idx="4623">
                  <c:v>-1.7428710000000009</c:v>
                </c:pt>
                <c:pt idx="4624">
                  <c:v>-1.7386240000000015</c:v>
                </c:pt>
                <c:pt idx="4625">
                  <c:v>-1.734375</c:v>
                </c:pt>
                <c:pt idx="4626">
                  <c:v>-1.730124</c:v>
                </c:pt>
                <c:pt idx="4627">
                  <c:v>-1.7258710000000015</c:v>
                </c:pt>
                <c:pt idx="4628">
                  <c:v>-1.7216159999999974</c:v>
                </c:pt>
                <c:pt idx="4629">
                  <c:v>-1.7173589999999983</c:v>
                </c:pt>
                <c:pt idx="4630">
                  <c:v>-1.7131000000000007</c:v>
                </c:pt>
                <c:pt idx="4631">
                  <c:v>-1.7088389999999976</c:v>
                </c:pt>
                <c:pt idx="4632">
                  <c:v>-1.7045759999999994</c:v>
                </c:pt>
                <c:pt idx="4633">
                  <c:v>-1.7003109999999992</c:v>
                </c:pt>
                <c:pt idx="4634">
                  <c:v>-1.6960440000000041</c:v>
                </c:pt>
                <c:pt idx="4635">
                  <c:v>-1.6917749999999998</c:v>
                </c:pt>
                <c:pt idx="4636">
                  <c:v>-1.6875040000000006</c:v>
                </c:pt>
                <c:pt idx="4637">
                  <c:v>-1.6832310000000028</c:v>
                </c:pt>
                <c:pt idx="4638">
                  <c:v>-1.6789559999999994</c:v>
                </c:pt>
                <c:pt idx="4639">
                  <c:v>-1.6746790000000011</c:v>
                </c:pt>
                <c:pt idx="4640">
                  <c:v>-1.6704000000000008</c:v>
                </c:pt>
                <c:pt idx="4641">
                  <c:v>-1.6661189999999984</c:v>
                </c:pt>
                <c:pt idx="4642">
                  <c:v>-1.661836000000001</c:v>
                </c:pt>
                <c:pt idx="4643">
                  <c:v>-1.657550999999998</c:v>
                </c:pt>
                <c:pt idx="4644">
                  <c:v>-1.6532639999999965</c:v>
                </c:pt>
                <c:pt idx="4645">
                  <c:v>-1.6489750000000001</c:v>
                </c:pt>
                <c:pt idx="4646">
                  <c:v>-1.644683999999998</c:v>
                </c:pt>
                <c:pt idx="4647">
                  <c:v>-1.6403909999999975</c:v>
                </c:pt>
                <c:pt idx="4648">
                  <c:v>-1.6360959999999984</c:v>
                </c:pt>
                <c:pt idx="4649">
                  <c:v>-1.6317990000000009</c:v>
                </c:pt>
                <c:pt idx="4650">
                  <c:v>-1.6275000000000013</c:v>
                </c:pt>
                <c:pt idx="4651">
                  <c:v>-1.6231989999999996</c:v>
                </c:pt>
                <c:pt idx="4652">
                  <c:v>-1.618896000000003</c:v>
                </c:pt>
                <c:pt idx="4653">
                  <c:v>-1.6145910000000008</c:v>
                </c:pt>
                <c:pt idx="4654">
                  <c:v>-1.610284</c:v>
                </c:pt>
                <c:pt idx="4655">
                  <c:v>-1.6059750000000008</c:v>
                </c:pt>
                <c:pt idx="4656">
                  <c:v>-1.6016639999999995</c:v>
                </c:pt>
                <c:pt idx="4657">
                  <c:v>-1.5973509999999997</c:v>
                </c:pt>
                <c:pt idx="4658">
                  <c:v>-1.5930359999999979</c:v>
                </c:pt>
                <c:pt idx="4659">
                  <c:v>-1.5887190000000011</c:v>
                </c:pt>
                <c:pt idx="4660">
                  <c:v>-1.5843999999999987</c:v>
                </c:pt>
                <c:pt idx="4661">
                  <c:v>-1.5800790000000013</c:v>
                </c:pt>
                <c:pt idx="4662">
                  <c:v>-1.5757559999999984</c:v>
                </c:pt>
                <c:pt idx="4663">
                  <c:v>-1.5714309999999969</c:v>
                </c:pt>
                <c:pt idx="4664">
                  <c:v>-1.5671040000000005</c:v>
                </c:pt>
                <c:pt idx="4665">
                  <c:v>-1.562775000000002</c:v>
                </c:pt>
                <c:pt idx="4666">
                  <c:v>-1.5584439999999979</c:v>
                </c:pt>
                <c:pt idx="4667">
                  <c:v>-1.5541110000000025</c:v>
                </c:pt>
                <c:pt idx="4668">
                  <c:v>-1.5497760000000014</c:v>
                </c:pt>
                <c:pt idx="4669">
                  <c:v>-1.5454389999999982</c:v>
                </c:pt>
                <c:pt idx="4670">
                  <c:v>-1.5411000000000001</c:v>
                </c:pt>
                <c:pt idx="4671">
                  <c:v>-1.536759</c:v>
                </c:pt>
                <c:pt idx="4672">
                  <c:v>-1.5324159999999978</c:v>
                </c:pt>
                <c:pt idx="4673">
                  <c:v>-1.5280709999999971</c:v>
                </c:pt>
                <c:pt idx="4674">
                  <c:v>-1.5237240000000014</c:v>
                </c:pt>
                <c:pt idx="4675">
                  <c:v>-1.5193750000000001</c:v>
                </c:pt>
                <c:pt idx="4676">
                  <c:v>-1.5150240000000004</c:v>
                </c:pt>
                <c:pt idx="4677">
                  <c:v>-1.5106710000000021</c:v>
                </c:pt>
                <c:pt idx="4678">
                  <c:v>-1.5063159999999982</c:v>
                </c:pt>
                <c:pt idx="4679">
                  <c:v>-1.5019590000000029</c:v>
                </c:pt>
                <c:pt idx="4680">
                  <c:v>-1.497600000000002</c:v>
                </c:pt>
                <c:pt idx="4681">
                  <c:v>-1.4932389999999991</c:v>
                </c:pt>
                <c:pt idx="4682">
                  <c:v>-1.4888760000000012</c:v>
                </c:pt>
                <c:pt idx="4683">
                  <c:v>-1.4845110000000012</c:v>
                </c:pt>
                <c:pt idx="4684">
                  <c:v>-1.4801440000000028</c:v>
                </c:pt>
                <c:pt idx="4685">
                  <c:v>-1.4757749999999987</c:v>
                </c:pt>
                <c:pt idx="4686">
                  <c:v>-1.4714039999999997</c:v>
                </c:pt>
                <c:pt idx="4687">
                  <c:v>-1.4670310000000022</c:v>
                </c:pt>
                <c:pt idx="4688">
                  <c:v>-1.4626559999999991</c:v>
                </c:pt>
                <c:pt idx="4689">
                  <c:v>-1.4582789999999974</c:v>
                </c:pt>
                <c:pt idx="4690">
                  <c:v>-1.4539000000000009</c:v>
                </c:pt>
                <c:pt idx="4691">
                  <c:v>-1.4495189999999987</c:v>
                </c:pt>
                <c:pt idx="4692">
                  <c:v>-1.445135999999998</c:v>
                </c:pt>
                <c:pt idx="4693">
                  <c:v>-1.4407509999999988</c:v>
                </c:pt>
                <c:pt idx="4694">
                  <c:v>-1.4363640000000011</c:v>
                </c:pt>
                <c:pt idx="4695">
                  <c:v>-1.4319750000000013</c:v>
                </c:pt>
                <c:pt idx="4696">
                  <c:v>-1.4275839999999995</c:v>
                </c:pt>
                <c:pt idx="4697">
                  <c:v>-1.4231909999999992</c:v>
                </c:pt>
                <c:pt idx="4698">
                  <c:v>-1.4187960000000004</c:v>
                </c:pt>
                <c:pt idx="4699">
                  <c:v>-1.4143990000000031</c:v>
                </c:pt>
                <c:pt idx="4700">
                  <c:v>-1.4100000000000001</c:v>
                </c:pt>
                <c:pt idx="4701">
                  <c:v>-1.4055990000000023</c:v>
                </c:pt>
                <c:pt idx="4702">
                  <c:v>-1.4011960000000023</c:v>
                </c:pt>
                <c:pt idx="4703">
                  <c:v>-1.3967909999999968</c:v>
                </c:pt>
                <c:pt idx="4704">
                  <c:v>-1.3923839999999998</c:v>
                </c:pt>
                <c:pt idx="4705">
                  <c:v>-1.3879750000000008</c:v>
                </c:pt>
                <c:pt idx="4706">
                  <c:v>-1.3835639999999998</c:v>
                </c:pt>
                <c:pt idx="4707">
                  <c:v>-1.3791509999999967</c:v>
                </c:pt>
                <c:pt idx="4708">
                  <c:v>-1.3747359999999986</c:v>
                </c:pt>
                <c:pt idx="4709">
                  <c:v>-1.3703190000000056</c:v>
                </c:pt>
                <c:pt idx="4710">
                  <c:v>-1.3658999999999999</c:v>
                </c:pt>
                <c:pt idx="4711">
                  <c:v>-1.3614789999999992</c:v>
                </c:pt>
                <c:pt idx="4712">
                  <c:v>-1.357056</c:v>
                </c:pt>
                <c:pt idx="4713">
                  <c:v>-1.3526309999999988</c:v>
                </c:pt>
                <c:pt idx="4714">
                  <c:v>-1.3482039999999991</c:v>
                </c:pt>
                <c:pt idx="4715">
                  <c:v>-1.3437750000000008</c:v>
                </c:pt>
                <c:pt idx="4716">
                  <c:v>-1.3393440000000005</c:v>
                </c:pt>
                <c:pt idx="4717">
                  <c:v>-1.3349110000000017</c:v>
                </c:pt>
                <c:pt idx="4718">
                  <c:v>-1.3304759999999973</c:v>
                </c:pt>
                <c:pt idx="4719">
                  <c:v>-1.326038999999998</c:v>
                </c:pt>
                <c:pt idx="4720">
                  <c:v>-1.3216000000000001</c:v>
                </c:pt>
                <c:pt idx="4721">
                  <c:v>-1.3171590000000002</c:v>
                </c:pt>
                <c:pt idx="4722">
                  <c:v>-1.3127159999999982</c:v>
                </c:pt>
                <c:pt idx="4723">
                  <c:v>-1.3082709999999977</c:v>
                </c:pt>
                <c:pt idx="4724">
                  <c:v>-1.3038240000000023</c:v>
                </c:pt>
                <c:pt idx="4725">
                  <c:v>-1.2993750000000013</c:v>
                </c:pt>
                <c:pt idx="4726">
                  <c:v>-1.2949240000000017</c:v>
                </c:pt>
                <c:pt idx="4727">
                  <c:v>-1.2904710000000037</c:v>
                </c:pt>
                <c:pt idx="4728">
                  <c:v>-1.286016</c:v>
                </c:pt>
                <c:pt idx="4729">
                  <c:v>-1.2815590000000014</c:v>
                </c:pt>
                <c:pt idx="4730">
                  <c:v>-1.2771000000000008</c:v>
                </c:pt>
                <c:pt idx="4731">
                  <c:v>-1.2726389999999981</c:v>
                </c:pt>
                <c:pt idx="4732">
                  <c:v>-1.2681760000000004</c:v>
                </c:pt>
                <c:pt idx="4733">
                  <c:v>-1.2637109999999971</c:v>
                </c:pt>
                <c:pt idx="4734">
                  <c:v>-1.2592440000000025</c:v>
                </c:pt>
                <c:pt idx="4735">
                  <c:v>-1.2547749999999986</c:v>
                </c:pt>
                <c:pt idx="4736">
                  <c:v>-1.2503039999999999</c:v>
                </c:pt>
                <c:pt idx="4737">
                  <c:v>-1.245830999999999</c:v>
                </c:pt>
                <c:pt idx="4738">
                  <c:v>-1.2413559999999997</c:v>
                </c:pt>
                <c:pt idx="4739">
                  <c:v>-1.2368790000000018</c:v>
                </c:pt>
                <c:pt idx="4740">
                  <c:v>-1.2324000000000019</c:v>
                </c:pt>
                <c:pt idx="4741">
                  <c:v>-1.2279189999999964</c:v>
                </c:pt>
                <c:pt idx="4742">
                  <c:v>-1.2234360000000031</c:v>
                </c:pt>
                <c:pt idx="4743">
                  <c:v>-1.2189510000000006</c:v>
                </c:pt>
                <c:pt idx="4744">
                  <c:v>-1.2144639999999995</c:v>
                </c:pt>
                <c:pt idx="4745">
                  <c:v>-1.209975</c:v>
                </c:pt>
                <c:pt idx="4746">
                  <c:v>-1.205484000000002</c:v>
                </c:pt>
                <c:pt idx="4747">
                  <c:v>-1.2009909999999984</c:v>
                </c:pt>
                <c:pt idx="4748">
                  <c:v>-1.1964959999999998</c:v>
                </c:pt>
                <c:pt idx="4749">
                  <c:v>-1.1919989999999991</c:v>
                </c:pt>
                <c:pt idx="4750">
                  <c:v>-1.1875</c:v>
                </c:pt>
                <c:pt idx="4751">
                  <c:v>-1.1829989999999988</c:v>
                </c:pt>
                <c:pt idx="4752">
                  <c:v>-1.1784959999999991</c:v>
                </c:pt>
                <c:pt idx="4753">
                  <c:v>-1.1739909999999973</c:v>
                </c:pt>
                <c:pt idx="4754">
                  <c:v>-1.1694840000000006</c:v>
                </c:pt>
                <c:pt idx="4755">
                  <c:v>-1.1649750000000019</c:v>
                </c:pt>
                <c:pt idx="4756">
                  <c:v>-1.1604639999999975</c:v>
                </c:pt>
                <c:pt idx="4757">
                  <c:v>-1.1559510000000017</c:v>
                </c:pt>
                <c:pt idx="4758">
                  <c:v>-1.1514360000000003</c:v>
                </c:pt>
                <c:pt idx="4759">
                  <c:v>-1.146919000000004</c:v>
                </c:pt>
                <c:pt idx="4760">
                  <c:v>-1.1423999999999985</c:v>
                </c:pt>
                <c:pt idx="4761">
                  <c:v>-1.1378790000000016</c:v>
                </c:pt>
                <c:pt idx="4762">
                  <c:v>-1.1333560000000027</c:v>
                </c:pt>
                <c:pt idx="4763">
                  <c:v>-1.1288309999999981</c:v>
                </c:pt>
                <c:pt idx="4764">
                  <c:v>-1.1243039999999986</c:v>
                </c:pt>
                <c:pt idx="4765">
                  <c:v>-1.1197750000000006</c:v>
                </c:pt>
                <c:pt idx="4766">
                  <c:v>-1.115243999999997</c:v>
                </c:pt>
                <c:pt idx="4767">
                  <c:v>-1.1107109999999984</c:v>
                </c:pt>
                <c:pt idx="4768">
                  <c:v>-1.1061759999999978</c:v>
                </c:pt>
                <c:pt idx="4769">
                  <c:v>-1.1016389999999987</c:v>
                </c:pt>
                <c:pt idx="4770">
                  <c:v>-1.0971000000000011</c:v>
                </c:pt>
                <c:pt idx="4771">
                  <c:v>-1.0925589999999978</c:v>
                </c:pt>
                <c:pt idx="4772">
                  <c:v>-1.0880159999999997</c:v>
                </c:pt>
                <c:pt idx="4773">
                  <c:v>-1.0834709999999994</c:v>
                </c:pt>
                <c:pt idx="4774">
                  <c:v>-1.0789240000000007</c:v>
                </c:pt>
                <c:pt idx="4775">
                  <c:v>-1.0743749999999999</c:v>
                </c:pt>
                <c:pt idx="4776">
                  <c:v>-1.0698240000000006</c:v>
                </c:pt>
                <c:pt idx="4777">
                  <c:v>-1.0652710000000027</c:v>
                </c:pt>
                <c:pt idx="4778">
                  <c:v>-1.0607159999999993</c:v>
                </c:pt>
                <c:pt idx="4779">
                  <c:v>-1.056159000000001</c:v>
                </c:pt>
                <c:pt idx="4780">
                  <c:v>-1.0516000000000005</c:v>
                </c:pt>
                <c:pt idx="4781">
                  <c:v>-1.0470389999999981</c:v>
                </c:pt>
                <c:pt idx="4782">
                  <c:v>-1.0424760000000006</c:v>
                </c:pt>
                <c:pt idx="4783">
                  <c:v>-1.0379109999999976</c:v>
                </c:pt>
                <c:pt idx="4784">
                  <c:v>-1.0333440000000031</c:v>
                </c:pt>
                <c:pt idx="4785">
                  <c:v>-1.0287749999999996</c:v>
                </c:pt>
                <c:pt idx="4786">
                  <c:v>-1.024204000000001</c:v>
                </c:pt>
                <c:pt idx="4787">
                  <c:v>-1.0196310000000004</c:v>
                </c:pt>
                <c:pt idx="4788">
                  <c:v>-1.0150559999999977</c:v>
                </c:pt>
                <c:pt idx="4789">
                  <c:v>-1.0104790000000001</c:v>
                </c:pt>
                <c:pt idx="4790">
                  <c:v>-1.0059000000000005</c:v>
                </c:pt>
                <c:pt idx="4791">
                  <c:v>-1.0013189999999987</c:v>
                </c:pt>
                <c:pt idx="4792">
                  <c:v>-0.99673600000000206</c:v>
                </c:pt>
                <c:pt idx="4793">
                  <c:v>-0.99215099999999978</c:v>
                </c:pt>
                <c:pt idx="4794">
                  <c:v>-0.987563999999999</c:v>
                </c:pt>
                <c:pt idx="4795">
                  <c:v>-0.98297499999999971</c:v>
                </c:pt>
                <c:pt idx="4796">
                  <c:v>-0.97838399999999837</c:v>
                </c:pt>
                <c:pt idx="4797">
                  <c:v>-0.97379099999999852</c:v>
                </c:pt>
                <c:pt idx="4798">
                  <c:v>-0.96919599999999662</c:v>
                </c:pt>
                <c:pt idx="4799">
                  <c:v>-0.96459900000000331</c:v>
                </c:pt>
                <c:pt idx="4800">
                  <c:v>-0.96000000000000085</c:v>
                </c:pt>
                <c:pt idx="4801">
                  <c:v>-0.95539899999999989</c:v>
                </c:pt>
                <c:pt idx="4802">
                  <c:v>-0.95079600000000397</c:v>
                </c:pt>
                <c:pt idx="4803">
                  <c:v>-0.94619099999999889</c:v>
                </c:pt>
                <c:pt idx="4804">
                  <c:v>-0.94158400000000242</c:v>
                </c:pt>
                <c:pt idx="4805">
                  <c:v>-0.93697500000000034</c:v>
                </c:pt>
                <c:pt idx="4806">
                  <c:v>-0.93236399999999975</c:v>
                </c:pt>
                <c:pt idx="4807">
                  <c:v>-0.92775100000000066</c:v>
                </c:pt>
                <c:pt idx="4808">
                  <c:v>-0.92313600000000307</c:v>
                </c:pt>
                <c:pt idx="4809">
                  <c:v>-0.91851900000000342</c:v>
                </c:pt>
                <c:pt idx="4810">
                  <c:v>-0.91389999999999816</c:v>
                </c:pt>
                <c:pt idx="4811">
                  <c:v>-0.90927899999999795</c:v>
                </c:pt>
                <c:pt idx="4812">
                  <c:v>-0.90465600000000279</c:v>
                </c:pt>
                <c:pt idx="4813">
                  <c:v>-0.90003100000000202</c:v>
                </c:pt>
                <c:pt idx="4814">
                  <c:v>-0.8954039999999992</c:v>
                </c:pt>
                <c:pt idx="4815">
                  <c:v>-0.89077500000000143</c:v>
                </c:pt>
                <c:pt idx="4816">
                  <c:v>-0.88614399999999804</c:v>
                </c:pt>
                <c:pt idx="4817">
                  <c:v>-0.88151099999999971</c:v>
                </c:pt>
                <c:pt idx="4818">
                  <c:v>-0.87687599999999932</c:v>
                </c:pt>
                <c:pt idx="4819">
                  <c:v>-0.87223900000000043</c:v>
                </c:pt>
                <c:pt idx="4820">
                  <c:v>-0.86759999999999948</c:v>
                </c:pt>
                <c:pt idx="4821">
                  <c:v>-0.86295900000000003</c:v>
                </c:pt>
                <c:pt idx="4822">
                  <c:v>-0.85831599999999852</c:v>
                </c:pt>
                <c:pt idx="4823">
                  <c:v>-0.85367100000000207</c:v>
                </c:pt>
                <c:pt idx="4824">
                  <c:v>-0.84902400000000355</c:v>
                </c:pt>
                <c:pt idx="4825">
                  <c:v>-0.84437499999999943</c:v>
                </c:pt>
                <c:pt idx="4826">
                  <c:v>-0.83972400000000036</c:v>
                </c:pt>
                <c:pt idx="4827">
                  <c:v>-0.83507100000000278</c:v>
                </c:pt>
                <c:pt idx="4828">
                  <c:v>-0.8304159999999996</c:v>
                </c:pt>
                <c:pt idx="4829">
                  <c:v>-0.82575900000000146</c:v>
                </c:pt>
                <c:pt idx="4830">
                  <c:v>-0.82110000000000127</c:v>
                </c:pt>
                <c:pt idx="4831">
                  <c:v>-0.81643899999999903</c:v>
                </c:pt>
                <c:pt idx="4832">
                  <c:v>-0.81177599999999828</c:v>
                </c:pt>
                <c:pt idx="4833">
                  <c:v>-0.80711099999999902</c:v>
                </c:pt>
                <c:pt idx="4834">
                  <c:v>-0.80244400000000482</c:v>
                </c:pt>
                <c:pt idx="4835">
                  <c:v>-0.7977749999999979</c:v>
                </c:pt>
                <c:pt idx="4836">
                  <c:v>-0.79310399999999959</c:v>
                </c:pt>
                <c:pt idx="4837">
                  <c:v>-0.78843099999999922</c:v>
                </c:pt>
                <c:pt idx="4838">
                  <c:v>-0.78375600000000034</c:v>
                </c:pt>
                <c:pt idx="4839">
                  <c:v>-0.77907899999999941</c:v>
                </c:pt>
                <c:pt idx="4840">
                  <c:v>-0.77439999999999998</c:v>
                </c:pt>
                <c:pt idx="4841">
                  <c:v>-0.76971899999999849</c:v>
                </c:pt>
                <c:pt idx="4842">
                  <c:v>-0.76503600000000205</c:v>
                </c:pt>
                <c:pt idx="4843">
                  <c:v>-0.760351</c:v>
                </c:pt>
                <c:pt idx="4844">
                  <c:v>-0.75566399999999945</c:v>
                </c:pt>
                <c:pt idx="4845">
                  <c:v>-0.75097500000000039</c:v>
                </c:pt>
                <c:pt idx="4846">
                  <c:v>-0.74628399999999928</c:v>
                </c:pt>
                <c:pt idx="4847">
                  <c:v>-0.74159099999999967</c:v>
                </c:pt>
                <c:pt idx="4848">
                  <c:v>-0.736895999999998</c:v>
                </c:pt>
                <c:pt idx="4849">
                  <c:v>-0.73219900000000138</c:v>
                </c:pt>
                <c:pt idx="4850">
                  <c:v>-0.72749999999999915</c:v>
                </c:pt>
                <c:pt idx="4851">
                  <c:v>-0.72279900000000197</c:v>
                </c:pt>
                <c:pt idx="4852">
                  <c:v>-0.71809600000000273</c:v>
                </c:pt>
                <c:pt idx="4853">
                  <c:v>-0.71339100000000144</c:v>
                </c:pt>
                <c:pt idx="4854">
                  <c:v>-0.70868400000000165</c:v>
                </c:pt>
                <c:pt idx="4855">
                  <c:v>-0.7039749999999998</c:v>
                </c:pt>
                <c:pt idx="4856">
                  <c:v>-0.69926399999999589</c:v>
                </c:pt>
                <c:pt idx="4857">
                  <c:v>-0.69455100000000058</c:v>
                </c:pt>
                <c:pt idx="4858">
                  <c:v>-0.68983599999999967</c:v>
                </c:pt>
                <c:pt idx="4859">
                  <c:v>-0.68511900000000381</c:v>
                </c:pt>
                <c:pt idx="4860">
                  <c:v>-0.68039999999999878</c:v>
                </c:pt>
                <c:pt idx="4861">
                  <c:v>-0.67567899999999881</c:v>
                </c:pt>
                <c:pt idx="4862">
                  <c:v>-0.67095600000000033</c:v>
                </c:pt>
                <c:pt idx="4863">
                  <c:v>-0.6662309999999998</c:v>
                </c:pt>
                <c:pt idx="4864">
                  <c:v>-0.66150400000000076</c:v>
                </c:pt>
                <c:pt idx="4865">
                  <c:v>-0.65677499999999966</c:v>
                </c:pt>
                <c:pt idx="4866">
                  <c:v>-0.65204399999999652</c:v>
                </c:pt>
                <c:pt idx="4867">
                  <c:v>-0.64731100000000197</c:v>
                </c:pt>
                <c:pt idx="4868">
                  <c:v>-0.64257600000000181</c:v>
                </c:pt>
                <c:pt idx="4869">
                  <c:v>-0.6378389999999996</c:v>
                </c:pt>
                <c:pt idx="4870">
                  <c:v>-0.63309999999999889</c:v>
                </c:pt>
                <c:pt idx="4871">
                  <c:v>-0.62835899999999967</c:v>
                </c:pt>
                <c:pt idx="4872">
                  <c:v>-0.62361599999999839</c:v>
                </c:pt>
                <c:pt idx="4873">
                  <c:v>-0.61887100000000217</c:v>
                </c:pt>
                <c:pt idx="4874">
                  <c:v>-0.61412400000000034</c:v>
                </c:pt>
                <c:pt idx="4875">
                  <c:v>-0.609375</c:v>
                </c:pt>
                <c:pt idx="4876">
                  <c:v>-0.60462399999999761</c:v>
                </c:pt>
                <c:pt idx="4877">
                  <c:v>-0.59987100000000027</c:v>
                </c:pt>
                <c:pt idx="4878">
                  <c:v>-0.59511599999999376</c:v>
                </c:pt>
                <c:pt idx="4879">
                  <c:v>-0.59035899999999941</c:v>
                </c:pt>
                <c:pt idx="4880">
                  <c:v>-0.58559999999999945</c:v>
                </c:pt>
                <c:pt idx="4881">
                  <c:v>-0.58083899999999744</c:v>
                </c:pt>
                <c:pt idx="4882">
                  <c:v>-0.57607600000000048</c:v>
                </c:pt>
                <c:pt idx="4883">
                  <c:v>-0.57131100000000146</c:v>
                </c:pt>
                <c:pt idx="4884">
                  <c:v>-0.56654400000000393</c:v>
                </c:pt>
                <c:pt idx="4885">
                  <c:v>-0.56177499999999725</c:v>
                </c:pt>
                <c:pt idx="4886">
                  <c:v>-0.55700399999999917</c:v>
                </c:pt>
                <c:pt idx="4887">
                  <c:v>-0.55223100000000258</c:v>
                </c:pt>
                <c:pt idx="4888">
                  <c:v>-0.54745600000000039</c:v>
                </c:pt>
                <c:pt idx="4889">
                  <c:v>-0.54267899999999969</c:v>
                </c:pt>
                <c:pt idx="4890">
                  <c:v>-0.53790000000000049</c:v>
                </c:pt>
                <c:pt idx="4891">
                  <c:v>-0.53311899999999568</c:v>
                </c:pt>
                <c:pt idx="4892">
                  <c:v>-0.52833599999999947</c:v>
                </c:pt>
                <c:pt idx="4893">
                  <c:v>-0.52355099999999766</c:v>
                </c:pt>
                <c:pt idx="4894">
                  <c:v>-0.51876399999999734</c:v>
                </c:pt>
                <c:pt idx="4895">
                  <c:v>-0.51397499999999852</c:v>
                </c:pt>
                <c:pt idx="4896">
                  <c:v>-0.50918399999999764</c:v>
                </c:pt>
                <c:pt idx="4897">
                  <c:v>-0.50439099999999826</c:v>
                </c:pt>
                <c:pt idx="4898">
                  <c:v>-0.49959600000000037</c:v>
                </c:pt>
                <c:pt idx="4899">
                  <c:v>-0.49479900000000043</c:v>
                </c:pt>
                <c:pt idx="4900">
                  <c:v>-0.48999999999999844</c:v>
                </c:pt>
                <c:pt idx="4901">
                  <c:v>-0.48519899999999794</c:v>
                </c:pt>
                <c:pt idx="4902">
                  <c:v>-0.48039600000000249</c:v>
                </c:pt>
                <c:pt idx="4903">
                  <c:v>-0.47559099999999788</c:v>
                </c:pt>
                <c:pt idx="4904">
                  <c:v>-0.47078399999999831</c:v>
                </c:pt>
                <c:pt idx="4905">
                  <c:v>-0.46597500000000025</c:v>
                </c:pt>
                <c:pt idx="4906">
                  <c:v>-0.46116399999999658</c:v>
                </c:pt>
                <c:pt idx="4907">
                  <c:v>-0.45635099999999795</c:v>
                </c:pt>
                <c:pt idx="4908">
                  <c:v>-0.45153600000000083</c:v>
                </c:pt>
                <c:pt idx="4909">
                  <c:v>-0.44671900000000164</c:v>
                </c:pt>
                <c:pt idx="4910">
                  <c:v>-0.44189999999999685</c:v>
                </c:pt>
                <c:pt idx="4911">
                  <c:v>-0.43707900000000066</c:v>
                </c:pt>
                <c:pt idx="4912">
                  <c:v>-0.43225599999999886</c:v>
                </c:pt>
                <c:pt idx="4913">
                  <c:v>-0.42743099999999856</c:v>
                </c:pt>
                <c:pt idx="4914">
                  <c:v>-0.42260399999999976</c:v>
                </c:pt>
                <c:pt idx="4915">
                  <c:v>-0.4177749999999989</c:v>
                </c:pt>
                <c:pt idx="4916">
                  <c:v>-0.41294399999999598</c:v>
                </c:pt>
                <c:pt idx="4917">
                  <c:v>-0.40811100000000167</c:v>
                </c:pt>
                <c:pt idx="4918">
                  <c:v>-0.40327600000000174</c:v>
                </c:pt>
                <c:pt idx="4919">
                  <c:v>-0.39843899999999621</c:v>
                </c:pt>
                <c:pt idx="4920">
                  <c:v>-0.39359999999999928</c:v>
                </c:pt>
                <c:pt idx="4921">
                  <c:v>-0.3887590000000003</c:v>
                </c:pt>
                <c:pt idx="4922">
                  <c:v>-0.38391599999999571</c:v>
                </c:pt>
                <c:pt idx="4923">
                  <c:v>-0.37907099999999971</c:v>
                </c:pt>
                <c:pt idx="4924">
                  <c:v>-0.37422400000000167</c:v>
                </c:pt>
                <c:pt idx="4925">
                  <c:v>-0.36937500000000156</c:v>
                </c:pt>
                <c:pt idx="4926">
                  <c:v>-0.3645239999999994</c:v>
                </c:pt>
                <c:pt idx="4927">
                  <c:v>-0.35967100000000229</c:v>
                </c:pt>
                <c:pt idx="4928">
                  <c:v>-0.35481599999999602</c:v>
                </c:pt>
                <c:pt idx="4929">
                  <c:v>-0.34995900000000191</c:v>
                </c:pt>
                <c:pt idx="4930">
                  <c:v>-0.34510000000000218</c:v>
                </c:pt>
                <c:pt idx="4931">
                  <c:v>-0.3402390000000004</c:v>
                </c:pt>
                <c:pt idx="4932">
                  <c:v>-0.33537600000000012</c:v>
                </c:pt>
                <c:pt idx="4933">
                  <c:v>-0.33051100000000133</c:v>
                </c:pt>
                <c:pt idx="4934">
                  <c:v>-0.32564400000000049</c:v>
                </c:pt>
                <c:pt idx="4935">
                  <c:v>-0.32077499999999759</c:v>
                </c:pt>
                <c:pt idx="4936">
                  <c:v>-0.31590399999999974</c:v>
                </c:pt>
                <c:pt idx="4937">
                  <c:v>-0.31103099999999984</c:v>
                </c:pt>
                <c:pt idx="4938">
                  <c:v>-0.30615600000000143</c:v>
                </c:pt>
                <c:pt idx="4939">
                  <c:v>-0.30127899999999741</c:v>
                </c:pt>
                <c:pt idx="4940">
                  <c:v>-0.296400000000002</c:v>
                </c:pt>
                <c:pt idx="4941">
                  <c:v>-0.29151899999999742</c:v>
                </c:pt>
                <c:pt idx="4942">
                  <c:v>-0.28663599999999789</c:v>
                </c:pt>
                <c:pt idx="4943">
                  <c:v>-0.28175099999999986</c:v>
                </c:pt>
                <c:pt idx="4944">
                  <c:v>-0.27686399999999978</c:v>
                </c:pt>
                <c:pt idx="4945">
                  <c:v>-0.27197500000000119</c:v>
                </c:pt>
                <c:pt idx="4946">
                  <c:v>-0.26708400000000054</c:v>
                </c:pt>
                <c:pt idx="4947">
                  <c:v>-0.26219099999999784</c:v>
                </c:pt>
                <c:pt idx="4948">
                  <c:v>-0.25729600000000019</c:v>
                </c:pt>
                <c:pt idx="4949">
                  <c:v>-0.25239900000000048</c:v>
                </c:pt>
                <c:pt idx="4950">
                  <c:v>-0.24749999999999872</c:v>
                </c:pt>
                <c:pt idx="4951">
                  <c:v>-0.24259900000000201</c:v>
                </c:pt>
                <c:pt idx="4952">
                  <c:v>-0.23769600000000324</c:v>
                </c:pt>
                <c:pt idx="4953">
                  <c:v>-0.23279099999999886</c:v>
                </c:pt>
                <c:pt idx="4954">
                  <c:v>-0.22788400000000308</c:v>
                </c:pt>
                <c:pt idx="4955">
                  <c:v>-0.2229750000000017</c:v>
                </c:pt>
                <c:pt idx="4956">
                  <c:v>-0.21806399999999826</c:v>
                </c:pt>
                <c:pt idx="4957">
                  <c:v>-0.21315099999999987</c:v>
                </c:pt>
                <c:pt idx="4958">
                  <c:v>-0.20823599999999942</c:v>
                </c:pt>
                <c:pt idx="4959">
                  <c:v>-0.20331900000000402</c:v>
                </c:pt>
                <c:pt idx="4960">
                  <c:v>-0.19839999999999947</c:v>
                </c:pt>
                <c:pt idx="4961">
                  <c:v>-0.19347899999999996</c:v>
                </c:pt>
                <c:pt idx="4962">
                  <c:v>-0.18855599999999839</c:v>
                </c:pt>
                <c:pt idx="4963">
                  <c:v>-0.18363099999999832</c:v>
                </c:pt>
                <c:pt idx="4964">
                  <c:v>-0.17870399999999975</c:v>
                </c:pt>
                <c:pt idx="4965">
                  <c:v>-0.17377499999999912</c:v>
                </c:pt>
                <c:pt idx="4966">
                  <c:v>-0.16884399999999999</c:v>
                </c:pt>
                <c:pt idx="4967">
                  <c:v>-0.16391100000000236</c:v>
                </c:pt>
                <c:pt idx="4968">
                  <c:v>-0.15897599999999912</c:v>
                </c:pt>
                <c:pt idx="4969">
                  <c:v>-0.15403900000000093</c:v>
                </c:pt>
                <c:pt idx="4970">
                  <c:v>-0.14910000000000068</c:v>
                </c:pt>
                <c:pt idx="4971">
                  <c:v>-0.14415899999999837</c:v>
                </c:pt>
                <c:pt idx="4972">
                  <c:v>-0.13921600000000112</c:v>
                </c:pt>
                <c:pt idx="4973">
                  <c:v>-0.13427099999999825</c:v>
                </c:pt>
                <c:pt idx="4974">
                  <c:v>-0.12932400000000044</c:v>
                </c:pt>
                <c:pt idx="4975">
                  <c:v>-0.12437500000000057</c:v>
                </c:pt>
                <c:pt idx="4976">
                  <c:v>-0.1194240000000022</c:v>
                </c:pt>
                <c:pt idx="4977">
                  <c:v>-0.11447100000000177</c:v>
                </c:pt>
                <c:pt idx="4978">
                  <c:v>-0.10951599999999573</c:v>
                </c:pt>
                <c:pt idx="4979">
                  <c:v>-0.10455900000000184</c:v>
                </c:pt>
                <c:pt idx="4980">
                  <c:v>-9.9600000000002353E-2</c:v>
                </c:pt>
                <c:pt idx="4981">
                  <c:v>-9.4638999999997253E-2</c:v>
                </c:pt>
                <c:pt idx="4982">
                  <c:v>-8.9676000000000755E-2</c:v>
                </c:pt>
                <c:pt idx="4983">
                  <c:v>-8.4710999999998648E-2</c:v>
                </c:pt>
                <c:pt idx="4984">
                  <c:v>-7.9744000000005144E-2</c:v>
                </c:pt>
                <c:pt idx="4985">
                  <c:v>-7.4774999999998926E-2</c:v>
                </c:pt>
                <c:pt idx="4986">
                  <c:v>-6.9804000000001309E-2</c:v>
                </c:pt>
                <c:pt idx="4987">
                  <c:v>-6.4831000000001637E-2</c:v>
                </c:pt>
                <c:pt idx="4988">
                  <c:v>-5.9855999999999909E-2</c:v>
                </c:pt>
                <c:pt idx="4989">
                  <c:v>-5.4878999999999678E-2</c:v>
                </c:pt>
                <c:pt idx="4990">
                  <c:v>-4.9900000000000944E-2</c:v>
                </c:pt>
                <c:pt idx="4991">
                  <c:v>-4.4918999999996601E-2</c:v>
                </c:pt>
                <c:pt idx="4992">
                  <c:v>-3.993600000000086E-2</c:v>
                </c:pt>
                <c:pt idx="4993">
                  <c:v>-3.495099999999951E-2</c:v>
                </c:pt>
                <c:pt idx="4994">
                  <c:v>-2.9963999999999658E-2</c:v>
                </c:pt>
                <c:pt idx="4995">
                  <c:v>-2.4975000000001302E-2</c:v>
                </c:pt>
                <c:pt idx="4996">
                  <c:v>-1.998400000000089E-2</c:v>
                </c:pt>
                <c:pt idx="4997">
                  <c:v>-1.4990999999998422E-2</c:v>
                </c:pt>
                <c:pt idx="4998">
                  <c:v>-9.9960000000010041E-3</c:v>
                </c:pt>
                <c:pt idx="4999">
                  <c:v>-4.99900000000153E-3</c:v>
                </c:pt>
                <c:pt idx="500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Viewer!$L$2</c:f>
              <c:strCache>
                <c:ptCount val="1"/>
                <c:pt idx="0">
                  <c:v>STR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Viewer!$J$3:$J$5003</c:f>
              <c:numCache>
                <c:formatCode>General</c:formatCode>
                <c:ptCount val="500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  <c:pt idx="81">
                  <c:v>8.1</c:v>
                </c:pt>
                <c:pt idx="82">
                  <c:v>8.1999999999999993</c:v>
                </c:pt>
                <c:pt idx="83">
                  <c:v>8.3000000000000007</c:v>
                </c:pt>
                <c:pt idx="84">
                  <c:v>8.4</c:v>
                </c:pt>
                <c:pt idx="85">
                  <c:v>8.5</c:v>
                </c:pt>
                <c:pt idx="86">
                  <c:v>8.6</c:v>
                </c:pt>
                <c:pt idx="87">
                  <c:v>8.6999999999999993</c:v>
                </c:pt>
                <c:pt idx="88">
                  <c:v>8.8000000000000007</c:v>
                </c:pt>
                <c:pt idx="89">
                  <c:v>8.9</c:v>
                </c:pt>
                <c:pt idx="90">
                  <c:v>9</c:v>
                </c:pt>
                <c:pt idx="91">
                  <c:v>9.1</c:v>
                </c:pt>
                <c:pt idx="92">
                  <c:v>9.1999999999999993</c:v>
                </c:pt>
                <c:pt idx="93">
                  <c:v>9.3000000000000007</c:v>
                </c:pt>
                <c:pt idx="94">
                  <c:v>9.4</c:v>
                </c:pt>
                <c:pt idx="95">
                  <c:v>9.5</c:v>
                </c:pt>
                <c:pt idx="96">
                  <c:v>9.6</c:v>
                </c:pt>
                <c:pt idx="97">
                  <c:v>9.6999999999999993</c:v>
                </c:pt>
                <c:pt idx="98">
                  <c:v>9.8000000000000007</c:v>
                </c:pt>
                <c:pt idx="99">
                  <c:v>9.9</c:v>
                </c:pt>
                <c:pt idx="100">
                  <c:v>10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24.6</c:v>
                </c:pt>
                <c:pt idx="247">
                  <c:v>24.7</c:v>
                </c:pt>
                <c:pt idx="248">
                  <c:v>24.8</c:v>
                </c:pt>
                <c:pt idx="249">
                  <c:v>24.9</c:v>
                </c:pt>
                <c:pt idx="250">
                  <c:v>25</c:v>
                </c:pt>
                <c:pt idx="251">
                  <c:v>25.1</c:v>
                </c:pt>
                <c:pt idx="252">
                  <c:v>25.2</c:v>
                </c:pt>
                <c:pt idx="253">
                  <c:v>25.3</c:v>
                </c:pt>
                <c:pt idx="254">
                  <c:v>25.4</c:v>
                </c:pt>
                <c:pt idx="255">
                  <c:v>25.5</c:v>
                </c:pt>
                <c:pt idx="256">
                  <c:v>25.6</c:v>
                </c:pt>
                <c:pt idx="257">
                  <c:v>25.7</c:v>
                </c:pt>
                <c:pt idx="258">
                  <c:v>25.8</c:v>
                </c:pt>
                <c:pt idx="259">
                  <c:v>25.9</c:v>
                </c:pt>
                <c:pt idx="260">
                  <c:v>26</c:v>
                </c:pt>
                <c:pt idx="261">
                  <c:v>26.1</c:v>
                </c:pt>
                <c:pt idx="262">
                  <c:v>26.2</c:v>
                </c:pt>
                <c:pt idx="263">
                  <c:v>26.3</c:v>
                </c:pt>
                <c:pt idx="264">
                  <c:v>26.4</c:v>
                </c:pt>
                <c:pt idx="265">
                  <c:v>26.5</c:v>
                </c:pt>
                <c:pt idx="266">
                  <c:v>26.6</c:v>
                </c:pt>
                <c:pt idx="267">
                  <c:v>26.7</c:v>
                </c:pt>
                <c:pt idx="268">
                  <c:v>26.8</c:v>
                </c:pt>
                <c:pt idx="269">
                  <c:v>26.9</c:v>
                </c:pt>
                <c:pt idx="270">
                  <c:v>27</c:v>
                </c:pt>
                <c:pt idx="271">
                  <c:v>27.1</c:v>
                </c:pt>
                <c:pt idx="272">
                  <c:v>27.2</c:v>
                </c:pt>
                <c:pt idx="273">
                  <c:v>27.3</c:v>
                </c:pt>
                <c:pt idx="274">
                  <c:v>27.4</c:v>
                </c:pt>
                <c:pt idx="275">
                  <c:v>27.5</c:v>
                </c:pt>
                <c:pt idx="276">
                  <c:v>27.6</c:v>
                </c:pt>
                <c:pt idx="277">
                  <c:v>27.7</c:v>
                </c:pt>
                <c:pt idx="278">
                  <c:v>27.8</c:v>
                </c:pt>
                <c:pt idx="279">
                  <c:v>27.9</c:v>
                </c:pt>
                <c:pt idx="280">
                  <c:v>28</c:v>
                </c:pt>
                <c:pt idx="281">
                  <c:v>28.1</c:v>
                </c:pt>
                <c:pt idx="282">
                  <c:v>28.2</c:v>
                </c:pt>
                <c:pt idx="283">
                  <c:v>28.3</c:v>
                </c:pt>
                <c:pt idx="284">
                  <c:v>28.4</c:v>
                </c:pt>
                <c:pt idx="285">
                  <c:v>28.5</c:v>
                </c:pt>
                <c:pt idx="286">
                  <c:v>28.6</c:v>
                </c:pt>
                <c:pt idx="287">
                  <c:v>28.7</c:v>
                </c:pt>
                <c:pt idx="288">
                  <c:v>28.8</c:v>
                </c:pt>
                <c:pt idx="289">
                  <c:v>28.9</c:v>
                </c:pt>
                <c:pt idx="290">
                  <c:v>29</c:v>
                </c:pt>
                <c:pt idx="291">
                  <c:v>29.1</c:v>
                </c:pt>
                <c:pt idx="292">
                  <c:v>29.2</c:v>
                </c:pt>
                <c:pt idx="293">
                  <c:v>29.3</c:v>
                </c:pt>
                <c:pt idx="294">
                  <c:v>29.4</c:v>
                </c:pt>
                <c:pt idx="295">
                  <c:v>29.5</c:v>
                </c:pt>
                <c:pt idx="296">
                  <c:v>29.6</c:v>
                </c:pt>
                <c:pt idx="297">
                  <c:v>29.7</c:v>
                </c:pt>
                <c:pt idx="298">
                  <c:v>29.8</c:v>
                </c:pt>
                <c:pt idx="299">
                  <c:v>29.9</c:v>
                </c:pt>
                <c:pt idx="300">
                  <c:v>30</c:v>
                </c:pt>
                <c:pt idx="301">
                  <c:v>30.1</c:v>
                </c:pt>
                <c:pt idx="302">
                  <c:v>30.2</c:v>
                </c:pt>
                <c:pt idx="303">
                  <c:v>30.3</c:v>
                </c:pt>
                <c:pt idx="304">
                  <c:v>30.4</c:v>
                </c:pt>
                <c:pt idx="305">
                  <c:v>30.5</c:v>
                </c:pt>
                <c:pt idx="306">
                  <c:v>30.6</c:v>
                </c:pt>
                <c:pt idx="307">
                  <c:v>30.7</c:v>
                </c:pt>
                <c:pt idx="308">
                  <c:v>30.8</c:v>
                </c:pt>
                <c:pt idx="309">
                  <c:v>30.9</c:v>
                </c:pt>
                <c:pt idx="310">
                  <c:v>31</c:v>
                </c:pt>
                <c:pt idx="311">
                  <c:v>31.1</c:v>
                </c:pt>
                <c:pt idx="312">
                  <c:v>31.2</c:v>
                </c:pt>
                <c:pt idx="313">
                  <c:v>31.3</c:v>
                </c:pt>
                <c:pt idx="314">
                  <c:v>31.4</c:v>
                </c:pt>
                <c:pt idx="315">
                  <c:v>31.5</c:v>
                </c:pt>
                <c:pt idx="316">
                  <c:v>31.6</c:v>
                </c:pt>
                <c:pt idx="317">
                  <c:v>31.7</c:v>
                </c:pt>
                <c:pt idx="318">
                  <c:v>31.8</c:v>
                </c:pt>
                <c:pt idx="319">
                  <c:v>31.9</c:v>
                </c:pt>
                <c:pt idx="320">
                  <c:v>32</c:v>
                </c:pt>
                <c:pt idx="321">
                  <c:v>32.1</c:v>
                </c:pt>
                <c:pt idx="322">
                  <c:v>32.200000000000003</c:v>
                </c:pt>
                <c:pt idx="323">
                  <c:v>32.299999999999997</c:v>
                </c:pt>
                <c:pt idx="324">
                  <c:v>32.4</c:v>
                </c:pt>
                <c:pt idx="325">
                  <c:v>32.5</c:v>
                </c:pt>
                <c:pt idx="326">
                  <c:v>32.6</c:v>
                </c:pt>
                <c:pt idx="327">
                  <c:v>32.700000000000003</c:v>
                </c:pt>
                <c:pt idx="328">
                  <c:v>32.799999999999997</c:v>
                </c:pt>
                <c:pt idx="329">
                  <c:v>32.9</c:v>
                </c:pt>
                <c:pt idx="330">
                  <c:v>33</c:v>
                </c:pt>
                <c:pt idx="331">
                  <c:v>33.1</c:v>
                </c:pt>
                <c:pt idx="332">
                  <c:v>33.200000000000003</c:v>
                </c:pt>
                <c:pt idx="333">
                  <c:v>33.299999999999997</c:v>
                </c:pt>
                <c:pt idx="334">
                  <c:v>33.4</c:v>
                </c:pt>
                <c:pt idx="335">
                  <c:v>33.5</c:v>
                </c:pt>
                <c:pt idx="336">
                  <c:v>33.6</c:v>
                </c:pt>
                <c:pt idx="337">
                  <c:v>33.700000000000003</c:v>
                </c:pt>
                <c:pt idx="338">
                  <c:v>33.799999999999997</c:v>
                </c:pt>
                <c:pt idx="339">
                  <c:v>33.9</c:v>
                </c:pt>
                <c:pt idx="340">
                  <c:v>34</c:v>
                </c:pt>
                <c:pt idx="341">
                  <c:v>34.1</c:v>
                </c:pt>
                <c:pt idx="342">
                  <c:v>34.200000000000003</c:v>
                </c:pt>
                <c:pt idx="343">
                  <c:v>34.299999999999997</c:v>
                </c:pt>
                <c:pt idx="344">
                  <c:v>34.4</c:v>
                </c:pt>
                <c:pt idx="345">
                  <c:v>34.5</c:v>
                </c:pt>
                <c:pt idx="346">
                  <c:v>34.6</c:v>
                </c:pt>
                <c:pt idx="347">
                  <c:v>34.700000000000003</c:v>
                </c:pt>
                <c:pt idx="348">
                  <c:v>34.799999999999997</c:v>
                </c:pt>
                <c:pt idx="349">
                  <c:v>34.9</c:v>
                </c:pt>
                <c:pt idx="350">
                  <c:v>35</c:v>
                </c:pt>
                <c:pt idx="351">
                  <c:v>35.1</c:v>
                </c:pt>
                <c:pt idx="352">
                  <c:v>35.200000000000003</c:v>
                </c:pt>
                <c:pt idx="353">
                  <c:v>35.299999999999997</c:v>
                </c:pt>
                <c:pt idx="354">
                  <c:v>35.4</c:v>
                </c:pt>
                <c:pt idx="355">
                  <c:v>35.5</c:v>
                </c:pt>
                <c:pt idx="356">
                  <c:v>35.6</c:v>
                </c:pt>
                <c:pt idx="357">
                  <c:v>35.700000000000003</c:v>
                </c:pt>
                <c:pt idx="358">
                  <c:v>35.799999999999997</c:v>
                </c:pt>
                <c:pt idx="359">
                  <c:v>35.9</c:v>
                </c:pt>
                <c:pt idx="360">
                  <c:v>36</c:v>
                </c:pt>
                <c:pt idx="361">
                  <c:v>36.1</c:v>
                </c:pt>
                <c:pt idx="362">
                  <c:v>36.200000000000003</c:v>
                </c:pt>
                <c:pt idx="363">
                  <c:v>36.299999999999997</c:v>
                </c:pt>
                <c:pt idx="364">
                  <c:v>36.4</c:v>
                </c:pt>
                <c:pt idx="365">
                  <c:v>36.5</c:v>
                </c:pt>
                <c:pt idx="366">
                  <c:v>36.6</c:v>
                </c:pt>
                <c:pt idx="367">
                  <c:v>36.700000000000003</c:v>
                </c:pt>
                <c:pt idx="368">
                  <c:v>36.799999999999997</c:v>
                </c:pt>
                <c:pt idx="369">
                  <c:v>36.9</c:v>
                </c:pt>
                <c:pt idx="370">
                  <c:v>37</c:v>
                </c:pt>
                <c:pt idx="371">
                  <c:v>37.1</c:v>
                </c:pt>
                <c:pt idx="372">
                  <c:v>37.200000000000003</c:v>
                </c:pt>
                <c:pt idx="373">
                  <c:v>37.299999999999997</c:v>
                </c:pt>
                <c:pt idx="374">
                  <c:v>37.4</c:v>
                </c:pt>
                <c:pt idx="375">
                  <c:v>37.5</c:v>
                </c:pt>
                <c:pt idx="376">
                  <c:v>37.6</c:v>
                </c:pt>
                <c:pt idx="377">
                  <c:v>37.700000000000003</c:v>
                </c:pt>
                <c:pt idx="378">
                  <c:v>37.799999999999997</c:v>
                </c:pt>
                <c:pt idx="379">
                  <c:v>37.9</c:v>
                </c:pt>
                <c:pt idx="380">
                  <c:v>38</c:v>
                </c:pt>
                <c:pt idx="381">
                  <c:v>38.1</c:v>
                </c:pt>
                <c:pt idx="382">
                  <c:v>38.200000000000003</c:v>
                </c:pt>
                <c:pt idx="383">
                  <c:v>38.299999999999997</c:v>
                </c:pt>
                <c:pt idx="384">
                  <c:v>38.4</c:v>
                </c:pt>
                <c:pt idx="385">
                  <c:v>38.5</c:v>
                </c:pt>
                <c:pt idx="386">
                  <c:v>38.6</c:v>
                </c:pt>
                <c:pt idx="387">
                  <c:v>38.700000000000003</c:v>
                </c:pt>
                <c:pt idx="388">
                  <c:v>38.799999999999997</c:v>
                </c:pt>
                <c:pt idx="389">
                  <c:v>38.9</c:v>
                </c:pt>
                <c:pt idx="390">
                  <c:v>39</c:v>
                </c:pt>
                <c:pt idx="391">
                  <c:v>39.1</c:v>
                </c:pt>
                <c:pt idx="392">
                  <c:v>39.200000000000003</c:v>
                </c:pt>
                <c:pt idx="393">
                  <c:v>39.299999999999997</c:v>
                </c:pt>
                <c:pt idx="394">
                  <c:v>39.4</c:v>
                </c:pt>
                <c:pt idx="395">
                  <c:v>39.5</c:v>
                </c:pt>
                <c:pt idx="396">
                  <c:v>39.6</c:v>
                </c:pt>
                <c:pt idx="397">
                  <c:v>39.700000000000003</c:v>
                </c:pt>
                <c:pt idx="398">
                  <c:v>39.799999999999997</c:v>
                </c:pt>
                <c:pt idx="399">
                  <c:v>39.9</c:v>
                </c:pt>
                <c:pt idx="400">
                  <c:v>40</c:v>
                </c:pt>
                <c:pt idx="401">
                  <c:v>40.1</c:v>
                </c:pt>
                <c:pt idx="402">
                  <c:v>40.200000000000003</c:v>
                </c:pt>
                <c:pt idx="403">
                  <c:v>40.299999999999997</c:v>
                </c:pt>
                <c:pt idx="404">
                  <c:v>40.4</c:v>
                </c:pt>
                <c:pt idx="405">
                  <c:v>40.5</c:v>
                </c:pt>
                <c:pt idx="406">
                  <c:v>40.6</c:v>
                </c:pt>
                <c:pt idx="407">
                  <c:v>40.700000000000003</c:v>
                </c:pt>
                <c:pt idx="408">
                  <c:v>40.799999999999997</c:v>
                </c:pt>
                <c:pt idx="409">
                  <c:v>40.9</c:v>
                </c:pt>
                <c:pt idx="410">
                  <c:v>41</c:v>
                </c:pt>
                <c:pt idx="411">
                  <c:v>41.1</c:v>
                </c:pt>
                <c:pt idx="412">
                  <c:v>41.2</c:v>
                </c:pt>
                <c:pt idx="413">
                  <c:v>41.3</c:v>
                </c:pt>
                <c:pt idx="414">
                  <c:v>41.4</c:v>
                </c:pt>
                <c:pt idx="415">
                  <c:v>41.5</c:v>
                </c:pt>
                <c:pt idx="416">
                  <c:v>41.6</c:v>
                </c:pt>
                <c:pt idx="417">
                  <c:v>41.7</c:v>
                </c:pt>
                <c:pt idx="418">
                  <c:v>41.8</c:v>
                </c:pt>
                <c:pt idx="419">
                  <c:v>41.9</c:v>
                </c:pt>
                <c:pt idx="420">
                  <c:v>42</c:v>
                </c:pt>
                <c:pt idx="421">
                  <c:v>42.1</c:v>
                </c:pt>
                <c:pt idx="422">
                  <c:v>42.2</c:v>
                </c:pt>
                <c:pt idx="423">
                  <c:v>42.3</c:v>
                </c:pt>
                <c:pt idx="424">
                  <c:v>42.4</c:v>
                </c:pt>
                <c:pt idx="425">
                  <c:v>42.5</c:v>
                </c:pt>
                <c:pt idx="426">
                  <c:v>42.6</c:v>
                </c:pt>
                <c:pt idx="427">
                  <c:v>42.7</c:v>
                </c:pt>
                <c:pt idx="428">
                  <c:v>42.8</c:v>
                </c:pt>
                <c:pt idx="429">
                  <c:v>42.9</c:v>
                </c:pt>
                <c:pt idx="430">
                  <c:v>43</c:v>
                </c:pt>
                <c:pt idx="431">
                  <c:v>43.1</c:v>
                </c:pt>
                <c:pt idx="432">
                  <c:v>43.2</c:v>
                </c:pt>
                <c:pt idx="433">
                  <c:v>43.3</c:v>
                </c:pt>
                <c:pt idx="434">
                  <c:v>43.4</c:v>
                </c:pt>
                <c:pt idx="435">
                  <c:v>43.5</c:v>
                </c:pt>
                <c:pt idx="436">
                  <c:v>43.6</c:v>
                </c:pt>
                <c:pt idx="437">
                  <c:v>43.7</c:v>
                </c:pt>
                <c:pt idx="438">
                  <c:v>43.8</c:v>
                </c:pt>
                <c:pt idx="439">
                  <c:v>43.9</c:v>
                </c:pt>
                <c:pt idx="440">
                  <c:v>44</c:v>
                </c:pt>
                <c:pt idx="441">
                  <c:v>44.1</c:v>
                </c:pt>
                <c:pt idx="442">
                  <c:v>44.2</c:v>
                </c:pt>
                <c:pt idx="443">
                  <c:v>44.3</c:v>
                </c:pt>
                <c:pt idx="444">
                  <c:v>44.4</c:v>
                </c:pt>
                <c:pt idx="445">
                  <c:v>44.5</c:v>
                </c:pt>
                <c:pt idx="446">
                  <c:v>44.6</c:v>
                </c:pt>
                <c:pt idx="447">
                  <c:v>44.7</c:v>
                </c:pt>
                <c:pt idx="448">
                  <c:v>44.8</c:v>
                </c:pt>
                <c:pt idx="449">
                  <c:v>44.9</c:v>
                </c:pt>
                <c:pt idx="450">
                  <c:v>45</c:v>
                </c:pt>
                <c:pt idx="451">
                  <c:v>45.1</c:v>
                </c:pt>
                <c:pt idx="452">
                  <c:v>45.2</c:v>
                </c:pt>
                <c:pt idx="453">
                  <c:v>45.3</c:v>
                </c:pt>
                <c:pt idx="454">
                  <c:v>45.4</c:v>
                </c:pt>
                <c:pt idx="455">
                  <c:v>45.5</c:v>
                </c:pt>
                <c:pt idx="456">
                  <c:v>45.6</c:v>
                </c:pt>
                <c:pt idx="457">
                  <c:v>45.7</c:v>
                </c:pt>
                <c:pt idx="458">
                  <c:v>45.8</c:v>
                </c:pt>
                <c:pt idx="459">
                  <c:v>45.9</c:v>
                </c:pt>
                <c:pt idx="460">
                  <c:v>46</c:v>
                </c:pt>
                <c:pt idx="461">
                  <c:v>46.1</c:v>
                </c:pt>
                <c:pt idx="462">
                  <c:v>46.2</c:v>
                </c:pt>
                <c:pt idx="463">
                  <c:v>46.3</c:v>
                </c:pt>
                <c:pt idx="464">
                  <c:v>46.4</c:v>
                </c:pt>
                <c:pt idx="465">
                  <c:v>46.5</c:v>
                </c:pt>
                <c:pt idx="466">
                  <c:v>46.6</c:v>
                </c:pt>
                <c:pt idx="467">
                  <c:v>46.7</c:v>
                </c:pt>
                <c:pt idx="468">
                  <c:v>46.8</c:v>
                </c:pt>
                <c:pt idx="469">
                  <c:v>46.9</c:v>
                </c:pt>
                <c:pt idx="470">
                  <c:v>47</c:v>
                </c:pt>
                <c:pt idx="471">
                  <c:v>47.1</c:v>
                </c:pt>
                <c:pt idx="472">
                  <c:v>47.2</c:v>
                </c:pt>
                <c:pt idx="473">
                  <c:v>47.3</c:v>
                </c:pt>
                <c:pt idx="474">
                  <c:v>47.4</c:v>
                </c:pt>
                <c:pt idx="475">
                  <c:v>47.5</c:v>
                </c:pt>
                <c:pt idx="476">
                  <c:v>47.6</c:v>
                </c:pt>
                <c:pt idx="477">
                  <c:v>47.7</c:v>
                </c:pt>
                <c:pt idx="478">
                  <c:v>47.8</c:v>
                </c:pt>
                <c:pt idx="479">
                  <c:v>47.9</c:v>
                </c:pt>
                <c:pt idx="480">
                  <c:v>48</c:v>
                </c:pt>
                <c:pt idx="481">
                  <c:v>48.1</c:v>
                </c:pt>
                <c:pt idx="482">
                  <c:v>48.2</c:v>
                </c:pt>
                <c:pt idx="483">
                  <c:v>48.3</c:v>
                </c:pt>
                <c:pt idx="484">
                  <c:v>48.4</c:v>
                </c:pt>
                <c:pt idx="485">
                  <c:v>48.5</c:v>
                </c:pt>
                <c:pt idx="486">
                  <c:v>48.6</c:v>
                </c:pt>
                <c:pt idx="487">
                  <c:v>48.7</c:v>
                </c:pt>
                <c:pt idx="488">
                  <c:v>48.8</c:v>
                </c:pt>
                <c:pt idx="489">
                  <c:v>48.9</c:v>
                </c:pt>
                <c:pt idx="490">
                  <c:v>49</c:v>
                </c:pt>
                <c:pt idx="491">
                  <c:v>49.1</c:v>
                </c:pt>
                <c:pt idx="492">
                  <c:v>49.2</c:v>
                </c:pt>
                <c:pt idx="493">
                  <c:v>49.3</c:v>
                </c:pt>
                <c:pt idx="494">
                  <c:v>49.4</c:v>
                </c:pt>
                <c:pt idx="495">
                  <c:v>49.5</c:v>
                </c:pt>
                <c:pt idx="496">
                  <c:v>49.6</c:v>
                </c:pt>
                <c:pt idx="497">
                  <c:v>49.7</c:v>
                </c:pt>
                <c:pt idx="498">
                  <c:v>49.8</c:v>
                </c:pt>
                <c:pt idx="499">
                  <c:v>49.9</c:v>
                </c:pt>
                <c:pt idx="500">
                  <c:v>50</c:v>
                </c:pt>
                <c:pt idx="501">
                  <c:v>50.1</c:v>
                </c:pt>
                <c:pt idx="502">
                  <c:v>50.2</c:v>
                </c:pt>
                <c:pt idx="503">
                  <c:v>50.3</c:v>
                </c:pt>
                <c:pt idx="504">
                  <c:v>50.4</c:v>
                </c:pt>
                <c:pt idx="505">
                  <c:v>50.5</c:v>
                </c:pt>
                <c:pt idx="506">
                  <c:v>50.6</c:v>
                </c:pt>
                <c:pt idx="507">
                  <c:v>50.7</c:v>
                </c:pt>
                <c:pt idx="508">
                  <c:v>50.8</c:v>
                </c:pt>
                <c:pt idx="509">
                  <c:v>50.9</c:v>
                </c:pt>
                <c:pt idx="510">
                  <c:v>51</c:v>
                </c:pt>
                <c:pt idx="511">
                  <c:v>51.1</c:v>
                </c:pt>
                <c:pt idx="512">
                  <c:v>51.2</c:v>
                </c:pt>
                <c:pt idx="513">
                  <c:v>51.3</c:v>
                </c:pt>
                <c:pt idx="514">
                  <c:v>51.4</c:v>
                </c:pt>
                <c:pt idx="515">
                  <c:v>51.5</c:v>
                </c:pt>
                <c:pt idx="516">
                  <c:v>51.6</c:v>
                </c:pt>
                <c:pt idx="517">
                  <c:v>51.7</c:v>
                </c:pt>
                <c:pt idx="518">
                  <c:v>51.8</c:v>
                </c:pt>
                <c:pt idx="519">
                  <c:v>51.9</c:v>
                </c:pt>
                <c:pt idx="520">
                  <c:v>52</c:v>
                </c:pt>
                <c:pt idx="521">
                  <c:v>52.1</c:v>
                </c:pt>
                <c:pt idx="522">
                  <c:v>52.2</c:v>
                </c:pt>
                <c:pt idx="523">
                  <c:v>52.3</c:v>
                </c:pt>
                <c:pt idx="524">
                  <c:v>52.4</c:v>
                </c:pt>
                <c:pt idx="525">
                  <c:v>52.5</c:v>
                </c:pt>
                <c:pt idx="526">
                  <c:v>52.6</c:v>
                </c:pt>
                <c:pt idx="527">
                  <c:v>52.7</c:v>
                </c:pt>
                <c:pt idx="528">
                  <c:v>52.8</c:v>
                </c:pt>
                <c:pt idx="529">
                  <c:v>52.9</c:v>
                </c:pt>
                <c:pt idx="530">
                  <c:v>53</c:v>
                </c:pt>
                <c:pt idx="531">
                  <c:v>53.1</c:v>
                </c:pt>
                <c:pt idx="532">
                  <c:v>53.2</c:v>
                </c:pt>
                <c:pt idx="533">
                  <c:v>53.3</c:v>
                </c:pt>
                <c:pt idx="534">
                  <c:v>53.4</c:v>
                </c:pt>
                <c:pt idx="535">
                  <c:v>53.5</c:v>
                </c:pt>
                <c:pt idx="536">
                  <c:v>53.6</c:v>
                </c:pt>
                <c:pt idx="537">
                  <c:v>53.7</c:v>
                </c:pt>
                <c:pt idx="538">
                  <c:v>53.8</c:v>
                </c:pt>
                <c:pt idx="539">
                  <c:v>53.9</c:v>
                </c:pt>
                <c:pt idx="540">
                  <c:v>54</c:v>
                </c:pt>
                <c:pt idx="541">
                  <c:v>54.1</c:v>
                </c:pt>
                <c:pt idx="542">
                  <c:v>54.2</c:v>
                </c:pt>
                <c:pt idx="543">
                  <c:v>54.3</c:v>
                </c:pt>
                <c:pt idx="544">
                  <c:v>54.4</c:v>
                </c:pt>
                <c:pt idx="545">
                  <c:v>54.5</c:v>
                </c:pt>
                <c:pt idx="546">
                  <c:v>54.6</c:v>
                </c:pt>
                <c:pt idx="547">
                  <c:v>54.7</c:v>
                </c:pt>
                <c:pt idx="548">
                  <c:v>54.8</c:v>
                </c:pt>
                <c:pt idx="549">
                  <c:v>54.9</c:v>
                </c:pt>
                <c:pt idx="550">
                  <c:v>55</c:v>
                </c:pt>
                <c:pt idx="551">
                  <c:v>55.1</c:v>
                </c:pt>
                <c:pt idx="552">
                  <c:v>55.2</c:v>
                </c:pt>
                <c:pt idx="553">
                  <c:v>55.3</c:v>
                </c:pt>
                <c:pt idx="554">
                  <c:v>55.4</c:v>
                </c:pt>
                <c:pt idx="555">
                  <c:v>55.5</c:v>
                </c:pt>
                <c:pt idx="556">
                  <c:v>55.6</c:v>
                </c:pt>
                <c:pt idx="557">
                  <c:v>55.7</c:v>
                </c:pt>
                <c:pt idx="558">
                  <c:v>55.8</c:v>
                </c:pt>
                <c:pt idx="559">
                  <c:v>55.9</c:v>
                </c:pt>
                <c:pt idx="560">
                  <c:v>56</c:v>
                </c:pt>
                <c:pt idx="561">
                  <c:v>56.1</c:v>
                </c:pt>
                <c:pt idx="562">
                  <c:v>56.2</c:v>
                </c:pt>
                <c:pt idx="563">
                  <c:v>56.3</c:v>
                </c:pt>
                <c:pt idx="564">
                  <c:v>56.4</c:v>
                </c:pt>
                <c:pt idx="565">
                  <c:v>56.5</c:v>
                </c:pt>
                <c:pt idx="566">
                  <c:v>56.6</c:v>
                </c:pt>
                <c:pt idx="567">
                  <c:v>56.7</c:v>
                </c:pt>
                <c:pt idx="568">
                  <c:v>56.8</c:v>
                </c:pt>
                <c:pt idx="569">
                  <c:v>56.9</c:v>
                </c:pt>
                <c:pt idx="570">
                  <c:v>57</c:v>
                </c:pt>
                <c:pt idx="571">
                  <c:v>57.1</c:v>
                </c:pt>
                <c:pt idx="572">
                  <c:v>57.2</c:v>
                </c:pt>
                <c:pt idx="573">
                  <c:v>57.3</c:v>
                </c:pt>
                <c:pt idx="574">
                  <c:v>57.4</c:v>
                </c:pt>
                <c:pt idx="575">
                  <c:v>57.5</c:v>
                </c:pt>
                <c:pt idx="576">
                  <c:v>57.6</c:v>
                </c:pt>
                <c:pt idx="577">
                  <c:v>57.7</c:v>
                </c:pt>
                <c:pt idx="578">
                  <c:v>57.8</c:v>
                </c:pt>
                <c:pt idx="579">
                  <c:v>57.9</c:v>
                </c:pt>
                <c:pt idx="580">
                  <c:v>58</c:v>
                </c:pt>
                <c:pt idx="581">
                  <c:v>58.1</c:v>
                </c:pt>
                <c:pt idx="582">
                  <c:v>58.2</c:v>
                </c:pt>
                <c:pt idx="583">
                  <c:v>58.3</c:v>
                </c:pt>
                <c:pt idx="584">
                  <c:v>58.4</c:v>
                </c:pt>
                <c:pt idx="585">
                  <c:v>58.5</c:v>
                </c:pt>
                <c:pt idx="586">
                  <c:v>58.6</c:v>
                </c:pt>
                <c:pt idx="587">
                  <c:v>58.7</c:v>
                </c:pt>
                <c:pt idx="588">
                  <c:v>58.8</c:v>
                </c:pt>
                <c:pt idx="589">
                  <c:v>58.9</c:v>
                </c:pt>
                <c:pt idx="590">
                  <c:v>59</c:v>
                </c:pt>
                <c:pt idx="591">
                  <c:v>59.1</c:v>
                </c:pt>
                <c:pt idx="592">
                  <c:v>59.2</c:v>
                </c:pt>
                <c:pt idx="593">
                  <c:v>59.3</c:v>
                </c:pt>
                <c:pt idx="594">
                  <c:v>59.4</c:v>
                </c:pt>
                <c:pt idx="595">
                  <c:v>59.5</c:v>
                </c:pt>
                <c:pt idx="596">
                  <c:v>59.6</c:v>
                </c:pt>
                <c:pt idx="597">
                  <c:v>59.7</c:v>
                </c:pt>
                <c:pt idx="598">
                  <c:v>59.8</c:v>
                </c:pt>
                <c:pt idx="599">
                  <c:v>59.9</c:v>
                </c:pt>
                <c:pt idx="600">
                  <c:v>60</c:v>
                </c:pt>
                <c:pt idx="601">
                  <c:v>60.1</c:v>
                </c:pt>
                <c:pt idx="602">
                  <c:v>60.2</c:v>
                </c:pt>
                <c:pt idx="603">
                  <c:v>60.3</c:v>
                </c:pt>
                <c:pt idx="604">
                  <c:v>60.4</c:v>
                </c:pt>
                <c:pt idx="605">
                  <c:v>60.5</c:v>
                </c:pt>
                <c:pt idx="606">
                  <c:v>60.6</c:v>
                </c:pt>
                <c:pt idx="607">
                  <c:v>60.7</c:v>
                </c:pt>
                <c:pt idx="608">
                  <c:v>60.8</c:v>
                </c:pt>
                <c:pt idx="609">
                  <c:v>60.9</c:v>
                </c:pt>
                <c:pt idx="610">
                  <c:v>61</c:v>
                </c:pt>
                <c:pt idx="611">
                  <c:v>61.1</c:v>
                </c:pt>
                <c:pt idx="612">
                  <c:v>61.2</c:v>
                </c:pt>
                <c:pt idx="613">
                  <c:v>61.3</c:v>
                </c:pt>
                <c:pt idx="614">
                  <c:v>61.4</c:v>
                </c:pt>
                <c:pt idx="615">
                  <c:v>61.5</c:v>
                </c:pt>
                <c:pt idx="616">
                  <c:v>61.6</c:v>
                </c:pt>
                <c:pt idx="617">
                  <c:v>61.7</c:v>
                </c:pt>
                <c:pt idx="618">
                  <c:v>61.8</c:v>
                </c:pt>
                <c:pt idx="619">
                  <c:v>61.9</c:v>
                </c:pt>
                <c:pt idx="620">
                  <c:v>62</c:v>
                </c:pt>
                <c:pt idx="621">
                  <c:v>62.1</c:v>
                </c:pt>
                <c:pt idx="622">
                  <c:v>62.2</c:v>
                </c:pt>
                <c:pt idx="623">
                  <c:v>62.3</c:v>
                </c:pt>
                <c:pt idx="624">
                  <c:v>62.4</c:v>
                </c:pt>
                <c:pt idx="625">
                  <c:v>62.5</c:v>
                </c:pt>
                <c:pt idx="626">
                  <c:v>62.6</c:v>
                </c:pt>
                <c:pt idx="627">
                  <c:v>62.7</c:v>
                </c:pt>
                <c:pt idx="628">
                  <c:v>62.8</c:v>
                </c:pt>
                <c:pt idx="629">
                  <c:v>62.9</c:v>
                </c:pt>
                <c:pt idx="630">
                  <c:v>63</c:v>
                </c:pt>
                <c:pt idx="631">
                  <c:v>63.1</c:v>
                </c:pt>
                <c:pt idx="632">
                  <c:v>63.2</c:v>
                </c:pt>
                <c:pt idx="633">
                  <c:v>63.3</c:v>
                </c:pt>
                <c:pt idx="634">
                  <c:v>63.4</c:v>
                </c:pt>
                <c:pt idx="635">
                  <c:v>63.5</c:v>
                </c:pt>
                <c:pt idx="636">
                  <c:v>63.6</c:v>
                </c:pt>
                <c:pt idx="637">
                  <c:v>63.7</c:v>
                </c:pt>
                <c:pt idx="638">
                  <c:v>63.8</c:v>
                </c:pt>
                <c:pt idx="639">
                  <c:v>63.9</c:v>
                </c:pt>
                <c:pt idx="640">
                  <c:v>64</c:v>
                </c:pt>
                <c:pt idx="641">
                  <c:v>64.099999999999994</c:v>
                </c:pt>
                <c:pt idx="642">
                  <c:v>64.2</c:v>
                </c:pt>
                <c:pt idx="643">
                  <c:v>64.3</c:v>
                </c:pt>
                <c:pt idx="644">
                  <c:v>64.400000000000006</c:v>
                </c:pt>
                <c:pt idx="645">
                  <c:v>64.5</c:v>
                </c:pt>
                <c:pt idx="646">
                  <c:v>64.599999999999994</c:v>
                </c:pt>
                <c:pt idx="647">
                  <c:v>64.7</c:v>
                </c:pt>
                <c:pt idx="648">
                  <c:v>64.8</c:v>
                </c:pt>
                <c:pt idx="649">
                  <c:v>64.900000000000006</c:v>
                </c:pt>
                <c:pt idx="650">
                  <c:v>65</c:v>
                </c:pt>
                <c:pt idx="651">
                  <c:v>65.099999999999994</c:v>
                </c:pt>
                <c:pt idx="652">
                  <c:v>65.2</c:v>
                </c:pt>
                <c:pt idx="653">
                  <c:v>65.3</c:v>
                </c:pt>
                <c:pt idx="654">
                  <c:v>65.400000000000006</c:v>
                </c:pt>
                <c:pt idx="655">
                  <c:v>65.5</c:v>
                </c:pt>
                <c:pt idx="656">
                  <c:v>65.599999999999994</c:v>
                </c:pt>
                <c:pt idx="657">
                  <c:v>65.7</c:v>
                </c:pt>
                <c:pt idx="658">
                  <c:v>65.8</c:v>
                </c:pt>
                <c:pt idx="659">
                  <c:v>65.900000000000006</c:v>
                </c:pt>
                <c:pt idx="660">
                  <c:v>66</c:v>
                </c:pt>
                <c:pt idx="661">
                  <c:v>66.099999999999994</c:v>
                </c:pt>
                <c:pt idx="662">
                  <c:v>66.2</c:v>
                </c:pt>
                <c:pt idx="663">
                  <c:v>66.3</c:v>
                </c:pt>
                <c:pt idx="664">
                  <c:v>66.400000000000006</c:v>
                </c:pt>
                <c:pt idx="665">
                  <c:v>66.5</c:v>
                </c:pt>
                <c:pt idx="666">
                  <c:v>66.599999999999994</c:v>
                </c:pt>
                <c:pt idx="667">
                  <c:v>66.7</c:v>
                </c:pt>
                <c:pt idx="668">
                  <c:v>66.8</c:v>
                </c:pt>
                <c:pt idx="669">
                  <c:v>66.900000000000006</c:v>
                </c:pt>
                <c:pt idx="670">
                  <c:v>67</c:v>
                </c:pt>
                <c:pt idx="671">
                  <c:v>67.099999999999994</c:v>
                </c:pt>
                <c:pt idx="672">
                  <c:v>67.2</c:v>
                </c:pt>
                <c:pt idx="673">
                  <c:v>67.3</c:v>
                </c:pt>
                <c:pt idx="674">
                  <c:v>67.400000000000006</c:v>
                </c:pt>
                <c:pt idx="675">
                  <c:v>67.5</c:v>
                </c:pt>
                <c:pt idx="676">
                  <c:v>67.599999999999994</c:v>
                </c:pt>
                <c:pt idx="677">
                  <c:v>67.7</c:v>
                </c:pt>
                <c:pt idx="678">
                  <c:v>67.8</c:v>
                </c:pt>
                <c:pt idx="679">
                  <c:v>67.900000000000006</c:v>
                </c:pt>
                <c:pt idx="680">
                  <c:v>68</c:v>
                </c:pt>
                <c:pt idx="681">
                  <c:v>68.099999999999994</c:v>
                </c:pt>
                <c:pt idx="682">
                  <c:v>68.2</c:v>
                </c:pt>
                <c:pt idx="683">
                  <c:v>68.3</c:v>
                </c:pt>
                <c:pt idx="684">
                  <c:v>68.400000000000006</c:v>
                </c:pt>
                <c:pt idx="685">
                  <c:v>68.5</c:v>
                </c:pt>
                <c:pt idx="686">
                  <c:v>68.599999999999994</c:v>
                </c:pt>
                <c:pt idx="687">
                  <c:v>68.7</c:v>
                </c:pt>
                <c:pt idx="688">
                  <c:v>68.8</c:v>
                </c:pt>
                <c:pt idx="689">
                  <c:v>68.900000000000006</c:v>
                </c:pt>
                <c:pt idx="690">
                  <c:v>69</c:v>
                </c:pt>
                <c:pt idx="691">
                  <c:v>69.099999999999994</c:v>
                </c:pt>
                <c:pt idx="692">
                  <c:v>69.2</c:v>
                </c:pt>
                <c:pt idx="693">
                  <c:v>69.3</c:v>
                </c:pt>
                <c:pt idx="694">
                  <c:v>69.400000000000006</c:v>
                </c:pt>
                <c:pt idx="695">
                  <c:v>69.5</c:v>
                </c:pt>
                <c:pt idx="696">
                  <c:v>69.599999999999994</c:v>
                </c:pt>
                <c:pt idx="697">
                  <c:v>69.7</c:v>
                </c:pt>
                <c:pt idx="698">
                  <c:v>69.8</c:v>
                </c:pt>
                <c:pt idx="699">
                  <c:v>69.900000000000006</c:v>
                </c:pt>
                <c:pt idx="700">
                  <c:v>70</c:v>
                </c:pt>
                <c:pt idx="701">
                  <c:v>70.099999999999994</c:v>
                </c:pt>
                <c:pt idx="702">
                  <c:v>70.2</c:v>
                </c:pt>
                <c:pt idx="703">
                  <c:v>70.3</c:v>
                </c:pt>
                <c:pt idx="704">
                  <c:v>70.400000000000006</c:v>
                </c:pt>
                <c:pt idx="705">
                  <c:v>70.5</c:v>
                </c:pt>
                <c:pt idx="706">
                  <c:v>70.599999999999994</c:v>
                </c:pt>
                <c:pt idx="707">
                  <c:v>70.7</c:v>
                </c:pt>
                <c:pt idx="708">
                  <c:v>70.8</c:v>
                </c:pt>
                <c:pt idx="709">
                  <c:v>70.900000000000006</c:v>
                </c:pt>
                <c:pt idx="710">
                  <c:v>71</c:v>
                </c:pt>
                <c:pt idx="711">
                  <c:v>71.099999999999994</c:v>
                </c:pt>
                <c:pt idx="712">
                  <c:v>71.2</c:v>
                </c:pt>
                <c:pt idx="713">
                  <c:v>71.3</c:v>
                </c:pt>
                <c:pt idx="714">
                  <c:v>71.400000000000006</c:v>
                </c:pt>
                <c:pt idx="715">
                  <c:v>71.5</c:v>
                </c:pt>
                <c:pt idx="716">
                  <c:v>71.599999999999994</c:v>
                </c:pt>
                <c:pt idx="717">
                  <c:v>71.7</c:v>
                </c:pt>
                <c:pt idx="718">
                  <c:v>71.8</c:v>
                </c:pt>
                <c:pt idx="719">
                  <c:v>71.900000000000006</c:v>
                </c:pt>
                <c:pt idx="720">
                  <c:v>72</c:v>
                </c:pt>
                <c:pt idx="721">
                  <c:v>72.099999999999994</c:v>
                </c:pt>
                <c:pt idx="722">
                  <c:v>72.2</c:v>
                </c:pt>
                <c:pt idx="723">
                  <c:v>72.3</c:v>
                </c:pt>
                <c:pt idx="724">
                  <c:v>72.400000000000006</c:v>
                </c:pt>
                <c:pt idx="725">
                  <c:v>72.5</c:v>
                </c:pt>
                <c:pt idx="726">
                  <c:v>72.599999999999994</c:v>
                </c:pt>
                <c:pt idx="727">
                  <c:v>72.7</c:v>
                </c:pt>
                <c:pt idx="728">
                  <c:v>72.8</c:v>
                </c:pt>
                <c:pt idx="729">
                  <c:v>72.900000000000006</c:v>
                </c:pt>
                <c:pt idx="730">
                  <c:v>73</c:v>
                </c:pt>
                <c:pt idx="731">
                  <c:v>73.099999999999994</c:v>
                </c:pt>
                <c:pt idx="732">
                  <c:v>73.2</c:v>
                </c:pt>
                <c:pt idx="733">
                  <c:v>73.3</c:v>
                </c:pt>
                <c:pt idx="734">
                  <c:v>73.400000000000006</c:v>
                </c:pt>
                <c:pt idx="735">
                  <c:v>73.5</c:v>
                </c:pt>
                <c:pt idx="736">
                  <c:v>73.599999999999994</c:v>
                </c:pt>
                <c:pt idx="737">
                  <c:v>73.7</c:v>
                </c:pt>
                <c:pt idx="738">
                  <c:v>73.8</c:v>
                </c:pt>
                <c:pt idx="739">
                  <c:v>73.900000000000006</c:v>
                </c:pt>
                <c:pt idx="740">
                  <c:v>74</c:v>
                </c:pt>
                <c:pt idx="741">
                  <c:v>74.099999999999994</c:v>
                </c:pt>
                <c:pt idx="742">
                  <c:v>74.2</c:v>
                </c:pt>
                <c:pt idx="743">
                  <c:v>74.3</c:v>
                </c:pt>
                <c:pt idx="744">
                  <c:v>74.400000000000006</c:v>
                </c:pt>
                <c:pt idx="745">
                  <c:v>74.5</c:v>
                </c:pt>
                <c:pt idx="746">
                  <c:v>74.599999999999994</c:v>
                </c:pt>
                <c:pt idx="747">
                  <c:v>74.7</c:v>
                </c:pt>
                <c:pt idx="748">
                  <c:v>74.8</c:v>
                </c:pt>
                <c:pt idx="749">
                  <c:v>74.900000000000006</c:v>
                </c:pt>
                <c:pt idx="750">
                  <c:v>75</c:v>
                </c:pt>
                <c:pt idx="751">
                  <c:v>75.099999999999994</c:v>
                </c:pt>
                <c:pt idx="752">
                  <c:v>75.2</c:v>
                </c:pt>
                <c:pt idx="753">
                  <c:v>75.3</c:v>
                </c:pt>
                <c:pt idx="754">
                  <c:v>75.400000000000006</c:v>
                </c:pt>
                <c:pt idx="755">
                  <c:v>75.5</c:v>
                </c:pt>
                <c:pt idx="756">
                  <c:v>75.599999999999994</c:v>
                </c:pt>
                <c:pt idx="757">
                  <c:v>75.7</c:v>
                </c:pt>
                <c:pt idx="758">
                  <c:v>75.8</c:v>
                </c:pt>
                <c:pt idx="759">
                  <c:v>75.900000000000006</c:v>
                </c:pt>
                <c:pt idx="760">
                  <c:v>76</c:v>
                </c:pt>
                <c:pt idx="761">
                  <c:v>76.099999999999994</c:v>
                </c:pt>
                <c:pt idx="762">
                  <c:v>76.2</c:v>
                </c:pt>
                <c:pt idx="763">
                  <c:v>76.3</c:v>
                </c:pt>
                <c:pt idx="764">
                  <c:v>76.400000000000006</c:v>
                </c:pt>
                <c:pt idx="765">
                  <c:v>76.5</c:v>
                </c:pt>
                <c:pt idx="766">
                  <c:v>76.599999999999994</c:v>
                </c:pt>
                <c:pt idx="767">
                  <c:v>76.7</c:v>
                </c:pt>
                <c:pt idx="768">
                  <c:v>76.8</c:v>
                </c:pt>
                <c:pt idx="769">
                  <c:v>76.900000000000006</c:v>
                </c:pt>
                <c:pt idx="770">
                  <c:v>77</c:v>
                </c:pt>
                <c:pt idx="771">
                  <c:v>77.099999999999994</c:v>
                </c:pt>
                <c:pt idx="772">
                  <c:v>77.2</c:v>
                </c:pt>
                <c:pt idx="773">
                  <c:v>77.3</c:v>
                </c:pt>
                <c:pt idx="774">
                  <c:v>77.400000000000006</c:v>
                </c:pt>
                <c:pt idx="775">
                  <c:v>77.5</c:v>
                </c:pt>
                <c:pt idx="776">
                  <c:v>77.599999999999994</c:v>
                </c:pt>
                <c:pt idx="777">
                  <c:v>77.7</c:v>
                </c:pt>
                <c:pt idx="778">
                  <c:v>77.8</c:v>
                </c:pt>
                <c:pt idx="779">
                  <c:v>77.900000000000006</c:v>
                </c:pt>
                <c:pt idx="780">
                  <c:v>78</c:v>
                </c:pt>
                <c:pt idx="781">
                  <c:v>78.099999999999994</c:v>
                </c:pt>
                <c:pt idx="782">
                  <c:v>78.2</c:v>
                </c:pt>
                <c:pt idx="783">
                  <c:v>78.3</c:v>
                </c:pt>
                <c:pt idx="784">
                  <c:v>78.400000000000006</c:v>
                </c:pt>
                <c:pt idx="785">
                  <c:v>78.5</c:v>
                </c:pt>
                <c:pt idx="786">
                  <c:v>78.599999999999994</c:v>
                </c:pt>
                <c:pt idx="787">
                  <c:v>78.7</c:v>
                </c:pt>
                <c:pt idx="788">
                  <c:v>78.8</c:v>
                </c:pt>
                <c:pt idx="789">
                  <c:v>78.900000000000006</c:v>
                </c:pt>
                <c:pt idx="790">
                  <c:v>79</c:v>
                </c:pt>
                <c:pt idx="791">
                  <c:v>79.099999999999994</c:v>
                </c:pt>
                <c:pt idx="792">
                  <c:v>79.2</c:v>
                </c:pt>
                <c:pt idx="793">
                  <c:v>79.3</c:v>
                </c:pt>
                <c:pt idx="794">
                  <c:v>79.400000000000006</c:v>
                </c:pt>
                <c:pt idx="795">
                  <c:v>79.5</c:v>
                </c:pt>
                <c:pt idx="796">
                  <c:v>79.599999999999994</c:v>
                </c:pt>
                <c:pt idx="797">
                  <c:v>79.7</c:v>
                </c:pt>
                <c:pt idx="798">
                  <c:v>79.8</c:v>
                </c:pt>
                <c:pt idx="799">
                  <c:v>79.900000000000006</c:v>
                </c:pt>
                <c:pt idx="800">
                  <c:v>80</c:v>
                </c:pt>
                <c:pt idx="801">
                  <c:v>80.099999999999994</c:v>
                </c:pt>
                <c:pt idx="802">
                  <c:v>80.2</c:v>
                </c:pt>
                <c:pt idx="803">
                  <c:v>80.3</c:v>
                </c:pt>
                <c:pt idx="804">
                  <c:v>80.400000000000006</c:v>
                </c:pt>
                <c:pt idx="805">
                  <c:v>80.5</c:v>
                </c:pt>
                <c:pt idx="806">
                  <c:v>80.599999999999994</c:v>
                </c:pt>
                <c:pt idx="807">
                  <c:v>80.7</c:v>
                </c:pt>
                <c:pt idx="808">
                  <c:v>80.8</c:v>
                </c:pt>
                <c:pt idx="809">
                  <c:v>80.900000000000006</c:v>
                </c:pt>
                <c:pt idx="810">
                  <c:v>81</c:v>
                </c:pt>
                <c:pt idx="811">
                  <c:v>81.099999999999994</c:v>
                </c:pt>
                <c:pt idx="812">
                  <c:v>81.2</c:v>
                </c:pt>
                <c:pt idx="813">
                  <c:v>81.3</c:v>
                </c:pt>
                <c:pt idx="814">
                  <c:v>81.400000000000006</c:v>
                </c:pt>
                <c:pt idx="815">
                  <c:v>81.5</c:v>
                </c:pt>
                <c:pt idx="816">
                  <c:v>81.599999999999994</c:v>
                </c:pt>
                <c:pt idx="817">
                  <c:v>81.7</c:v>
                </c:pt>
                <c:pt idx="818">
                  <c:v>81.8</c:v>
                </c:pt>
                <c:pt idx="819">
                  <c:v>81.900000000000006</c:v>
                </c:pt>
                <c:pt idx="820">
                  <c:v>82</c:v>
                </c:pt>
                <c:pt idx="821">
                  <c:v>82.1</c:v>
                </c:pt>
                <c:pt idx="822">
                  <c:v>82.2</c:v>
                </c:pt>
                <c:pt idx="823">
                  <c:v>82.3</c:v>
                </c:pt>
                <c:pt idx="824">
                  <c:v>82.4</c:v>
                </c:pt>
                <c:pt idx="825">
                  <c:v>82.5</c:v>
                </c:pt>
                <c:pt idx="826">
                  <c:v>82.6</c:v>
                </c:pt>
                <c:pt idx="827">
                  <c:v>82.7</c:v>
                </c:pt>
                <c:pt idx="828">
                  <c:v>82.8</c:v>
                </c:pt>
                <c:pt idx="829">
                  <c:v>82.9</c:v>
                </c:pt>
                <c:pt idx="830">
                  <c:v>83</c:v>
                </c:pt>
                <c:pt idx="831">
                  <c:v>83.1</c:v>
                </c:pt>
                <c:pt idx="832">
                  <c:v>83.2</c:v>
                </c:pt>
                <c:pt idx="833">
                  <c:v>83.3</c:v>
                </c:pt>
                <c:pt idx="834">
                  <c:v>83.4</c:v>
                </c:pt>
                <c:pt idx="835">
                  <c:v>83.5</c:v>
                </c:pt>
                <c:pt idx="836">
                  <c:v>83.6</c:v>
                </c:pt>
                <c:pt idx="837">
                  <c:v>83.7</c:v>
                </c:pt>
                <c:pt idx="838">
                  <c:v>83.8</c:v>
                </c:pt>
                <c:pt idx="839">
                  <c:v>83.9</c:v>
                </c:pt>
                <c:pt idx="840">
                  <c:v>84</c:v>
                </c:pt>
                <c:pt idx="841">
                  <c:v>84.1</c:v>
                </c:pt>
                <c:pt idx="842">
                  <c:v>84.2</c:v>
                </c:pt>
                <c:pt idx="843">
                  <c:v>84.3</c:v>
                </c:pt>
                <c:pt idx="844">
                  <c:v>84.4</c:v>
                </c:pt>
                <c:pt idx="845">
                  <c:v>84.5</c:v>
                </c:pt>
                <c:pt idx="846">
                  <c:v>84.6</c:v>
                </c:pt>
                <c:pt idx="847">
                  <c:v>84.7</c:v>
                </c:pt>
                <c:pt idx="848">
                  <c:v>84.8</c:v>
                </c:pt>
                <c:pt idx="849">
                  <c:v>84.9</c:v>
                </c:pt>
                <c:pt idx="850">
                  <c:v>85</c:v>
                </c:pt>
                <c:pt idx="851">
                  <c:v>85.1</c:v>
                </c:pt>
                <c:pt idx="852">
                  <c:v>85.2</c:v>
                </c:pt>
                <c:pt idx="853">
                  <c:v>85.3</c:v>
                </c:pt>
                <c:pt idx="854">
                  <c:v>85.4</c:v>
                </c:pt>
                <c:pt idx="855">
                  <c:v>85.5</c:v>
                </c:pt>
                <c:pt idx="856">
                  <c:v>85.6</c:v>
                </c:pt>
                <c:pt idx="857">
                  <c:v>85.7</c:v>
                </c:pt>
                <c:pt idx="858">
                  <c:v>85.8</c:v>
                </c:pt>
                <c:pt idx="859">
                  <c:v>85.9</c:v>
                </c:pt>
                <c:pt idx="860">
                  <c:v>86</c:v>
                </c:pt>
                <c:pt idx="861">
                  <c:v>86.1</c:v>
                </c:pt>
                <c:pt idx="862">
                  <c:v>86.2</c:v>
                </c:pt>
                <c:pt idx="863">
                  <c:v>86.3</c:v>
                </c:pt>
                <c:pt idx="864">
                  <c:v>86.4</c:v>
                </c:pt>
                <c:pt idx="865">
                  <c:v>86.5</c:v>
                </c:pt>
                <c:pt idx="866">
                  <c:v>86.6</c:v>
                </c:pt>
                <c:pt idx="867">
                  <c:v>86.7</c:v>
                </c:pt>
                <c:pt idx="868">
                  <c:v>86.8</c:v>
                </c:pt>
                <c:pt idx="869">
                  <c:v>86.9</c:v>
                </c:pt>
                <c:pt idx="870">
                  <c:v>87</c:v>
                </c:pt>
                <c:pt idx="871">
                  <c:v>87.1</c:v>
                </c:pt>
                <c:pt idx="872">
                  <c:v>87.2</c:v>
                </c:pt>
                <c:pt idx="873">
                  <c:v>87.3</c:v>
                </c:pt>
                <c:pt idx="874">
                  <c:v>87.4</c:v>
                </c:pt>
                <c:pt idx="875">
                  <c:v>87.5</c:v>
                </c:pt>
                <c:pt idx="876">
                  <c:v>87.6</c:v>
                </c:pt>
                <c:pt idx="877">
                  <c:v>87.7</c:v>
                </c:pt>
                <c:pt idx="878">
                  <c:v>87.8</c:v>
                </c:pt>
                <c:pt idx="879">
                  <c:v>87.9</c:v>
                </c:pt>
                <c:pt idx="880">
                  <c:v>88</c:v>
                </c:pt>
                <c:pt idx="881">
                  <c:v>88.1</c:v>
                </c:pt>
                <c:pt idx="882">
                  <c:v>88.2</c:v>
                </c:pt>
                <c:pt idx="883">
                  <c:v>88.3</c:v>
                </c:pt>
                <c:pt idx="884">
                  <c:v>88.4</c:v>
                </c:pt>
                <c:pt idx="885">
                  <c:v>88.5</c:v>
                </c:pt>
                <c:pt idx="886">
                  <c:v>88.6</c:v>
                </c:pt>
                <c:pt idx="887">
                  <c:v>88.7</c:v>
                </c:pt>
                <c:pt idx="888">
                  <c:v>88.8</c:v>
                </c:pt>
                <c:pt idx="889">
                  <c:v>88.9</c:v>
                </c:pt>
                <c:pt idx="890">
                  <c:v>89</c:v>
                </c:pt>
                <c:pt idx="891">
                  <c:v>89.1</c:v>
                </c:pt>
                <c:pt idx="892">
                  <c:v>89.2</c:v>
                </c:pt>
                <c:pt idx="893">
                  <c:v>89.3</c:v>
                </c:pt>
                <c:pt idx="894">
                  <c:v>89.4</c:v>
                </c:pt>
                <c:pt idx="895">
                  <c:v>89.5</c:v>
                </c:pt>
                <c:pt idx="896">
                  <c:v>89.6</c:v>
                </c:pt>
                <c:pt idx="897">
                  <c:v>89.7</c:v>
                </c:pt>
                <c:pt idx="898">
                  <c:v>89.8</c:v>
                </c:pt>
                <c:pt idx="899">
                  <c:v>89.9</c:v>
                </c:pt>
                <c:pt idx="900">
                  <c:v>90</c:v>
                </c:pt>
                <c:pt idx="901">
                  <c:v>90.1</c:v>
                </c:pt>
                <c:pt idx="902">
                  <c:v>90.2</c:v>
                </c:pt>
                <c:pt idx="903">
                  <c:v>90.3</c:v>
                </c:pt>
                <c:pt idx="904">
                  <c:v>90.4</c:v>
                </c:pt>
                <c:pt idx="905">
                  <c:v>90.5</c:v>
                </c:pt>
                <c:pt idx="906">
                  <c:v>90.6</c:v>
                </c:pt>
                <c:pt idx="907">
                  <c:v>90.7</c:v>
                </c:pt>
                <c:pt idx="908">
                  <c:v>90.8</c:v>
                </c:pt>
                <c:pt idx="909">
                  <c:v>90.9</c:v>
                </c:pt>
                <c:pt idx="910">
                  <c:v>91</c:v>
                </c:pt>
                <c:pt idx="911">
                  <c:v>91.1</c:v>
                </c:pt>
                <c:pt idx="912">
                  <c:v>91.2</c:v>
                </c:pt>
                <c:pt idx="913">
                  <c:v>91.3</c:v>
                </c:pt>
                <c:pt idx="914">
                  <c:v>91.4</c:v>
                </c:pt>
                <c:pt idx="915">
                  <c:v>91.5</c:v>
                </c:pt>
                <c:pt idx="916">
                  <c:v>91.6</c:v>
                </c:pt>
                <c:pt idx="917">
                  <c:v>91.7</c:v>
                </c:pt>
                <c:pt idx="918">
                  <c:v>91.8</c:v>
                </c:pt>
                <c:pt idx="919">
                  <c:v>91.9</c:v>
                </c:pt>
                <c:pt idx="920">
                  <c:v>92</c:v>
                </c:pt>
                <c:pt idx="921">
                  <c:v>92.1</c:v>
                </c:pt>
                <c:pt idx="922">
                  <c:v>92.2</c:v>
                </c:pt>
                <c:pt idx="923">
                  <c:v>92.3</c:v>
                </c:pt>
                <c:pt idx="924">
                  <c:v>92.4</c:v>
                </c:pt>
                <c:pt idx="925">
                  <c:v>92.5</c:v>
                </c:pt>
                <c:pt idx="926">
                  <c:v>92.6</c:v>
                </c:pt>
                <c:pt idx="927">
                  <c:v>92.7</c:v>
                </c:pt>
                <c:pt idx="928">
                  <c:v>92.8</c:v>
                </c:pt>
                <c:pt idx="929">
                  <c:v>92.9</c:v>
                </c:pt>
                <c:pt idx="930">
                  <c:v>93</c:v>
                </c:pt>
                <c:pt idx="931">
                  <c:v>93.1</c:v>
                </c:pt>
                <c:pt idx="932">
                  <c:v>93.2</c:v>
                </c:pt>
                <c:pt idx="933">
                  <c:v>93.3</c:v>
                </c:pt>
                <c:pt idx="934">
                  <c:v>93.4</c:v>
                </c:pt>
                <c:pt idx="935">
                  <c:v>93.5</c:v>
                </c:pt>
                <c:pt idx="936">
                  <c:v>93.6</c:v>
                </c:pt>
                <c:pt idx="937">
                  <c:v>93.7</c:v>
                </c:pt>
                <c:pt idx="938">
                  <c:v>93.8</c:v>
                </c:pt>
                <c:pt idx="939">
                  <c:v>93.9</c:v>
                </c:pt>
                <c:pt idx="940">
                  <c:v>94</c:v>
                </c:pt>
                <c:pt idx="941">
                  <c:v>94.1</c:v>
                </c:pt>
                <c:pt idx="942">
                  <c:v>94.2</c:v>
                </c:pt>
                <c:pt idx="943">
                  <c:v>94.3</c:v>
                </c:pt>
                <c:pt idx="944">
                  <c:v>94.4</c:v>
                </c:pt>
                <c:pt idx="945">
                  <c:v>94.5</c:v>
                </c:pt>
                <c:pt idx="946">
                  <c:v>94.6</c:v>
                </c:pt>
                <c:pt idx="947">
                  <c:v>94.7</c:v>
                </c:pt>
                <c:pt idx="948">
                  <c:v>94.8</c:v>
                </c:pt>
                <c:pt idx="949">
                  <c:v>94.9</c:v>
                </c:pt>
                <c:pt idx="950">
                  <c:v>95</c:v>
                </c:pt>
                <c:pt idx="951">
                  <c:v>95.1</c:v>
                </c:pt>
                <c:pt idx="952">
                  <c:v>95.2</c:v>
                </c:pt>
                <c:pt idx="953">
                  <c:v>95.3</c:v>
                </c:pt>
                <c:pt idx="954">
                  <c:v>95.4</c:v>
                </c:pt>
                <c:pt idx="955">
                  <c:v>95.5</c:v>
                </c:pt>
                <c:pt idx="956">
                  <c:v>95.6</c:v>
                </c:pt>
                <c:pt idx="957">
                  <c:v>95.7</c:v>
                </c:pt>
                <c:pt idx="958">
                  <c:v>95.8</c:v>
                </c:pt>
                <c:pt idx="959">
                  <c:v>95.9</c:v>
                </c:pt>
                <c:pt idx="960">
                  <c:v>96</c:v>
                </c:pt>
                <c:pt idx="961">
                  <c:v>96.1</c:v>
                </c:pt>
                <c:pt idx="962">
                  <c:v>96.2</c:v>
                </c:pt>
                <c:pt idx="963">
                  <c:v>96.3</c:v>
                </c:pt>
                <c:pt idx="964">
                  <c:v>96.4</c:v>
                </c:pt>
                <c:pt idx="965">
                  <c:v>96.5</c:v>
                </c:pt>
                <c:pt idx="966">
                  <c:v>96.6</c:v>
                </c:pt>
                <c:pt idx="967">
                  <c:v>96.7</c:v>
                </c:pt>
                <c:pt idx="968">
                  <c:v>96.8</c:v>
                </c:pt>
                <c:pt idx="969">
                  <c:v>96.9</c:v>
                </c:pt>
                <c:pt idx="970">
                  <c:v>97</c:v>
                </c:pt>
                <c:pt idx="971">
                  <c:v>97.1</c:v>
                </c:pt>
                <c:pt idx="972">
                  <c:v>97.2</c:v>
                </c:pt>
                <c:pt idx="973">
                  <c:v>97.3</c:v>
                </c:pt>
                <c:pt idx="974">
                  <c:v>97.4</c:v>
                </c:pt>
                <c:pt idx="975">
                  <c:v>97.5</c:v>
                </c:pt>
                <c:pt idx="976">
                  <c:v>97.6</c:v>
                </c:pt>
                <c:pt idx="977">
                  <c:v>97.7</c:v>
                </c:pt>
                <c:pt idx="978">
                  <c:v>97.8</c:v>
                </c:pt>
                <c:pt idx="979">
                  <c:v>97.9</c:v>
                </c:pt>
                <c:pt idx="980">
                  <c:v>98</c:v>
                </c:pt>
                <c:pt idx="981">
                  <c:v>98.1</c:v>
                </c:pt>
                <c:pt idx="982">
                  <c:v>98.2</c:v>
                </c:pt>
                <c:pt idx="983">
                  <c:v>98.3</c:v>
                </c:pt>
                <c:pt idx="984">
                  <c:v>98.4</c:v>
                </c:pt>
                <c:pt idx="985">
                  <c:v>98.5</c:v>
                </c:pt>
                <c:pt idx="986">
                  <c:v>98.6</c:v>
                </c:pt>
                <c:pt idx="987">
                  <c:v>98.7</c:v>
                </c:pt>
                <c:pt idx="988">
                  <c:v>98.8</c:v>
                </c:pt>
                <c:pt idx="989">
                  <c:v>98.9</c:v>
                </c:pt>
                <c:pt idx="990">
                  <c:v>99</c:v>
                </c:pt>
                <c:pt idx="991">
                  <c:v>99.1</c:v>
                </c:pt>
                <c:pt idx="992">
                  <c:v>99.2</c:v>
                </c:pt>
                <c:pt idx="993">
                  <c:v>99.3</c:v>
                </c:pt>
                <c:pt idx="994">
                  <c:v>99.4</c:v>
                </c:pt>
                <c:pt idx="995">
                  <c:v>99.5</c:v>
                </c:pt>
                <c:pt idx="996">
                  <c:v>99.6</c:v>
                </c:pt>
                <c:pt idx="997">
                  <c:v>99.7</c:v>
                </c:pt>
                <c:pt idx="998">
                  <c:v>99.8</c:v>
                </c:pt>
                <c:pt idx="999">
                  <c:v>99.9</c:v>
                </c:pt>
                <c:pt idx="1000">
                  <c:v>100</c:v>
                </c:pt>
                <c:pt idx="1001">
                  <c:v>100.1</c:v>
                </c:pt>
                <c:pt idx="1002">
                  <c:v>100.2</c:v>
                </c:pt>
                <c:pt idx="1003">
                  <c:v>100.3</c:v>
                </c:pt>
                <c:pt idx="1004">
                  <c:v>100.4</c:v>
                </c:pt>
                <c:pt idx="1005">
                  <c:v>100.5</c:v>
                </c:pt>
                <c:pt idx="1006">
                  <c:v>100.6</c:v>
                </c:pt>
                <c:pt idx="1007">
                  <c:v>100.7</c:v>
                </c:pt>
                <c:pt idx="1008">
                  <c:v>100.8</c:v>
                </c:pt>
                <c:pt idx="1009">
                  <c:v>100.9</c:v>
                </c:pt>
                <c:pt idx="1010">
                  <c:v>101</c:v>
                </c:pt>
                <c:pt idx="1011">
                  <c:v>101.1</c:v>
                </c:pt>
                <c:pt idx="1012">
                  <c:v>101.2</c:v>
                </c:pt>
                <c:pt idx="1013">
                  <c:v>101.3</c:v>
                </c:pt>
                <c:pt idx="1014">
                  <c:v>101.4</c:v>
                </c:pt>
                <c:pt idx="1015">
                  <c:v>101.5</c:v>
                </c:pt>
                <c:pt idx="1016">
                  <c:v>101.6</c:v>
                </c:pt>
                <c:pt idx="1017">
                  <c:v>101.7</c:v>
                </c:pt>
                <c:pt idx="1018">
                  <c:v>101.8</c:v>
                </c:pt>
                <c:pt idx="1019">
                  <c:v>101.9</c:v>
                </c:pt>
                <c:pt idx="1020">
                  <c:v>102</c:v>
                </c:pt>
                <c:pt idx="1021">
                  <c:v>102.1</c:v>
                </c:pt>
                <c:pt idx="1022">
                  <c:v>102.2</c:v>
                </c:pt>
                <c:pt idx="1023">
                  <c:v>102.3</c:v>
                </c:pt>
                <c:pt idx="1024">
                  <c:v>102.4</c:v>
                </c:pt>
                <c:pt idx="1025">
                  <c:v>102.5</c:v>
                </c:pt>
                <c:pt idx="1026">
                  <c:v>102.6</c:v>
                </c:pt>
                <c:pt idx="1027">
                  <c:v>102.7</c:v>
                </c:pt>
                <c:pt idx="1028">
                  <c:v>102.8</c:v>
                </c:pt>
                <c:pt idx="1029">
                  <c:v>102.9</c:v>
                </c:pt>
                <c:pt idx="1030">
                  <c:v>103</c:v>
                </c:pt>
                <c:pt idx="1031">
                  <c:v>103.1</c:v>
                </c:pt>
                <c:pt idx="1032">
                  <c:v>103.2</c:v>
                </c:pt>
                <c:pt idx="1033">
                  <c:v>103.3</c:v>
                </c:pt>
                <c:pt idx="1034">
                  <c:v>103.4</c:v>
                </c:pt>
                <c:pt idx="1035">
                  <c:v>103.5</c:v>
                </c:pt>
                <c:pt idx="1036">
                  <c:v>103.6</c:v>
                </c:pt>
                <c:pt idx="1037">
                  <c:v>103.7</c:v>
                </c:pt>
                <c:pt idx="1038">
                  <c:v>103.8</c:v>
                </c:pt>
                <c:pt idx="1039">
                  <c:v>103.9</c:v>
                </c:pt>
                <c:pt idx="1040">
                  <c:v>104</c:v>
                </c:pt>
                <c:pt idx="1041">
                  <c:v>104.1</c:v>
                </c:pt>
                <c:pt idx="1042">
                  <c:v>104.2</c:v>
                </c:pt>
                <c:pt idx="1043">
                  <c:v>104.3</c:v>
                </c:pt>
                <c:pt idx="1044">
                  <c:v>104.4</c:v>
                </c:pt>
                <c:pt idx="1045">
                  <c:v>104.5</c:v>
                </c:pt>
                <c:pt idx="1046">
                  <c:v>104.6</c:v>
                </c:pt>
                <c:pt idx="1047">
                  <c:v>104.7</c:v>
                </c:pt>
                <c:pt idx="1048">
                  <c:v>104.8</c:v>
                </c:pt>
                <c:pt idx="1049">
                  <c:v>104.9</c:v>
                </c:pt>
                <c:pt idx="1050">
                  <c:v>105</c:v>
                </c:pt>
                <c:pt idx="1051">
                  <c:v>105.1</c:v>
                </c:pt>
                <c:pt idx="1052">
                  <c:v>105.2</c:v>
                </c:pt>
                <c:pt idx="1053">
                  <c:v>105.3</c:v>
                </c:pt>
                <c:pt idx="1054">
                  <c:v>105.4</c:v>
                </c:pt>
                <c:pt idx="1055">
                  <c:v>105.5</c:v>
                </c:pt>
                <c:pt idx="1056">
                  <c:v>105.6</c:v>
                </c:pt>
                <c:pt idx="1057">
                  <c:v>105.7</c:v>
                </c:pt>
                <c:pt idx="1058">
                  <c:v>105.8</c:v>
                </c:pt>
                <c:pt idx="1059">
                  <c:v>105.9</c:v>
                </c:pt>
                <c:pt idx="1060">
                  <c:v>106</c:v>
                </c:pt>
                <c:pt idx="1061">
                  <c:v>106.1</c:v>
                </c:pt>
                <c:pt idx="1062">
                  <c:v>106.2</c:v>
                </c:pt>
                <c:pt idx="1063">
                  <c:v>106.3</c:v>
                </c:pt>
                <c:pt idx="1064">
                  <c:v>106.4</c:v>
                </c:pt>
                <c:pt idx="1065">
                  <c:v>106.5</c:v>
                </c:pt>
                <c:pt idx="1066">
                  <c:v>106.6</c:v>
                </c:pt>
                <c:pt idx="1067">
                  <c:v>106.7</c:v>
                </c:pt>
                <c:pt idx="1068">
                  <c:v>106.8</c:v>
                </c:pt>
                <c:pt idx="1069">
                  <c:v>106.9</c:v>
                </c:pt>
                <c:pt idx="1070">
                  <c:v>107</c:v>
                </c:pt>
                <c:pt idx="1071">
                  <c:v>107.1</c:v>
                </c:pt>
                <c:pt idx="1072">
                  <c:v>107.2</c:v>
                </c:pt>
                <c:pt idx="1073">
                  <c:v>107.3</c:v>
                </c:pt>
                <c:pt idx="1074">
                  <c:v>107.4</c:v>
                </c:pt>
                <c:pt idx="1075">
                  <c:v>107.5</c:v>
                </c:pt>
                <c:pt idx="1076">
                  <c:v>107.6</c:v>
                </c:pt>
                <c:pt idx="1077">
                  <c:v>107.7</c:v>
                </c:pt>
                <c:pt idx="1078">
                  <c:v>107.8</c:v>
                </c:pt>
                <c:pt idx="1079">
                  <c:v>107.9</c:v>
                </c:pt>
                <c:pt idx="1080">
                  <c:v>108</c:v>
                </c:pt>
                <c:pt idx="1081">
                  <c:v>108.1</c:v>
                </c:pt>
                <c:pt idx="1082">
                  <c:v>108.2</c:v>
                </c:pt>
                <c:pt idx="1083">
                  <c:v>108.3</c:v>
                </c:pt>
                <c:pt idx="1084">
                  <c:v>108.4</c:v>
                </c:pt>
                <c:pt idx="1085">
                  <c:v>108.5</c:v>
                </c:pt>
                <c:pt idx="1086">
                  <c:v>108.6</c:v>
                </c:pt>
                <c:pt idx="1087">
                  <c:v>108.7</c:v>
                </c:pt>
                <c:pt idx="1088">
                  <c:v>108.8</c:v>
                </c:pt>
                <c:pt idx="1089">
                  <c:v>108.9</c:v>
                </c:pt>
                <c:pt idx="1090">
                  <c:v>109</c:v>
                </c:pt>
                <c:pt idx="1091">
                  <c:v>109.1</c:v>
                </c:pt>
                <c:pt idx="1092">
                  <c:v>109.2</c:v>
                </c:pt>
                <c:pt idx="1093">
                  <c:v>109.3</c:v>
                </c:pt>
                <c:pt idx="1094">
                  <c:v>109.4</c:v>
                </c:pt>
                <c:pt idx="1095">
                  <c:v>109.5</c:v>
                </c:pt>
                <c:pt idx="1096">
                  <c:v>109.6</c:v>
                </c:pt>
                <c:pt idx="1097">
                  <c:v>109.7</c:v>
                </c:pt>
                <c:pt idx="1098">
                  <c:v>109.8</c:v>
                </c:pt>
                <c:pt idx="1099">
                  <c:v>109.9</c:v>
                </c:pt>
                <c:pt idx="1100">
                  <c:v>110</c:v>
                </c:pt>
                <c:pt idx="1101">
                  <c:v>110.1</c:v>
                </c:pt>
                <c:pt idx="1102">
                  <c:v>110.2</c:v>
                </c:pt>
                <c:pt idx="1103">
                  <c:v>110.3</c:v>
                </c:pt>
                <c:pt idx="1104">
                  <c:v>110.4</c:v>
                </c:pt>
                <c:pt idx="1105">
                  <c:v>110.5</c:v>
                </c:pt>
                <c:pt idx="1106">
                  <c:v>110.6</c:v>
                </c:pt>
                <c:pt idx="1107">
                  <c:v>110.7</c:v>
                </c:pt>
                <c:pt idx="1108">
                  <c:v>110.8</c:v>
                </c:pt>
                <c:pt idx="1109">
                  <c:v>110.9</c:v>
                </c:pt>
                <c:pt idx="1110">
                  <c:v>111</c:v>
                </c:pt>
                <c:pt idx="1111">
                  <c:v>111.1</c:v>
                </c:pt>
                <c:pt idx="1112">
                  <c:v>111.2</c:v>
                </c:pt>
                <c:pt idx="1113">
                  <c:v>111.3</c:v>
                </c:pt>
                <c:pt idx="1114">
                  <c:v>111.4</c:v>
                </c:pt>
                <c:pt idx="1115">
                  <c:v>111.5</c:v>
                </c:pt>
                <c:pt idx="1116">
                  <c:v>111.6</c:v>
                </c:pt>
                <c:pt idx="1117">
                  <c:v>111.7</c:v>
                </c:pt>
                <c:pt idx="1118">
                  <c:v>111.8</c:v>
                </c:pt>
                <c:pt idx="1119">
                  <c:v>111.9</c:v>
                </c:pt>
                <c:pt idx="1120">
                  <c:v>112</c:v>
                </c:pt>
                <c:pt idx="1121">
                  <c:v>112.1</c:v>
                </c:pt>
                <c:pt idx="1122">
                  <c:v>112.2</c:v>
                </c:pt>
                <c:pt idx="1123">
                  <c:v>112.3</c:v>
                </c:pt>
                <c:pt idx="1124">
                  <c:v>112.4</c:v>
                </c:pt>
                <c:pt idx="1125">
                  <c:v>112.5</c:v>
                </c:pt>
                <c:pt idx="1126">
                  <c:v>112.6</c:v>
                </c:pt>
                <c:pt idx="1127">
                  <c:v>112.7</c:v>
                </c:pt>
                <c:pt idx="1128">
                  <c:v>112.8</c:v>
                </c:pt>
                <c:pt idx="1129">
                  <c:v>112.9</c:v>
                </c:pt>
                <c:pt idx="1130">
                  <c:v>113</c:v>
                </c:pt>
                <c:pt idx="1131">
                  <c:v>113.1</c:v>
                </c:pt>
                <c:pt idx="1132">
                  <c:v>113.2</c:v>
                </c:pt>
                <c:pt idx="1133">
                  <c:v>113.3</c:v>
                </c:pt>
                <c:pt idx="1134">
                  <c:v>113.4</c:v>
                </c:pt>
                <c:pt idx="1135">
                  <c:v>113.5</c:v>
                </c:pt>
                <c:pt idx="1136">
                  <c:v>113.6</c:v>
                </c:pt>
                <c:pt idx="1137">
                  <c:v>113.7</c:v>
                </c:pt>
                <c:pt idx="1138">
                  <c:v>113.8</c:v>
                </c:pt>
                <c:pt idx="1139">
                  <c:v>113.9</c:v>
                </c:pt>
                <c:pt idx="1140">
                  <c:v>114</c:v>
                </c:pt>
                <c:pt idx="1141">
                  <c:v>114.1</c:v>
                </c:pt>
                <c:pt idx="1142">
                  <c:v>114.2</c:v>
                </c:pt>
                <c:pt idx="1143">
                  <c:v>114.3</c:v>
                </c:pt>
                <c:pt idx="1144">
                  <c:v>114.4</c:v>
                </c:pt>
                <c:pt idx="1145">
                  <c:v>114.5</c:v>
                </c:pt>
                <c:pt idx="1146">
                  <c:v>114.6</c:v>
                </c:pt>
                <c:pt idx="1147">
                  <c:v>114.7</c:v>
                </c:pt>
                <c:pt idx="1148">
                  <c:v>114.8</c:v>
                </c:pt>
                <c:pt idx="1149">
                  <c:v>114.9</c:v>
                </c:pt>
                <c:pt idx="1150">
                  <c:v>115</c:v>
                </c:pt>
                <c:pt idx="1151">
                  <c:v>115.1</c:v>
                </c:pt>
                <c:pt idx="1152">
                  <c:v>115.2</c:v>
                </c:pt>
                <c:pt idx="1153">
                  <c:v>115.3</c:v>
                </c:pt>
                <c:pt idx="1154">
                  <c:v>115.4</c:v>
                </c:pt>
                <c:pt idx="1155">
                  <c:v>115.5</c:v>
                </c:pt>
                <c:pt idx="1156">
                  <c:v>115.6</c:v>
                </c:pt>
                <c:pt idx="1157">
                  <c:v>115.7</c:v>
                </c:pt>
                <c:pt idx="1158">
                  <c:v>115.8</c:v>
                </c:pt>
                <c:pt idx="1159">
                  <c:v>115.9</c:v>
                </c:pt>
                <c:pt idx="1160">
                  <c:v>116</c:v>
                </c:pt>
                <c:pt idx="1161">
                  <c:v>116.1</c:v>
                </c:pt>
                <c:pt idx="1162">
                  <c:v>116.2</c:v>
                </c:pt>
                <c:pt idx="1163">
                  <c:v>116.3</c:v>
                </c:pt>
                <c:pt idx="1164">
                  <c:v>116.4</c:v>
                </c:pt>
                <c:pt idx="1165">
                  <c:v>116.5</c:v>
                </c:pt>
                <c:pt idx="1166">
                  <c:v>116.6</c:v>
                </c:pt>
                <c:pt idx="1167">
                  <c:v>116.7</c:v>
                </c:pt>
                <c:pt idx="1168">
                  <c:v>116.8</c:v>
                </c:pt>
                <c:pt idx="1169">
                  <c:v>116.9</c:v>
                </c:pt>
                <c:pt idx="1170">
                  <c:v>117</c:v>
                </c:pt>
                <c:pt idx="1171">
                  <c:v>117.1</c:v>
                </c:pt>
                <c:pt idx="1172">
                  <c:v>117.2</c:v>
                </c:pt>
                <c:pt idx="1173">
                  <c:v>117.3</c:v>
                </c:pt>
                <c:pt idx="1174">
                  <c:v>117.4</c:v>
                </c:pt>
                <c:pt idx="1175">
                  <c:v>117.5</c:v>
                </c:pt>
                <c:pt idx="1176">
                  <c:v>117.6</c:v>
                </c:pt>
                <c:pt idx="1177">
                  <c:v>117.7</c:v>
                </c:pt>
                <c:pt idx="1178">
                  <c:v>117.8</c:v>
                </c:pt>
                <c:pt idx="1179">
                  <c:v>117.9</c:v>
                </c:pt>
                <c:pt idx="1180">
                  <c:v>118</c:v>
                </c:pt>
                <c:pt idx="1181">
                  <c:v>118.1</c:v>
                </c:pt>
                <c:pt idx="1182">
                  <c:v>118.2</c:v>
                </c:pt>
                <c:pt idx="1183">
                  <c:v>118.3</c:v>
                </c:pt>
                <c:pt idx="1184">
                  <c:v>118.4</c:v>
                </c:pt>
                <c:pt idx="1185">
                  <c:v>118.5</c:v>
                </c:pt>
                <c:pt idx="1186">
                  <c:v>118.6</c:v>
                </c:pt>
                <c:pt idx="1187">
                  <c:v>118.7</c:v>
                </c:pt>
                <c:pt idx="1188">
                  <c:v>118.8</c:v>
                </c:pt>
                <c:pt idx="1189">
                  <c:v>118.9</c:v>
                </c:pt>
                <c:pt idx="1190">
                  <c:v>119</c:v>
                </c:pt>
                <c:pt idx="1191">
                  <c:v>119.1</c:v>
                </c:pt>
                <c:pt idx="1192">
                  <c:v>119.2</c:v>
                </c:pt>
                <c:pt idx="1193">
                  <c:v>119.3</c:v>
                </c:pt>
                <c:pt idx="1194">
                  <c:v>119.4</c:v>
                </c:pt>
                <c:pt idx="1195">
                  <c:v>119.5</c:v>
                </c:pt>
                <c:pt idx="1196">
                  <c:v>119.6</c:v>
                </c:pt>
                <c:pt idx="1197">
                  <c:v>119.7</c:v>
                </c:pt>
                <c:pt idx="1198">
                  <c:v>119.8</c:v>
                </c:pt>
                <c:pt idx="1199">
                  <c:v>119.9</c:v>
                </c:pt>
                <c:pt idx="1200">
                  <c:v>120</c:v>
                </c:pt>
                <c:pt idx="1201">
                  <c:v>120.1</c:v>
                </c:pt>
                <c:pt idx="1202">
                  <c:v>120.2</c:v>
                </c:pt>
                <c:pt idx="1203">
                  <c:v>120.3</c:v>
                </c:pt>
                <c:pt idx="1204">
                  <c:v>120.4</c:v>
                </c:pt>
                <c:pt idx="1205">
                  <c:v>120.5</c:v>
                </c:pt>
                <c:pt idx="1206">
                  <c:v>120.6</c:v>
                </c:pt>
                <c:pt idx="1207">
                  <c:v>120.7</c:v>
                </c:pt>
                <c:pt idx="1208">
                  <c:v>120.8</c:v>
                </c:pt>
                <c:pt idx="1209">
                  <c:v>120.9</c:v>
                </c:pt>
                <c:pt idx="1210">
                  <c:v>121</c:v>
                </c:pt>
                <c:pt idx="1211">
                  <c:v>121.1</c:v>
                </c:pt>
                <c:pt idx="1212">
                  <c:v>121.2</c:v>
                </c:pt>
                <c:pt idx="1213">
                  <c:v>121.3</c:v>
                </c:pt>
                <c:pt idx="1214">
                  <c:v>121.4</c:v>
                </c:pt>
                <c:pt idx="1215">
                  <c:v>121.5</c:v>
                </c:pt>
                <c:pt idx="1216">
                  <c:v>121.6</c:v>
                </c:pt>
                <c:pt idx="1217">
                  <c:v>121.7</c:v>
                </c:pt>
                <c:pt idx="1218">
                  <c:v>121.8</c:v>
                </c:pt>
                <c:pt idx="1219">
                  <c:v>121.9</c:v>
                </c:pt>
                <c:pt idx="1220">
                  <c:v>122</c:v>
                </c:pt>
                <c:pt idx="1221">
                  <c:v>122.1</c:v>
                </c:pt>
                <c:pt idx="1222">
                  <c:v>122.2</c:v>
                </c:pt>
                <c:pt idx="1223">
                  <c:v>122.3</c:v>
                </c:pt>
                <c:pt idx="1224">
                  <c:v>122.4</c:v>
                </c:pt>
                <c:pt idx="1225">
                  <c:v>122.5</c:v>
                </c:pt>
                <c:pt idx="1226">
                  <c:v>122.6</c:v>
                </c:pt>
                <c:pt idx="1227">
                  <c:v>122.7</c:v>
                </c:pt>
                <c:pt idx="1228">
                  <c:v>122.8</c:v>
                </c:pt>
                <c:pt idx="1229">
                  <c:v>122.9</c:v>
                </c:pt>
                <c:pt idx="1230">
                  <c:v>123</c:v>
                </c:pt>
                <c:pt idx="1231">
                  <c:v>123.1</c:v>
                </c:pt>
                <c:pt idx="1232">
                  <c:v>123.2</c:v>
                </c:pt>
                <c:pt idx="1233">
                  <c:v>123.3</c:v>
                </c:pt>
                <c:pt idx="1234">
                  <c:v>123.4</c:v>
                </c:pt>
                <c:pt idx="1235">
                  <c:v>123.5</c:v>
                </c:pt>
                <c:pt idx="1236">
                  <c:v>123.6</c:v>
                </c:pt>
                <c:pt idx="1237">
                  <c:v>123.7</c:v>
                </c:pt>
                <c:pt idx="1238">
                  <c:v>123.8</c:v>
                </c:pt>
                <c:pt idx="1239">
                  <c:v>123.9</c:v>
                </c:pt>
                <c:pt idx="1240">
                  <c:v>124</c:v>
                </c:pt>
                <c:pt idx="1241">
                  <c:v>124.1</c:v>
                </c:pt>
                <c:pt idx="1242">
                  <c:v>124.2</c:v>
                </c:pt>
                <c:pt idx="1243">
                  <c:v>124.3</c:v>
                </c:pt>
                <c:pt idx="1244">
                  <c:v>124.4</c:v>
                </c:pt>
                <c:pt idx="1245">
                  <c:v>124.5</c:v>
                </c:pt>
                <c:pt idx="1246">
                  <c:v>124.6</c:v>
                </c:pt>
                <c:pt idx="1247">
                  <c:v>124.7</c:v>
                </c:pt>
                <c:pt idx="1248">
                  <c:v>124.8</c:v>
                </c:pt>
                <c:pt idx="1249">
                  <c:v>124.9</c:v>
                </c:pt>
                <c:pt idx="1250">
                  <c:v>125</c:v>
                </c:pt>
                <c:pt idx="1251">
                  <c:v>125.1</c:v>
                </c:pt>
                <c:pt idx="1252">
                  <c:v>125.2</c:v>
                </c:pt>
                <c:pt idx="1253">
                  <c:v>125.3</c:v>
                </c:pt>
                <c:pt idx="1254">
                  <c:v>125.4</c:v>
                </c:pt>
                <c:pt idx="1255">
                  <c:v>125.5</c:v>
                </c:pt>
                <c:pt idx="1256">
                  <c:v>125.6</c:v>
                </c:pt>
                <c:pt idx="1257">
                  <c:v>125.7</c:v>
                </c:pt>
                <c:pt idx="1258">
                  <c:v>125.8</c:v>
                </c:pt>
                <c:pt idx="1259">
                  <c:v>125.9</c:v>
                </c:pt>
                <c:pt idx="1260">
                  <c:v>126</c:v>
                </c:pt>
                <c:pt idx="1261">
                  <c:v>126.1</c:v>
                </c:pt>
                <c:pt idx="1262">
                  <c:v>126.2</c:v>
                </c:pt>
                <c:pt idx="1263">
                  <c:v>126.3</c:v>
                </c:pt>
                <c:pt idx="1264">
                  <c:v>126.4</c:v>
                </c:pt>
                <c:pt idx="1265">
                  <c:v>126.5</c:v>
                </c:pt>
                <c:pt idx="1266">
                  <c:v>126.6</c:v>
                </c:pt>
                <c:pt idx="1267">
                  <c:v>126.7</c:v>
                </c:pt>
                <c:pt idx="1268">
                  <c:v>126.8</c:v>
                </c:pt>
                <c:pt idx="1269">
                  <c:v>126.9</c:v>
                </c:pt>
                <c:pt idx="1270">
                  <c:v>127</c:v>
                </c:pt>
                <c:pt idx="1271">
                  <c:v>127.1</c:v>
                </c:pt>
                <c:pt idx="1272">
                  <c:v>127.2</c:v>
                </c:pt>
                <c:pt idx="1273">
                  <c:v>127.3</c:v>
                </c:pt>
                <c:pt idx="1274">
                  <c:v>127.4</c:v>
                </c:pt>
                <c:pt idx="1275">
                  <c:v>127.5</c:v>
                </c:pt>
                <c:pt idx="1276">
                  <c:v>127.6</c:v>
                </c:pt>
                <c:pt idx="1277">
                  <c:v>127.7</c:v>
                </c:pt>
                <c:pt idx="1278">
                  <c:v>127.8</c:v>
                </c:pt>
                <c:pt idx="1279">
                  <c:v>127.9</c:v>
                </c:pt>
                <c:pt idx="1280">
                  <c:v>128</c:v>
                </c:pt>
                <c:pt idx="1281">
                  <c:v>128.1</c:v>
                </c:pt>
                <c:pt idx="1282">
                  <c:v>128.19999999999999</c:v>
                </c:pt>
                <c:pt idx="1283">
                  <c:v>128.30000000000001</c:v>
                </c:pt>
                <c:pt idx="1284">
                  <c:v>128.4</c:v>
                </c:pt>
                <c:pt idx="1285">
                  <c:v>128.5</c:v>
                </c:pt>
                <c:pt idx="1286">
                  <c:v>128.6</c:v>
                </c:pt>
                <c:pt idx="1287">
                  <c:v>128.69999999999999</c:v>
                </c:pt>
                <c:pt idx="1288">
                  <c:v>128.80000000000001</c:v>
                </c:pt>
                <c:pt idx="1289">
                  <c:v>128.9</c:v>
                </c:pt>
                <c:pt idx="1290">
                  <c:v>129</c:v>
                </c:pt>
                <c:pt idx="1291">
                  <c:v>129.1</c:v>
                </c:pt>
                <c:pt idx="1292">
                  <c:v>129.19999999999999</c:v>
                </c:pt>
                <c:pt idx="1293">
                  <c:v>129.30000000000001</c:v>
                </c:pt>
                <c:pt idx="1294">
                  <c:v>129.4</c:v>
                </c:pt>
                <c:pt idx="1295">
                  <c:v>129.5</c:v>
                </c:pt>
                <c:pt idx="1296">
                  <c:v>129.6</c:v>
                </c:pt>
                <c:pt idx="1297">
                  <c:v>129.69999999999999</c:v>
                </c:pt>
                <c:pt idx="1298">
                  <c:v>129.80000000000001</c:v>
                </c:pt>
                <c:pt idx="1299">
                  <c:v>129.9</c:v>
                </c:pt>
                <c:pt idx="1300">
                  <c:v>130</c:v>
                </c:pt>
                <c:pt idx="1301">
                  <c:v>130.1</c:v>
                </c:pt>
                <c:pt idx="1302">
                  <c:v>130.19999999999999</c:v>
                </c:pt>
                <c:pt idx="1303">
                  <c:v>130.30000000000001</c:v>
                </c:pt>
                <c:pt idx="1304">
                  <c:v>130.4</c:v>
                </c:pt>
                <c:pt idx="1305">
                  <c:v>130.5</c:v>
                </c:pt>
                <c:pt idx="1306">
                  <c:v>130.6</c:v>
                </c:pt>
                <c:pt idx="1307">
                  <c:v>130.69999999999999</c:v>
                </c:pt>
                <c:pt idx="1308">
                  <c:v>130.80000000000001</c:v>
                </c:pt>
                <c:pt idx="1309">
                  <c:v>130.9</c:v>
                </c:pt>
                <c:pt idx="1310">
                  <c:v>131</c:v>
                </c:pt>
                <c:pt idx="1311">
                  <c:v>131.1</c:v>
                </c:pt>
                <c:pt idx="1312">
                  <c:v>131.19999999999999</c:v>
                </c:pt>
                <c:pt idx="1313">
                  <c:v>131.30000000000001</c:v>
                </c:pt>
                <c:pt idx="1314">
                  <c:v>131.4</c:v>
                </c:pt>
                <c:pt idx="1315">
                  <c:v>131.5</c:v>
                </c:pt>
                <c:pt idx="1316">
                  <c:v>131.6</c:v>
                </c:pt>
                <c:pt idx="1317">
                  <c:v>131.69999999999999</c:v>
                </c:pt>
                <c:pt idx="1318">
                  <c:v>131.80000000000001</c:v>
                </c:pt>
                <c:pt idx="1319">
                  <c:v>131.9</c:v>
                </c:pt>
                <c:pt idx="1320">
                  <c:v>132</c:v>
                </c:pt>
                <c:pt idx="1321">
                  <c:v>132.1</c:v>
                </c:pt>
                <c:pt idx="1322">
                  <c:v>132.19999999999999</c:v>
                </c:pt>
                <c:pt idx="1323">
                  <c:v>132.30000000000001</c:v>
                </c:pt>
                <c:pt idx="1324">
                  <c:v>132.4</c:v>
                </c:pt>
                <c:pt idx="1325">
                  <c:v>132.5</c:v>
                </c:pt>
                <c:pt idx="1326">
                  <c:v>132.6</c:v>
                </c:pt>
                <c:pt idx="1327">
                  <c:v>132.69999999999999</c:v>
                </c:pt>
                <c:pt idx="1328">
                  <c:v>132.80000000000001</c:v>
                </c:pt>
                <c:pt idx="1329">
                  <c:v>132.9</c:v>
                </c:pt>
                <c:pt idx="1330">
                  <c:v>133</c:v>
                </c:pt>
                <c:pt idx="1331">
                  <c:v>133.1</c:v>
                </c:pt>
                <c:pt idx="1332">
                  <c:v>133.19999999999999</c:v>
                </c:pt>
                <c:pt idx="1333">
                  <c:v>133.30000000000001</c:v>
                </c:pt>
                <c:pt idx="1334">
                  <c:v>133.4</c:v>
                </c:pt>
                <c:pt idx="1335">
                  <c:v>133.5</c:v>
                </c:pt>
                <c:pt idx="1336">
                  <c:v>133.6</c:v>
                </c:pt>
                <c:pt idx="1337">
                  <c:v>133.69999999999999</c:v>
                </c:pt>
                <c:pt idx="1338">
                  <c:v>133.80000000000001</c:v>
                </c:pt>
                <c:pt idx="1339">
                  <c:v>133.9</c:v>
                </c:pt>
                <c:pt idx="1340">
                  <c:v>134</c:v>
                </c:pt>
                <c:pt idx="1341">
                  <c:v>134.1</c:v>
                </c:pt>
                <c:pt idx="1342">
                  <c:v>134.19999999999999</c:v>
                </c:pt>
                <c:pt idx="1343">
                  <c:v>134.30000000000001</c:v>
                </c:pt>
                <c:pt idx="1344">
                  <c:v>134.4</c:v>
                </c:pt>
                <c:pt idx="1345">
                  <c:v>134.5</c:v>
                </c:pt>
                <c:pt idx="1346">
                  <c:v>134.6</c:v>
                </c:pt>
                <c:pt idx="1347">
                  <c:v>134.69999999999999</c:v>
                </c:pt>
                <c:pt idx="1348">
                  <c:v>134.80000000000001</c:v>
                </c:pt>
                <c:pt idx="1349">
                  <c:v>134.9</c:v>
                </c:pt>
                <c:pt idx="1350">
                  <c:v>135</c:v>
                </c:pt>
                <c:pt idx="1351">
                  <c:v>135.1</c:v>
                </c:pt>
                <c:pt idx="1352">
                  <c:v>135.19999999999999</c:v>
                </c:pt>
                <c:pt idx="1353">
                  <c:v>135.30000000000001</c:v>
                </c:pt>
                <c:pt idx="1354">
                  <c:v>135.4</c:v>
                </c:pt>
                <c:pt idx="1355">
                  <c:v>135.5</c:v>
                </c:pt>
                <c:pt idx="1356">
                  <c:v>135.6</c:v>
                </c:pt>
                <c:pt idx="1357">
                  <c:v>135.69999999999999</c:v>
                </c:pt>
                <c:pt idx="1358">
                  <c:v>135.80000000000001</c:v>
                </c:pt>
                <c:pt idx="1359">
                  <c:v>135.9</c:v>
                </c:pt>
                <c:pt idx="1360">
                  <c:v>136</c:v>
                </c:pt>
                <c:pt idx="1361">
                  <c:v>136.1</c:v>
                </c:pt>
                <c:pt idx="1362">
                  <c:v>136.19999999999999</c:v>
                </c:pt>
                <c:pt idx="1363">
                  <c:v>136.30000000000001</c:v>
                </c:pt>
                <c:pt idx="1364">
                  <c:v>136.4</c:v>
                </c:pt>
                <c:pt idx="1365">
                  <c:v>136.5</c:v>
                </c:pt>
                <c:pt idx="1366">
                  <c:v>136.6</c:v>
                </c:pt>
                <c:pt idx="1367">
                  <c:v>136.69999999999999</c:v>
                </c:pt>
                <c:pt idx="1368">
                  <c:v>136.80000000000001</c:v>
                </c:pt>
                <c:pt idx="1369">
                  <c:v>136.9</c:v>
                </c:pt>
                <c:pt idx="1370">
                  <c:v>137</c:v>
                </c:pt>
                <c:pt idx="1371">
                  <c:v>137.1</c:v>
                </c:pt>
                <c:pt idx="1372">
                  <c:v>137.19999999999999</c:v>
                </c:pt>
                <c:pt idx="1373">
                  <c:v>137.30000000000001</c:v>
                </c:pt>
                <c:pt idx="1374">
                  <c:v>137.4</c:v>
                </c:pt>
                <c:pt idx="1375">
                  <c:v>137.5</c:v>
                </c:pt>
                <c:pt idx="1376">
                  <c:v>137.6</c:v>
                </c:pt>
                <c:pt idx="1377">
                  <c:v>137.69999999999999</c:v>
                </c:pt>
                <c:pt idx="1378">
                  <c:v>137.80000000000001</c:v>
                </c:pt>
                <c:pt idx="1379">
                  <c:v>137.9</c:v>
                </c:pt>
                <c:pt idx="1380">
                  <c:v>138</c:v>
                </c:pt>
                <c:pt idx="1381">
                  <c:v>138.1</c:v>
                </c:pt>
                <c:pt idx="1382">
                  <c:v>138.19999999999999</c:v>
                </c:pt>
                <c:pt idx="1383">
                  <c:v>138.30000000000001</c:v>
                </c:pt>
                <c:pt idx="1384">
                  <c:v>138.4</c:v>
                </c:pt>
                <c:pt idx="1385">
                  <c:v>138.5</c:v>
                </c:pt>
                <c:pt idx="1386">
                  <c:v>138.6</c:v>
                </c:pt>
                <c:pt idx="1387">
                  <c:v>138.69999999999999</c:v>
                </c:pt>
                <c:pt idx="1388">
                  <c:v>138.80000000000001</c:v>
                </c:pt>
                <c:pt idx="1389">
                  <c:v>138.9</c:v>
                </c:pt>
                <c:pt idx="1390">
                  <c:v>139</c:v>
                </c:pt>
                <c:pt idx="1391">
                  <c:v>139.1</c:v>
                </c:pt>
                <c:pt idx="1392">
                  <c:v>139.19999999999999</c:v>
                </c:pt>
                <c:pt idx="1393">
                  <c:v>139.30000000000001</c:v>
                </c:pt>
                <c:pt idx="1394">
                  <c:v>139.4</c:v>
                </c:pt>
                <c:pt idx="1395">
                  <c:v>139.5</c:v>
                </c:pt>
                <c:pt idx="1396">
                  <c:v>139.6</c:v>
                </c:pt>
                <c:pt idx="1397">
                  <c:v>139.69999999999999</c:v>
                </c:pt>
                <c:pt idx="1398">
                  <c:v>139.80000000000001</c:v>
                </c:pt>
                <c:pt idx="1399">
                  <c:v>139.9</c:v>
                </c:pt>
                <c:pt idx="1400">
                  <c:v>140</c:v>
                </c:pt>
                <c:pt idx="1401">
                  <c:v>140.1</c:v>
                </c:pt>
                <c:pt idx="1402">
                  <c:v>140.19999999999999</c:v>
                </c:pt>
                <c:pt idx="1403">
                  <c:v>140.30000000000001</c:v>
                </c:pt>
                <c:pt idx="1404">
                  <c:v>140.4</c:v>
                </c:pt>
                <c:pt idx="1405">
                  <c:v>140.5</c:v>
                </c:pt>
                <c:pt idx="1406">
                  <c:v>140.6</c:v>
                </c:pt>
                <c:pt idx="1407">
                  <c:v>140.69999999999999</c:v>
                </c:pt>
                <c:pt idx="1408">
                  <c:v>140.80000000000001</c:v>
                </c:pt>
                <c:pt idx="1409">
                  <c:v>140.9</c:v>
                </c:pt>
                <c:pt idx="1410">
                  <c:v>141</c:v>
                </c:pt>
                <c:pt idx="1411">
                  <c:v>141.1</c:v>
                </c:pt>
                <c:pt idx="1412">
                  <c:v>141.19999999999999</c:v>
                </c:pt>
                <c:pt idx="1413">
                  <c:v>141.30000000000001</c:v>
                </c:pt>
                <c:pt idx="1414">
                  <c:v>141.4</c:v>
                </c:pt>
                <c:pt idx="1415">
                  <c:v>141.5</c:v>
                </c:pt>
                <c:pt idx="1416">
                  <c:v>141.6</c:v>
                </c:pt>
                <c:pt idx="1417">
                  <c:v>141.69999999999999</c:v>
                </c:pt>
                <c:pt idx="1418">
                  <c:v>141.80000000000001</c:v>
                </c:pt>
                <c:pt idx="1419">
                  <c:v>141.9</c:v>
                </c:pt>
                <c:pt idx="1420">
                  <c:v>142</c:v>
                </c:pt>
                <c:pt idx="1421">
                  <c:v>142.1</c:v>
                </c:pt>
                <c:pt idx="1422">
                  <c:v>142.19999999999999</c:v>
                </c:pt>
                <c:pt idx="1423">
                  <c:v>142.30000000000001</c:v>
                </c:pt>
                <c:pt idx="1424">
                  <c:v>142.4</c:v>
                </c:pt>
                <c:pt idx="1425">
                  <c:v>142.5</c:v>
                </c:pt>
                <c:pt idx="1426">
                  <c:v>142.6</c:v>
                </c:pt>
                <c:pt idx="1427">
                  <c:v>142.69999999999999</c:v>
                </c:pt>
                <c:pt idx="1428">
                  <c:v>142.80000000000001</c:v>
                </c:pt>
                <c:pt idx="1429">
                  <c:v>142.9</c:v>
                </c:pt>
                <c:pt idx="1430">
                  <c:v>143</c:v>
                </c:pt>
                <c:pt idx="1431">
                  <c:v>143.1</c:v>
                </c:pt>
                <c:pt idx="1432">
                  <c:v>143.19999999999999</c:v>
                </c:pt>
                <c:pt idx="1433">
                  <c:v>143.30000000000001</c:v>
                </c:pt>
                <c:pt idx="1434">
                  <c:v>143.4</c:v>
                </c:pt>
                <c:pt idx="1435">
                  <c:v>143.5</c:v>
                </c:pt>
                <c:pt idx="1436">
                  <c:v>143.6</c:v>
                </c:pt>
                <c:pt idx="1437">
                  <c:v>143.69999999999999</c:v>
                </c:pt>
                <c:pt idx="1438">
                  <c:v>143.80000000000001</c:v>
                </c:pt>
                <c:pt idx="1439">
                  <c:v>143.9</c:v>
                </c:pt>
                <c:pt idx="1440">
                  <c:v>144</c:v>
                </c:pt>
                <c:pt idx="1441">
                  <c:v>144.1</c:v>
                </c:pt>
                <c:pt idx="1442">
                  <c:v>144.19999999999999</c:v>
                </c:pt>
                <c:pt idx="1443">
                  <c:v>144.30000000000001</c:v>
                </c:pt>
                <c:pt idx="1444">
                  <c:v>144.4</c:v>
                </c:pt>
                <c:pt idx="1445">
                  <c:v>144.5</c:v>
                </c:pt>
                <c:pt idx="1446">
                  <c:v>144.6</c:v>
                </c:pt>
                <c:pt idx="1447">
                  <c:v>144.69999999999999</c:v>
                </c:pt>
                <c:pt idx="1448">
                  <c:v>144.80000000000001</c:v>
                </c:pt>
                <c:pt idx="1449">
                  <c:v>144.9</c:v>
                </c:pt>
                <c:pt idx="1450">
                  <c:v>145</c:v>
                </c:pt>
                <c:pt idx="1451">
                  <c:v>145.1</c:v>
                </c:pt>
                <c:pt idx="1452">
                  <c:v>145.19999999999999</c:v>
                </c:pt>
                <c:pt idx="1453">
                  <c:v>145.30000000000001</c:v>
                </c:pt>
                <c:pt idx="1454">
                  <c:v>145.4</c:v>
                </c:pt>
                <c:pt idx="1455">
                  <c:v>145.5</c:v>
                </c:pt>
                <c:pt idx="1456">
                  <c:v>145.6</c:v>
                </c:pt>
                <c:pt idx="1457">
                  <c:v>145.69999999999999</c:v>
                </c:pt>
                <c:pt idx="1458">
                  <c:v>145.80000000000001</c:v>
                </c:pt>
                <c:pt idx="1459">
                  <c:v>145.9</c:v>
                </c:pt>
                <c:pt idx="1460">
                  <c:v>146</c:v>
                </c:pt>
                <c:pt idx="1461">
                  <c:v>146.1</c:v>
                </c:pt>
                <c:pt idx="1462">
                  <c:v>146.19999999999999</c:v>
                </c:pt>
                <c:pt idx="1463">
                  <c:v>146.30000000000001</c:v>
                </c:pt>
                <c:pt idx="1464">
                  <c:v>146.4</c:v>
                </c:pt>
                <c:pt idx="1465">
                  <c:v>146.5</c:v>
                </c:pt>
                <c:pt idx="1466">
                  <c:v>146.6</c:v>
                </c:pt>
                <c:pt idx="1467">
                  <c:v>146.69999999999999</c:v>
                </c:pt>
                <c:pt idx="1468">
                  <c:v>146.80000000000001</c:v>
                </c:pt>
                <c:pt idx="1469">
                  <c:v>146.9</c:v>
                </c:pt>
                <c:pt idx="1470">
                  <c:v>147</c:v>
                </c:pt>
                <c:pt idx="1471">
                  <c:v>147.1</c:v>
                </c:pt>
                <c:pt idx="1472">
                  <c:v>147.19999999999999</c:v>
                </c:pt>
                <c:pt idx="1473">
                  <c:v>147.30000000000001</c:v>
                </c:pt>
                <c:pt idx="1474">
                  <c:v>147.4</c:v>
                </c:pt>
                <c:pt idx="1475">
                  <c:v>147.5</c:v>
                </c:pt>
                <c:pt idx="1476">
                  <c:v>147.6</c:v>
                </c:pt>
                <c:pt idx="1477">
                  <c:v>147.69999999999999</c:v>
                </c:pt>
                <c:pt idx="1478">
                  <c:v>147.80000000000001</c:v>
                </c:pt>
                <c:pt idx="1479">
                  <c:v>147.9</c:v>
                </c:pt>
                <c:pt idx="1480">
                  <c:v>148</c:v>
                </c:pt>
                <c:pt idx="1481">
                  <c:v>148.1</c:v>
                </c:pt>
                <c:pt idx="1482">
                  <c:v>148.19999999999999</c:v>
                </c:pt>
                <c:pt idx="1483">
                  <c:v>148.30000000000001</c:v>
                </c:pt>
                <c:pt idx="1484">
                  <c:v>148.4</c:v>
                </c:pt>
                <c:pt idx="1485">
                  <c:v>148.5</c:v>
                </c:pt>
                <c:pt idx="1486">
                  <c:v>148.6</c:v>
                </c:pt>
                <c:pt idx="1487">
                  <c:v>148.69999999999999</c:v>
                </c:pt>
                <c:pt idx="1488">
                  <c:v>148.80000000000001</c:v>
                </c:pt>
                <c:pt idx="1489">
                  <c:v>148.9</c:v>
                </c:pt>
                <c:pt idx="1490">
                  <c:v>149</c:v>
                </c:pt>
                <c:pt idx="1491">
                  <c:v>149.1</c:v>
                </c:pt>
                <c:pt idx="1492">
                  <c:v>149.19999999999999</c:v>
                </c:pt>
                <c:pt idx="1493">
                  <c:v>149.30000000000001</c:v>
                </c:pt>
                <c:pt idx="1494">
                  <c:v>149.4</c:v>
                </c:pt>
                <c:pt idx="1495">
                  <c:v>149.5</c:v>
                </c:pt>
                <c:pt idx="1496">
                  <c:v>149.6</c:v>
                </c:pt>
                <c:pt idx="1497">
                  <c:v>149.69999999999999</c:v>
                </c:pt>
                <c:pt idx="1498">
                  <c:v>149.80000000000001</c:v>
                </c:pt>
                <c:pt idx="1499">
                  <c:v>149.9</c:v>
                </c:pt>
                <c:pt idx="1500">
                  <c:v>150</c:v>
                </c:pt>
                <c:pt idx="1501">
                  <c:v>150.1</c:v>
                </c:pt>
                <c:pt idx="1502">
                  <c:v>150.19999999999999</c:v>
                </c:pt>
                <c:pt idx="1503">
                  <c:v>150.30000000000001</c:v>
                </c:pt>
                <c:pt idx="1504">
                  <c:v>150.4</c:v>
                </c:pt>
                <c:pt idx="1505">
                  <c:v>150.5</c:v>
                </c:pt>
                <c:pt idx="1506">
                  <c:v>150.6</c:v>
                </c:pt>
                <c:pt idx="1507">
                  <c:v>150.69999999999999</c:v>
                </c:pt>
                <c:pt idx="1508">
                  <c:v>150.80000000000001</c:v>
                </c:pt>
                <c:pt idx="1509">
                  <c:v>150.9</c:v>
                </c:pt>
                <c:pt idx="1510">
                  <c:v>151</c:v>
                </c:pt>
                <c:pt idx="1511">
                  <c:v>151.1</c:v>
                </c:pt>
                <c:pt idx="1512">
                  <c:v>151.19999999999999</c:v>
                </c:pt>
                <c:pt idx="1513">
                  <c:v>151.30000000000001</c:v>
                </c:pt>
                <c:pt idx="1514">
                  <c:v>151.4</c:v>
                </c:pt>
                <c:pt idx="1515">
                  <c:v>151.5</c:v>
                </c:pt>
                <c:pt idx="1516">
                  <c:v>151.6</c:v>
                </c:pt>
                <c:pt idx="1517">
                  <c:v>151.69999999999999</c:v>
                </c:pt>
                <c:pt idx="1518">
                  <c:v>151.80000000000001</c:v>
                </c:pt>
                <c:pt idx="1519">
                  <c:v>151.9</c:v>
                </c:pt>
                <c:pt idx="1520">
                  <c:v>152</c:v>
                </c:pt>
                <c:pt idx="1521">
                  <c:v>152.1</c:v>
                </c:pt>
                <c:pt idx="1522">
                  <c:v>152.19999999999999</c:v>
                </c:pt>
                <c:pt idx="1523">
                  <c:v>152.30000000000001</c:v>
                </c:pt>
                <c:pt idx="1524">
                  <c:v>152.4</c:v>
                </c:pt>
                <c:pt idx="1525">
                  <c:v>152.5</c:v>
                </c:pt>
                <c:pt idx="1526">
                  <c:v>152.6</c:v>
                </c:pt>
                <c:pt idx="1527">
                  <c:v>152.69999999999999</c:v>
                </c:pt>
                <c:pt idx="1528">
                  <c:v>152.80000000000001</c:v>
                </c:pt>
                <c:pt idx="1529">
                  <c:v>152.9</c:v>
                </c:pt>
                <c:pt idx="1530">
                  <c:v>153</c:v>
                </c:pt>
                <c:pt idx="1531">
                  <c:v>153.1</c:v>
                </c:pt>
                <c:pt idx="1532">
                  <c:v>153.19999999999999</c:v>
                </c:pt>
                <c:pt idx="1533">
                  <c:v>153.30000000000001</c:v>
                </c:pt>
                <c:pt idx="1534">
                  <c:v>153.4</c:v>
                </c:pt>
                <c:pt idx="1535">
                  <c:v>153.5</c:v>
                </c:pt>
                <c:pt idx="1536">
                  <c:v>153.6</c:v>
                </c:pt>
                <c:pt idx="1537">
                  <c:v>153.69999999999999</c:v>
                </c:pt>
                <c:pt idx="1538">
                  <c:v>153.80000000000001</c:v>
                </c:pt>
                <c:pt idx="1539">
                  <c:v>153.9</c:v>
                </c:pt>
                <c:pt idx="1540">
                  <c:v>154</c:v>
                </c:pt>
                <c:pt idx="1541">
                  <c:v>154.1</c:v>
                </c:pt>
                <c:pt idx="1542">
                  <c:v>154.19999999999999</c:v>
                </c:pt>
                <c:pt idx="1543">
                  <c:v>154.30000000000001</c:v>
                </c:pt>
                <c:pt idx="1544">
                  <c:v>154.4</c:v>
                </c:pt>
                <c:pt idx="1545">
                  <c:v>154.5</c:v>
                </c:pt>
                <c:pt idx="1546">
                  <c:v>154.6</c:v>
                </c:pt>
                <c:pt idx="1547">
                  <c:v>154.69999999999999</c:v>
                </c:pt>
                <c:pt idx="1548">
                  <c:v>154.80000000000001</c:v>
                </c:pt>
                <c:pt idx="1549">
                  <c:v>154.9</c:v>
                </c:pt>
                <c:pt idx="1550">
                  <c:v>155</c:v>
                </c:pt>
                <c:pt idx="1551">
                  <c:v>155.1</c:v>
                </c:pt>
                <c:pt idx="1552">
                  <c:v>155.19999999999999</c:v>
                </c:pt>
                <c:pt idx="1553">
                  <c:v>155.30000000000001</c:v>
                </c:pt>
                <c:pt idx="1554">
                  <c:v>155.4</c:v>
                </c:pt>
                <c:pt idx="1555">
                  <c:v>155.5</c:v>
                </c:pt>
                <c:pt idx="1556">
                  <c:v>155.6</c:v>
                </c:pt>
                <c:pt idx="1557">
                  <c:v>155.69999999999999</c:v>
                </c:pt>
                <c:pt idx="1558">
                  <c:v>155.80000000000001</c:v>
                </c:pt>
                <c:pt idx="1559">
                  <c:v>155.9</c:v>
                </c:pt>
                <c:pt idx="1560">
                  <c:v>156</c:v>
                </c:pt>
                <c:pt idx="1561">
                  <c:v>156.1</c:v>
                </c:pt>
                <c:pt idx="1562">
                  <c:v>156.19999999999999</c:v>
                </c:pt>
                <c:pt idx="1563">
                  <c:v>156.30000000000001</c:v>
                </c:pt>
                <c:pt idx="1564">
                  <c:v>156.4</c:v>
                </c:pt>
                <c:pt idx="1565">
                  <c:v>156.5</c:v>
                </c:pt>
                <c:pt idx="1566">
                  <c:v>156.6</c:v>
                </c:pt>
                <c:pt idx="1567">
                  <c:v>156.69999999999999</c:v>
                </c:pt>
                <c:pt idx="1568">
                  <c:v>156.80000000000001</c:v>
                </c:pt>
                <c:pt idx="1569">
                  <c:v>156.9</c:v>
                </c:pt>
                <c:pt idx="1570">
                  <c:v>157</c:v>
                </c:pt>
                <c:pt idx="1571">
                  <c:v>157.1</c:v>
                </c:pt>
                <c:pt idx="1572">
                  <c:v>157.19999999999999</c:v>
                </c:pt>
                <c:pt idx="1573">
                  <c:v>157.30000000000001</c:v>
                </c:pt>
                <c:pt idx="1574">
                  <c:v>157.4</c:v>
                </c:pt>
                <c:pt idx="1575">
                  <c:v>157.5</c:v>
                </c:pt>
                <c:pt idx="1576">
                  <c:v>157.6</c:v>
                </c:pt>
                <c:pt idx="1577">
                  <c:v>157.69999999999999</c:v>
                </c:pt>
                <c:pt idx="1578">
                  <c:v>157.80000000000001</c:v>
                </c:pt>
                <c:pt idx="1579">
                  <c:v>157.9</c:v>
                </c:pt>
                <c:pt idx="1580">
                  <c:v>158</c:v>
                </c:pt>
                <c:pt idx="1581">
                  <c:v>158.1</c:v>
                </c:pt>
                <c:pt idx="1582">
                  <c:v>158.19999999999999</c:v>
                </c:pt>
                <c:pt idx="1583">
                  <c:v>158.30000000000001</c:v>
                </c:pt>
                <c:pt idx="1584">
                  <c:v>158.4</c:v>
                </c:pt>
                <c:pt idx="1585">
                  <c:v>158.5</c:v>
                </c:pt>
                <c:pt idx="1586">
                  <c:v>158.6</c:v>
                </c:pt>
                <c:pt idx="1587">
                  <c:v>158.69999999999999</c:v>
                </c:pt>
                <c:pt idx="1588">
                  <c:v>158.80000000000001</c:v>
                </c:pt>
                <c:pt idx="1589">
                  <c:v>158.9</c:v>
                </c:pt>
                <c:pt idx="1590">
                  <c:v>159</c:v>
                </c:pt>
                <c:pt idx="1591">
                  <c:v>159.1</c:v>
                </c:pt>
                <c:pt idx="1592">
                  <c:v>159.19999999999999</c:v>
                </c:pt>
                <c:pt idx="1593">
                  <c:v>159.30000000000001</c:v>
                </c:pt>
                <c:pt idx="1594">
                  <c:v>159.4</c:v>
                </c:pt>
                <c:pt idx="1595">
                  <c:v>159.5</c:v>
                </c:pt>
                <c:pt idx="1596">
                  <c:v>159.6</c:v>
                </c:pt>
                <c:pt idx="1597">
                  <c:v>159.69999999999999</c:v>
                </c:pt>
                <c:pt idx="1598">
                  <c:v>159.80000000000001</c:v>
                </c:pt>
                <c:pt idx="1599">
                  <c:v>159.9</c:v>
                </c:pt>
                <c:pt idx="1600">
                  <c:v>160</c:v>
                </c:pt>
                <c:pt idx="1601">
                  <c:v>160.1</c:v>
                </c:pt>
                <c:pt idx="1602">
                  <c:v>160.19999999999999</c:v>
                </c:pt>
                <c:pt idx="1603">
                  <c:v>160.30000000000001</c:v>
                </c:pt>
                <c:pt idx="1604">
                  <c:v>160.4</c:v>
                </c:pt>
                <c:pt idx="1605">
                  <c:v>160.5</c:v>
                </c:pt>
                <c:pt idx="1606">
                  <c:v>160.6</c:v>
                </c:pt>
                <c:pt idx="1607">
                  <c:v>160.69999999999999</c:v>
                </c:pt>
                <c:pt idx="1608">
                  <c:v>160.80000000000001</c:v>
                </c:pt>
                <c:pt idx="1609">
                  <c:v>160.9</c:v>
                </c:pt>
                <c:pt idx="1610">
                  <c:v>161</c:v>
                </c:pt>
                <c:pt idx="1611">
                  <c:v>161.1</c:v>
                </c:pt>
                <c:pt idx="1612">
                  <c:v>161.19999999999999</c:v>
                </c:pt>
                <c:pt idx="1613">
                  <c:v>161.30000000000001</c:v>
                </c:pt>
                <c:pt idx="1614">
                  <c:v>161.4</c:v>
                </c:pt>
                <c:pt idx="1615">
                  <c:v>161.5</c:v>
                </c:pt>
                <c:pt idx="1616">
                  <c:v>161.6</c:v>
                </c:pt>
                <c:pt idx="1617">
                  <c:v>161.69999999999999</c:v>
                </c:pt>
                <c:pt idx="1618">
                  <c:v>161.80000000000001</c:v>
                </c:pt>
                <c:pt idx="1619">
                  <c:v>161.9</c:v>
                </c:pt>
                <c:pt idx="1620">
                  <c:v>162</c:v>
                </c:pt>
                <c:pt idx="1621">
                  <c:v>162.1</c:v>
                </c:pt>
                <c:pt idx="1622">
                  <c:v>162.19999999999999</c:v>
                </c:pt>
                <c:pt idx="1623">
                  <c:v>162.30000000000001</c:v>
                </c:pt>
                <c:pt idx="1624">
                  <c:v>162.4</c:v>
                </c:pt>
                <c:pt idx="1625">
                  <c:v>162.5</c:v>
                </c:pt>
                <c:pt idx="1626">
                  <c:v>162.6</c:v>
                </c:pt>
                <c:pt idx="1627">
                  <c:v>162.69999999999999</c:v>
                </c:pt>
                <c:pt idx="1628">
                  <c:v>162.80000000000001</c:v>
                </c:pt>
                <c:pt idx="1629">
                  <c:v>162.9</c:v>
                </c:pt>
                <c:pt idx="1630">
                  <c:v>163</c:v>
                </c:pt>
                <c:pt idx="1631">
                  <c:v>163.1</c:v>
                </c:pt>
                <c:pt idx="1632">
                  <c:v>163.19999999999999</c:v>
                </c:pt>
                <c:pt idx="1633">
                  <c:v>163.30000000000001</c:v>
                </c:pt>
                <c:pt idx="1634">
                  <c:v>163.4</c:v>
                </c:pt>
                <c:pt idx="1635">
                  <c:v>163.5</c:v>
                </c:pt>
                <c:pt idx="1636">
                  <c:v>163.6</c:v>
                </c:pt>
                <c:pt idx="1637">
                  <c:v>163.69999999999999</c:v>
                </c:pt>
                <c:pt idx="1638">
                  <c:v>163.80000000000001</c:v>
                </c:pt>
                <c:pt idx="1639">
                  <c:v>163.9</c:v>
                </c:pt>
                <c:pt idx="1640">
                  <c:v>164</c:v>
                </c:pt>
                <c:pt idx="1641">
                  <c:v>164.1</c:v>
                </c:pt>
                <c:pt idx="1642">
                  <c:v>164.2</c:v>
                </c:pt>
                <c:pt idx="1643">
                  <c:v>164.3</c:v>
                </c:pt>
                <c:pt idx="1644">
                  <c:v>164.4</c:v>
                </c:pt>
                <c:pt idx="1645">
                  <c:v>164.5</c:v>
                </c:pt>
                <c:pt idx="1646">
                  <c:v>164.6</c:v>
                </c:pt>
                <c:pt idx="1647">
                  <c:v>164.7</c:v>
                </c:pt>
                <c:pt idx="1648">
                  <c:v>164.8</c:v>
                </c:pt>
                <c:pt idx="1649">
                  <c:v>164.9</c:v>
                </c:pt>
                <c:pt idx="1650">
                  <c:v>165</c:v>
                </c:pt>
                <c:pt idx="1651">
                  <c:v>165.1</c:v>
                </c:pt>
                <c:pt idx="1652">
                  <c:v>165.2</c:v>
                </c:pt>
                <c:pt idx="1653">
                  <c:v>165.3</c:v>
                </c:pt>
                <c:pt idx="1654">
                  <c:v>165.4</c:v>
                </c:pt>
                <c:pt idx="1655">
                  <c:v>165.5</c:v>
                </c:pt>
                <c:pt idx="1656">
                  <c:v>165.6</c:v>
                </c:pt>
                <c:pt idx="1657">
                  <c:v>165.7</c:v>
                </c:pt>
                <c:pt idx="1658">
                  <c:v>165.8</c:v>
                </c:pt>
                <c:pt idx="1659">
                  <c:v>165.9</c:v>
                </c:pt>
                <c:pt idx="1660">
                  <c:v>166</c:v>
                </c:pt>
                <c:pt idx="1661">
                  <c:v>166.1</c:v>
                </c:pt>
                <c:pt idx="1662">
                  <c:v>166.2</c:v>
                </c:pt>
                <c:pt idx="1663">
                  <c:v>166.3</c:v>
                </c:pt>
                <c:pt idx="1664">
                  <c:v>166.4</c:v>
                </c:pt>
                <c:pt idx="1665">
                  <c:v>166.5</c:v>
                </c:pt>
                <c:pt idx="1666">
                  <c:v>166.6</c:v>
                </c:pt>
                <c:pt idx="1667">
                  <c:v>166.7</c:v>
                </c:pt>
                <c:pt idx="1668">
                  <c:v>166.8</c:v>
                </c:pt>
                <c:pt idx="1669">
                  <c:v>166.9</c:v>
                </c:pt>
                <c:pt idx="1670">
                  <c:v>167</c:v>
                </c:pt>
                <c:pt idx="1671">
                  <c:v>167.1</c:v>
                </c:pt>
                <c:pt idx="1672">
                  <c:v>167.2</c:v>
                </c:pt>
                <c:pt idx="1673">
                  <c:v>167.3</c:v>
                </c:pt>
                <c:pt idx="1674">
                  <c:v>167.4</c:v>
                </c:pt>
                <c:pt idx="1675">
                  <c:v>167.5</c:v>
                </c:pt>
                <c:pt idx="1676">
                  <c:v>167.6</c:v>
                </c:pt>
                <c:pt idx="1677">
                  <c:v>167.7</c:v>
                </c:pt>
                <c:pt idx="1678">
                  <c:v>167.8</c:v>
                </c:pt>
                <c:pt idx="1679">
                  <c:v>167.9</c:v>
                </c:pt>
                <c:pt idx="1680">
                  <c:v>168</c:v>
                </c:pt>
                <c:pt idx="1681">
                  <c:v>168.1</c:v>
                </c:pt>
                <c:pt idx="1682">
                  <c:v>168.2</c:v>
                </c:pt>
                <c:pt idx="1683">
                  <c:v>168.3</c:v>
                </c:pt>
                <c:pt idx="1684">
                  <c:v>168.4</c:v>
                </c:pt>
                <c:pt idx="1685">
                  <c:v>168.5</c:v>
                </c:pt>
                <c:pt idx="1686">
                  <c:v>168.6</c:v>
                </c:pt>
                <c:pt idx="1687">
                  <c:v>168.7</c:v>
                </c:pt>
                <c:pt idx="1688">
                  <c:v>168.8</c:v>
                </c:pt>
                <c:pt idx="1689">
                  <c:v>168.9</c:v>
                </c:pt>
                <c:pt idx="1690">
                  <c:v>169</c:v>
                </c:pt>
                <c:pt idx="1691">
                  <c:v>169.1</c:v>
                </c:pt>
                <c:pt idx="1692">
                  <c:v>169.2</c:v>
                </c:pt>
                <c:pt idx="1693">
                  <c:v>169.3</c:v>
                </c:pt>
                <c:pt idx="1694">
                  <c:v>169.4</c:v>
                </c:pt>
                <c:pt idx="1695">
                  <c:v>169.5</c:v>
                </c:pt>
                <c:pt idx="1696">
                  <c:v>169.6</c:v>
                </c:pt>
                <c:pt idx="1697">
                  <c:v>169.7</c:v>
                </c:pt>
                <c:pt idx="1698">
                  <c:v>169.8</c:v>
                </c:pt>
                <c:pt idx="1699">
                  <c:v>169.9</c:v>
                </c:pt>
                <c:pt idx="1700">
                  <c:v>170</c:v>
                </c:pt>
                <c:pt idx="1701">
                  <c:v>170.1</c:v>
                </c:pt>
                <c:pt idx="1702">
                  <c:v>170.2</c:v>
                </c:pt>
                <c:pt idx="1703">
                  <c:v>170.3</c:v>
                </c:pt>
                <c:pt idx="1704">
                  <c:v>170.4</c:v>
                </c:pt>
                <c:pt idx="1705">
                  <c:v>170.5</c:v>
                </c:pt>
                <c:pt idx="1706">
                  <c:v>170.6</c:v>
                </c:pt>
                <c:pt idx="1707">
                  <c:v>170.7</c:v>
                </c:pt>
                <c:pt idx="1708">
                  <c:v>170.8</c:v>
                </c:pt>
                <c:pt idx="1709">
                  <c:v>170.9</c:v>
                </c:pt>
                <c:pt idx="1710">
                  <c:v>171</c:v>
                </c:pt>
                <c:pt idx="1711">
                  <c:v>171.1</c:v>
                </c:pt>
                <c:pt idx="1712">
                  <c:v>171.2</c:v>
                </c:pt>
                <c:pt idx="1713">
                  <c:v>171.3</c:v>
                </c:pt>
                <c:pt idx="1714">
                  <c:v>171.4</c:v>
                </c:pt>
                <c:pt idx="1715">
                  <c:v>171.5</c:v>
                </c:pt>
                <c:pt idx="1716">
                  <c:v>171.6</c:v>
                </c:pt>
                <c:pt idx="1717">
                  <c:v>171.7</c:v>
                </c:pt>
                <c:pt idx="1718">
                  <c:v>171.8</c:v>
                </c:pt>
                <c:pt idx="1719">
                  <c:v>171.9</c:v>
                </c:pt>
                <c:pt idx="1720">
                  <c:v>172</c:v>
                </c:pt>
                <c:pt idx="1721">
                  <c:v>172.1</c:v>
                </c:pt>
                <c:pt idx="1722">
                  <c:v>172.2</c:v>
                </c:pt>
                <c:pt idx="1723">
                  <c:v>172.3</c:v>
                </c:pt>
                <c:pt idx="1724">
                  <c:v>172.4</c:v>
                </c:pt>
                <c:pt idx="1725">
                  <c:v>172.5</c:v>
                </c:pt>
                <c:pt idx="1726">
                  <c:v>172.6</c:v>
                </c:pt>
                <c:pt idx="1727">
                  <c:v>172.7</c:v>
                </c:pt>
                <c:pt idx="1728">
                  <c:v>172.8</c:v>
                </c:pt>
                <c:pt idx="1729">
                  <c:v>172.9</c:v>
                </c:pt>
                <c:pt idx="1730">
                  <c:v>173</c:v>
                </c:pt>
                <c:pt idx="1731">
                  <c:v>173.1</c:v>
                </c:pt>
                <c:pt idx="1732">
                  <c:v>173.2</c:v>
                </c:pt>
                <c:pt idx="1733">
                  <c:v>173.3</c:v>
                </c:pt>
                <c:pt idx="1734">
                  <c:v>173.4</c:v>
                </c:pt>
                <c:pt idx="1735">
                  <c:v>173.5</c:v>
                </c:pt>
                <c:pt idx="1736">
                  <c:v>173.6</c:v>
                </c:pt>
                <c:pt idx="1737">
                  <c:v>173.7</c:v>
                </c:pt>
                <c:pt idx="1738">
                  <c:v>173.8</c:v>
                </c:pt>
                <c:pt idx="1739">
                  <c:v>173.9</c:v>
                </c:pt>
                <c:pt idx="1740">
                  <c:v>174</c:v>
                </c:pt>
                <c:pt idx="1741">
                  <c:v>174.1</c:v>
                </c:pt>
                <c:pt idx="1742">
                  <c:v>174.2</c:v>
                </c:pt>
                <c:pt idx="1743">
                  <c:v>174.3</c:v>
                </c:pt>
                <c:pt idx="1744">
                  <c:v>174.4</c:v>
                </c:pt>
                <c:pt idx="1745">
                  <c:v>174.5</c:v>
                </c:pt>
                <c:pt idx="1746">
                  <c:v>174.6</c:v>
                </c:pt>
                <c:pt idx="1747">
                  <c:v>174.7</c:v>
                </c:pt>
                <c:pt idx="1748">
                  <c:v>174.8</c:v>
                </c:pt>
                <c:pt idx="1749">
                  <c:v>174.9</c:v>
                </c:pt>
                <c:pt idx="1750">
                  <c:v>175</c:v>
                </c:pt>
                <c:pt idx="1751">
                  <c:v>175.1</c:v>
                </c:pt>
                <c:pt idx="1752">
                  <c:v>175.2</c:v>
                </c:pt>
                <c:pt idx="1753">
                  <c:v>175.3</c:v>
                </c:pt>
                <c:pt idx="1754">
                  <c:v>175.4</c:v>
                </c:pt>
                <c:pt idx="1755">
                  <c:v>175.5</c:v>
                </c:pt>
                <c:pt idx="1756">
                  <c:v>175.6</c:v>
                </c:pt>
                <c:pt idx="1757">
                  <c:v>175.7</c:v>
                </c:pt>
                <c:pt idx="1758">
                  <c:v>175.8</c:v>
                </c:pt>
                <c:pt idx="1759">
                  <c:v>175.9</c:v>
                </c:pt>
                <c:pt idx="1760">
                  <c:v>176</c:v>
                </c:pt>
                <c:pt idx="1761">
                  <c:v>176.1</c:v>
                </c:pt>
                <c:pt idx="1762">
                  <c:v>176.2</c:v>
                </c:pt>
                <c:pt idx="1763">
                  <c:v>176.3</c:v>
                </c:pt>
                <c:pt idx="1764">
                  <c:v>176.4</c:v>
                </c:pt>
                <c:pt idx="1765">
                  <c:v>176.5</c:v>
                </c:pt>
                <c:pt idx="1766">
                  <c:v>176.6</c:v>
                </c:pt>
                <c:pt idx="1767">
                  <c:v>176.7</c:v>
                </c:pt>
                <c:pt idx="1768">
                  <c:v>176.8</c:v>
                </c:pt>
                <c:pt idx="1769">
                  <c:v>176.9</c:v>
                </c:pt>
                <c:pt idx="1770">
                  <c:v>177</c:v>
                </c:pt>
                <c:pt idx="1771">
                  <c:v>177.1</c:v>
                </c:pt>
                <c:pt idx="1772">
                  <c:v>177.2</c:v>
                </c:pt>
                <c:pt idx="1773">
                  <c:v>177.3</c:v>
                </c:pt>
                <c:pt idx="1774">
                  <c:v>177.4</c:v>
                </c:pt>
                <c:pt idx="1775">
                  <c:v>177.5</c:v>
                </c:pt>
                <c:pt idx="1776">
                  <c:v>177.6</c:v>
                </c:pt>
                <c:pt idx="1777">
                  <c:v>177.7</c:v>
                </c:pt>
                <c:pt idx="1778">
                  <c:v>177.8</c:v>
                </c:pt>
                <c:pt idx="1779">
                  <c:v>177.9</c:v>
                </c:pt>
                <c:pt idx="1780">
                  <c:v>178</c:v>
                </c:pt>
                <c:pt idx="1781">
                  <c:v>178.1</c:v>
                </c:pt>
                <c:pt idx="1782">
                  <c:v>178.2</c:v>
                </c:pt>
                <c:pt idx="1783">
                  <c:v>178.3</c:v>
                </c:pt>
                <c:pt idx="1784">
                  <c:v>178.4</c:v>
                </c:pt>
                <c:pt idx="1785">
                  <c:v>178.5</c:v>
                </c:pt>
                <c:pt idx="1786">
                  <c:v>178.6</c:v>
                </c:pt>
                <c:pt idx="1787">
                  <c:v>178.7</c:v>
                </c:pt>
                <c:pt idx="1788">
                  <c:v>178.8</c:v>
                </c:pt>
                <c:pt idx="1789">
                  <c:v>178.9</c:v>
                </c:pt>
                <c:pt idx="1790">
                  <c:v>179</c:v>
                </c:pt>
                <c:pt idx="1791">
                  <c:v>179.1</c:v>
                </c:pt>
                <c:pt idx="1792">
                  <c:v>179.2</c:v>
                </c:pt>
                <c:pt idx="1793">
                  <c:v>179.3</c:v>
                </c:pt>
                <c:pt idx="1794">
                  <c:v>179.4</c:v>
                </c:pt>
                <c:pt idx="1795">
                  <c:v>179.5</c:v>
                </c:pt>
                <c:pt idx="1796">
                  <c:v>179.6</c:v>
                </c:pt>
                <c:pt idx="1797">
                  <c:v>179.7</c:v>
                </c:pt>
                <c:pt idx="1798">
                  <c:v>179.8</c:v>
                </c:pt>
                <c:pt idx="1799">
                  <c:v>179.9</c:v>
                </c:pt>
                <c:pt idx="1800">
                  <c:v>180</c:v>
                </c:pt>
                <c:pt idx="1801">
                  <c:v>180.1</c:v>
                </c:pt>
                <c:pt idx="1802">
                  <c:v>180.2</c:v>
                </c:pt>
                <c:pt idx="1803">
                  <c:v>180.3</c:v>
                </c:pt>
                <c:pt idx="1804">
                  <c:v>180.4</c:v>
                </c:pt>
                <c:pt idx="1805">
                  <c:v>180.5</c:v>
                </c:pt>
                <c:pt idx="1806">
                  <c:v>180.6</c:v>
                </c:pt>
                <c:pt idx="1807">
                  <c:v>180.7</c:v>
                </c:pt>
                <c:pt idx="1808">
                  <c:v>180.8</c:v>
                </c:pt>
                <c:pt idx="1809">
                  <c:v>180.9</c:v>
                </c:pt>
                <c:pt idx="1810">
                  <c:v>181</c:v>
                </c:pt>
                <c:pt idx="1811">
                  <c:v>181.1</c:v>
                </c:pt>
                <c:pt idx="1812">
                  <c:v>181.2</c:v>
                </c:pt>
                <c:pt idx="1813">
                  <c:v>181.3</c:v>
                </c:pt>
                <c:pt idx="1814">
                  <c:v>181.4</c:v>
                </c:pt>
                <c:pt idx="1815">
                  <c:v>181.5</c:v>
                </c:pt>
                <c:pt idx="1816">
                  <c:v>181.6</c:v>
                </c:pt>
                <c:pt idx="1817">
                  <c:v>181.7</c:v>
                </c:pt>
                <c:pt idx="1818">
                  <c:v>181.8</c:v>
                </c:pt>
                <c:pt idx="1819">
                  <c:v>181.9</c:v>
                </c:pt>
                <c:pt idx="1820">
                  <c:v>182</c:v>
                </c:pt>
                <c:pt idx="1821">
                  <c:v>182.1</c:v>
                </c:pt>
                <c:pt idx="1822">
                  <c:v>182.2</c:v>
                </c:pt>
                <c:pt idx="1823">
                  <c:v>182.3</c:v>
                </c:pt>
                <c:pt idx="1824">
                  <c:v>182.4</c:v>
                </c:pt>
                <c:pt idx="1825">
                  <c:v>182.5</c:v>
                </c:pt>
                <c:pt idx="1826">
                  <c:v>182.6</c:v>
                </c:pt>
                <c:pt idx="1827">
                  <c:v>182.7</c:v>
                </c:pt>
                <c:pt idx="1828">
                  <c:v>182.8</c:v>
                </c:pt>
                <c:pt idx="1829">
                  <c:v>182.9</c:v>
                </c:pt>
                <c:pt idx="1830">
                  <c:v>183</c:v>
                </c:pt>
                <c:pt idx="1831">
                  <c:v>183.1</c:v>
                </c:pt>
                <c:pt idx="1832">
                  <c:v>183.2</c:v>
                </c:pt>
                <c:pt idx="1833">
                  <c:v>183.3</c:v>
                </c:pt>
                <c:pt idx="1834">
                  <c:v>183.4</c:v>
                </c:pt>
                <c:pt idx="1835">
                  <c:v>183.5</c:v>
                </c:pt>
                <c:pt idx="1836">
                  <c:v>183.6</c:v>
                </c:pt>
                <c:pt idx="1837">
                  <c:v>183.7</c:v>
                </c:pt>
                <c:pt idx="1838">
                  <c:v>183.8</c:v>
                </c:pt>
                <c:pt idx="1839">
                  <c:v>183.9</c:v>
                </c:pt>
                <c:pt idx="1840">
                  <c:v>184</c:v>
                </c:pt>
                <c:pt idx="1841">
                  <c:v>184.1</c:v>
                </c:pt>
                <c:pt idx="1842">
                  <c:v>184.2</c:v>
                </c:pt>
                <c:pt idx="1843">
                  <c:v>184.3</c:v>
                </c:pt>
                <c:pt idx="1844">
                  <c:v>184.4</c:v>
                </c:pt>
                <c:pt idx="1845">
                  <c:v>184.5</c:v>
                </c:pt>
                <c:pt idx="1846">
                  <c:v>184.6</c:v>
                </c:pt>
                <c:pt idx="1847">
                  <c:v>184.7</c:v>
                </c:pt>
                <c:pt idx="1848">
                  <c:v>184.8</c:v>
                </c:pt>
                <c:pt idx="1849">
                  <c:v>184.9</c:v>
                </c:pt>
                <c:pt idx="1850">
                  <c:v>185</c:v>
                </c:pt>
                <c:pt idx="1851">
                  <c:v>185.1</c:v>
                </c:pt>
                <c:pt idx="1852">
                  <c:v>185.2</c:v>
                </c:pt>
                <c:pt idx="1853">
                  <c:v>185.3</c:v>
                </c:pt>
                <c:pt idx="1854">
                  <c:v>185.4</c:v>
                </c:pt>
                <c:pt idx="1855">
                  <c:v>185.5</c:v>
                </c:pt>
                <c:pt idx="1856">
                  <c:v>185.6</c:v>
                </c:pt>
                <c:pt idx="1857">
                  <c:v>185.7</c:v>
                </c:pt>
                <c:pt idx="1858">
                  <c:v>185.8</c:v>
                </c:pt>
                <c:pt idx="1859">
                  <c:v>185.9</c:v>
                </c:pt>
                <c:pt idx="1860">
                  <c:v>186</c:v>
                </c:pt>
                <c:pt idx="1861">
                  <c:v>186.1</c:v>
                </c:pt>
                <c:pt idx="1862">
                  <c:v>186.2</c:v>
                </c:pt>
                <c:pt idx="1863">
                  <c:v>186.3</c:v>
                </c:pt>
                <c:pt idx="1864">
                  <c:v>186.4</c:v>
                </c:pt>
                <c:pt idx="1865">
                  <c:v>186.5</c:v>
                </c:pt>
                <c:pt idx="1866">
                  <c:v>186.6</c:v>
                </c:pt>
                <c:pt idx="1867">
                  <c:v>186.7</c:v>
                </c:pt>
                <c:pt idx="1868">
                  <c:v>186.8</c:v>
                </c:pt>
                <c:pt idx="1869">
                  <c:v>186.9</c:v>
                </c:pt>
                <c:pt idx="1870">
                  <c:v>187</c:v>
                </c:pt>
                <c:pt idx="1871">
                  <c:v>187.1</c:v>
                </c:pt>
                <c:pt idx="1872">
                  <c:v>187.2</c:v>
                </c:pt>
                <c:pt idx="1873">
                  <c:v>187.3</c:v>
                </c:pt>
                <c:pt idx="1874">
                  <c:v>187.4</c:v>
                </c:pt>
                <c:pt idx="1875">
                  <c:v>187.5</c:v>
                </c:pt>
                <c:pt idx="1876">
                  <c:v>187.6</c:v>
                </c:pt>
                <c:pt idx="1877">
                  <c:v>187.7</c:v>
                </c:pt>
                <c:pt idx="1878">
                  <c:v>187.8</c:v>
                </c:pt>
                <c:pt idx="1879">
                  <c:v>187.9</c:v>
                </c:pt>
                <c:pt idx="1880">
                  <c:v>188</c:v>
                </c:pt>
                <c:pt idx="1881">
                  <c:v>188.1</c:v>
                </c:pt>
                <c:pt idx="1882">
                  <c:v>188.2</c:v>
                </c:pt>
                <c:pt idx="1883">
                  <c:v>188.3</c:v>
                </c:pt>
                <c:pt idx="1884">
                  <c:v>188.4</c:v>
                </c:pt>
                <c:pt idx="1885">
                  <c:v>188.5</c:v>
                </c:pt>
                <c:pt idx="1886">
                  <c:v>188.6</c:v>
                </c:pt>
                <c:pt idx="1887">
                  <c:v>188.7</c:v>
                </c:pt>
                <c:pt idx="1888">
                  <c:v>188.8</c:v>
                </c:pt>
                <c:pt idx="1889">
                  <c:v>188.9</c:v>
                </c:pt>
                <c:pt idx="1890">
                  <c:v>189</c:v>
                </c:pt>
                <c:pt idx="1891">
                  <c:v>189.1</c:v>
                </c:pt>
                <c:pt idx="1892">
                  <c:v>189.2</c:v>
                </c:pt>
                <c:pt idx="1893">
                  <c:v>189.3</c:v>
                </c:pt>
                <c:pt idx="1894">
                  <c:v>189.4</c:v>
                </c:pt>
                <c:pt idx="1895">
                  <c:v>189.5</c:v>
                </c:pt>
                <c:pt idx="1896">
                  <c:v>189.6</c:v>
                </c:pt>
                <c:pt idx="1897">
                  <c:v>189.7</c:v>
                </c:pt>
                <c:pt idx="1898">
                  <c:v>189.8</c:v>
                </c:pt>
                <c:pt idx="1899">
                  <c:v>189.9</c:v>
                </c:pt>
                <c:pt idx="1900">
                  <c:v>190</c:v>
                </c:pt>
                <c:pt idx="1901">
                  <c:v>190.1</c:v>
                </c:pt>
                <c:pt idx="1902">
                  <c:v>190.2</c:v>
                </c:pt>
                <c:pt idx="1903">
                  <c:v>190.3</c:v>
                </c:pt>
                <c:pt idx="1904">
                  <c:v>190.4</c:v>
                </c:pt>
                <c:pt idx="1905">
                  <c:v>190.5</c:v>
                </c:pt>
                <c:pt idx="1906">
                  <c:v>190.6</c:v>
                </c:pt>
                <c:pt idx="1907">
                  <c:v>190.7</c:v>
                </c:pt>
                <c:pt idx="1908">
                  <c:v>190.8</c:v>
                </c:pt>
                <c:pt idx="1909">
                  <c:v>190.9</c:v>
                </c:pt>
                <c:pt idx="1910">
                  <c:v>191</c:v>
                </c:pt>
                <c:pt idx="1911">
                  <c:v>191.1</c:v>
                </c:pt>
                <c:pt idx="1912">
                  <c:v>191.2</c:v>
                </c:pt>
                <c:pt idx="1913">
                  <c:v>191.3</c:v>
                </c:pt>
                <c:pt idx="1914">
                  <c:v>191.4</c:v>
                </c:pt>
                <c:pt idx="1915">
                  <c:v>191.5</c:v>
                </c:pt>
                <c:pt idx="1916">
                  <c:v>191.6</c:v>
                </c:pt>
                <c:pt idx="1917">
                  <c:v>191.7</c:v>
                </c:pt>
                <c:pt idx="1918">
                  <c:v>191.8</c:v>
                </c:pt>
                <c:pt idx="1919">
                  <c:v>191.9</c:v>
                </c:pt>
                <c:pt idx="1920">
                  <c:v>192</c:v>
                </c:pt>
                <c:pt idx="1921">
                  <c:v>192.1</c:v>
                </c:pt>
                <c:pt idx="1922">
                  <c:v>192.2</c:v>
                </c:pt>
                <c:pt idx="1923">
                  <c:v>192.3</c:v>
                </c:pt>
                <c:pt idx="1924">
                  <c:v>192.4</c:v>
                </c:pt>
                <c:pt idx="1925">
                  <c:v>192.5</c:v>
                </c:pt>
                <c:pt idx="1926">
                  <c:v>192.6</c:v>
                </c:pt>
                <c:pt idx="1927">
                  <c:v>192.7</c:v>
                </c:pt>
                <c:pt idx="1928">
                  <c:v>192.8</c:v>
                </c:pt>
                <c:pt idx="1929">
                  <c:v>192.9</c:v>
                </c:pt>
                <c:pt idx="1930">
                  <c:v>193</c:v>
                </c:pt>
                <c:pt idx="1931">
                  <c:v>193.1</c:v>
                </c:pt>
                <c:pt idx="1932">
                  <c:v>193.2</c:v>
                </c:pt>
                <c:pt idx="1933">
                  <c:v>193.3</c:v>
                </c:pt>
                <c:pt idx="1934">
                  <c:v>193.4</c:v>
                </c:pt>
                <c:pt idx="1935">
                  <c:v>193.5</c:v>
                </c:pt>
                <c:pt idx="1936">
                  <c:v>193.6</c:v>
                </c:pt>
                <c:pt idx="1937">
                  <c:v>193.7</c:v>
                </c:pt>
                <c:pt idx="1938">
                  <c:v>193.8</c:v>
                </c:pt>
                <c:pt idx="1939">
                  <c:v>193.9</c:v>
                </c:pt>
                <c:pt idx="1940">
                  <c:v>194</c:v>
                </c:pt>
                <c:pt idx="1941">
                  <c:v>194.1</c:v>
                </c:pt>
                <c:pt idx="1942">
                  <c:v>194.2</c:v>
                </c:pt>
                <c:pt idx="1943">
                  <c:v>194.3</c:v>
                </c:pt>
                <c:pt idx="1944">
                  <c:v>194.4</c:v>
                </c:pt>
                <c:pt idx="1945">
                  <c:v>194.5</c:v>
                </c:pt>
                <c:pt idx="1946">
                  <c:v>194.6</c:v>
                </c:pt>
                <c:pt idx="1947">
                  <c:v>194.7</c:v>
                </c:pt>
                <c:pt idx="1948">
                  <c:v>194.8</c:v>
                </c:pt>
                <c:pt idx="1949">
                  <c:v>194.9</c:v>
                </c:pt>
                <c:pt idx="1950">
                  <c:v>195</c:v>
                </c:pt>
                <c:pt idx="1951">
                  <c:v>195.1</c:v>
                </c:pt>
                <c:pt idx="1952">
                  <c:v>195.2</c:v>
                </c:pt>
                <c:pt idx="1953">
                  <c:v>195.3</c:v>
                </c:pt>
                <c:pt idx="1954">
                  <c:v>195.4</c:v>
                </c:pt>
                <c:pt idx="1955">
                  <c:v>195.5</c:v>
                </c:pt>
                <c:pt idx="1956">
                  <c:v>195.6</c:v>
                </c:pt>
                <c:pt idx="1957">
                  <c:v>195.7</c:v>
                </c:pt>
                <c:pt idx="1958">
                  <c:v>195.8</c:v>
                </c:pt>
                <c:pt idx="1959">
                  <c:v>195.9</c:v>
                </c:pt>
                <c:pt idx="1960">
                  <c:v>196</c:v>
                </c:pt>
                <c:pt idx="1961">
                  <c:v>196.1</c:v>
                </c:pt>
                <c:pt idx="1962">
                  <c:v>196.2</c:v>
                </c:pt>
                <c:pt idx="1963">
                  <c:v>196.3</c:v>
                </c:pt>
                <c:pt idx="1964">
                  <c:v>196.4</c:v>
                </c:pt>
                <c:pt idx="1965">
                  <c:v>196.5</c:v>
                </c:pt>
                <c:pt idx="1966">
                  <c:v>196.6</c:v>
                </c:pt>
                <c:pt idx="1967">
                  <c:v>196.7</c:v>
                </c:pt>
                <c:pt idx="1968">
                  <c:v>196.8</c:v>
                </c:pt>
                <c:pt idx="1969">
                  <c:v>196.9</c:v>
                </c:pt>
                <c:pt idx="1970">
                  <c:v>197</c:v>
                </c:pt>
                <c:pt idx="1971">
                  <c:v>197.1</c:v>
                </c:pt>
                <c:pt idx="1972">
                  <c:v>197.2</c:v>
                </c:pt>
                <c:pt idx="1973">
                  <c:v>197.3</c:v>
                </c:pt>
                <c:pt idx="1974">
                  <c:v>197.4</c:v>
                </c:pt>
                <c:pt idx="1975">
                  <c:v>197.5</c:v>
                </c:pt>
                <c:pt idx="1976">
                  <c:v>197.6</c:v>
                </c:pt>
                <c:pt idx="1977">
                  <c:v>197.7</c:v>
                </c:pt>
                <c:pt idx="1978">
                  <c:v>197.8</c:v>
                </c:pt>
                <c:pt idx="1979">
                  <c:v>197.9</c:v>
                </c:pt>
                <c:pt idx="1980">
                  <c:v>198</c:v>
                </c:pt>
                <c:pt idx="1981">
                  <c:v>198.1</c:v>
                </c:pt>
                <c:pt idx="1982">
                  <c:v>198.2</c:v>
                </c:pt>
                <c:pt idx="1983">
                  <c:v>198.3</c:v>
                </c:pt>
                <c:pt idx="1984">
                  <c:v>198.4</c:v>
                </c:pt>
                <c:pt idx="1985">
                  <c:v>198.5</c:v>
                </c:pt>
                <c:pt idx="1986">
                  <c:v>198.6</c:v>
                </c:pt>
                <c:pt idx="1987">
                  <c:v>198.7</c:v>
                </c:pt>
                <c:pt idx="1988">
                  <c:v>198.8</c:v>
                </c:pt>
                <c:pt idx="1989">
                  <c:v>198.9</c:v>
                </c:pt>
                <c:pt idx="1990">
                  <c:v>199</c:v>
                </c:pt>
                <c:pt idx="1991">
                  <c:v>199.1</c:v>
                </c:pt>
                <c:pt idx="1992">
                  <c:v>199.2</c:v>
                </c:pt>
                <c:pt idx="1993">
                  <c:v>199.3</c:v>
                </c:pt>
                <c:pt idx="1994">
                  <c:v>199.4</c:v>
                </c:pt>
                <c:pt idx="1995">
                  <c:v>199.5</c:v>
                </c:pt>
                <c:pt idx="1996">
                  <c:v>199.6</c:v>
                </c:pt>
                <c:pt idx="1997">
                  <c:v>199.7</c:v>
                </c:pt>
                <c:pt idx="1998">
                  <c:v>199.8</c:v>
                </c:pt>
                <c:pt idx="1999">
                  <c:v>199.9</c:v>
                </c:pt>
                <c:pt idx="2000">
                  <c:v>200</c:v>
                </c:pt>
                <c:pt idx="2001">
                  <c:v>200.1</c:v>
                </c:pt>
                <c:pt idx="2002">
                  <c:v>200.2</c:v>
                </c:pt>
                <c:pt idx="2003">
                  <c:v>200.3</c:v>
                </c:pt>
                <c:pt idx="2004">
                  <c:v>200.4</c:v>
                </c:pt>
                <c:pt idx="2005">
                  <c:v>200.5</c:v>
                </c:pt>
                <c:pt idx="2006">
                  <c:v>200.6</c:v>
                </c:pt>
                <c:pt idx="2007">
                  <c:v>200.7</c:v>
                </c:pt>
                <c:pt idx="2008">
                  <c:v>200.8</c:v>
                </c:pt>
                <c:pt idx="2009">
                  <c:v>200.9</c:v>
                </c:pt>
                <c:pt idx="2010">
                  <c:v>201</c:v>
                </c:pt>
                <c:pt idx="2011">
                  <c:v>201.1</c:v>
                </c:pt>
                <c:pt idx="2012">
                  <c:v>201.2</c:v>
                </c:pt>
                <c:pt idx="2013">
                  <c:v>201.3</c:v>
                </c:pt>
                <c:pt idx="2014">
                  <c:v>201.4</c:v>
                </c:pt>
                <c:pt idx="2015">
                  <c:v>201.5</c:v>
                </c:pt>
                <c:pt idx="2016">
                  <c:v>201.6</c:v>
                </c:pt>
                <c:pt idx="2017">
                  <c:v>201.7</c:v>
                </c:pt>
                <c:pt idx="2018">
                  <c:v>201.8</c:v>
                </c:pt>
                <c:pt idx="2019">
                  <c:v>201.9</c:v>
                </c:pt>
                <c:pt idx="2020">
                  <c:v>202</c:v>
                </c:pt>
                <c:pt idx="2021">
                  <c:v>202.1</c:v>
                </c:pt>
                <c:pt idx="2022">
                  <c:v>202.2</c:v>
                </c:pt>
                <c:pt idx="2023">
                  <c:v>202.3</c:v>
                </c:pt>
                <c:pt idx="2024">
                  <c:v>202.4</c:v>
                </c:pt>
                <c:pt idx="2025">
                  <c:v>202.5</c:v>
                </c:pt>
                <c:pt idx="2026">
                  <c:v>202.6</c:v>
                </c:pt>
                <c:pt idx="2027">
                  <c:v>202.7</c:v>
                </c:pt>
                <c:pt idx="2028">
                  <c:v>202.8</c:v>
                </c:pt>
                <c:pt idx="2029">
                  <c:v>202.9</c:v>
                </c:pt>
                <c:pt idx="2030">
                  <c:v>203</c:v>
                </c:pt>
                <c:pt idx="2031">
                  <c:v>203.1</c:v>
                </c:pt>
                <c:pt idx="2032">
                  <c:v>203.2</c:v>
                </c:pt>
                <c:pt idx="2033">
                  <c:v>203.3</c:v>
                </c:pt>
                <c:pt idx="2034">
                  <c:v>203.4</c:v>
                </c:pt>
                <c:pt idx="2035">
                  <c:v>203.5</c:v>
                </c:pt>
                <c:pt idx="2036">
                  <c:v>203.6</c:v>
                </c:pt>
                <c:pt idx="2037">
                  <c:v>203.7</c:v>
                </c:pt>
                <c:pt idx="2038">
                  <c:v>203.8</c:v>
                </c:pt>
                <c:pt idx="2039">
                  <c:v>203.9</c:v>
                </c:pt>
                <c:pt idx="2040">
                  <c:v>204</c:v>
                </c:pt>
                <c:pt idx="2041">
                  <c:v>204.1</c:v>
                </c:pt>
                <c:pt idx="2042">
                  <c:v>204.2</c:v>
                </c:pt>
                <c:pt idx="2043">
                  <c:v>204.3</c:v>
                </c:pt>
                <c:pt idx="2044">
                  <c:v>204.4</c:v>
                </c:pt>
                <c:pt idx="2045">
                  <c:v>204.5</c:v>
                </c:pt>
                <c:pt idx="2046">
                  <c:v>204.6</c:v>
                </c:pt>
                <c:pt idx="2047">
                  <c:v>204.7</c:v>
                </c:pt>
                <c:pt idx="2048">
                  <c:v>204.8</c:v>
                </c:pt>
                <c:pt idx="2049">
                  <c:v>204.9</c:v>
                </c:pt>
                <c:pt idx="2050">
                  <c:v>205</c:v>
                </c:pt>
                <c:pt idx="2051">
                  <c:v>205.1</c:v>
                </c:pt>
                <c:pt idx="2052">
                  <c:v>205.2</c:v>
                </c:pt>
                <c:pt idx="2053">
                  <c:v>205.3</c:v>
                </c:pt>
                <c:pt idx="2054">
                  <c:v>205.4</c:v>
                </c:pt>
                <c:pt idx="2055">
                  <c:v>205.5</c:v>
                </c:pt>
                <c:pt idx="2056">
                  <c:v>205.6</c:v>
                </c:pt>
                <c:pt idx="2057">
                  <c:v>205.7</c:v>
                </c:pt>
                <c:pt idx="2058">
                  <c:v>205.8</c:v>
                </c:pt>
                <c:pt idx="2059">
                  <c:v>205.9</c:v>
                </c:pt>
                <c:pt idx="2060">
                  <c:v>206</c:v>
                </c:pt>
                <c:pt idx="2061">
                  <c:v>206.1</c:v>
                </c:pt>
                <c:pt idx="2062">
                  <c:v>206.2</c:v>
                </c:pt>
                <c:pt idx="2063">
                  <c:v>206.3</c:v>
                </c:pt>
                <c:pt idx="2064">
                  <c:v>206.4</c:v>
                </c:pt>
                <c:pt idx="2065">
                  <c:v>206.5</c:v>
                </c:pt>
                <c:pt idx="2066">
                  <c:v>206.6</c:v>
                </c:pt>
                <c:pt idx="2067">
                  <c:v>206.7</c:v>
                </c:pt>
                <c:pt idx="2068">
                  <c:v>206.8</c:v>
                </c:pt>
                <c:pt idx="2069">
                  <c:v>206.9</c:v>
                </c:pt>
                <c:pt idx="2070">
                  <c:v>207</c:v>
                </c:pt>
                <c:pt idx="2071">
                  <c:v>207.1</c:v>
                </c:pt>
                <c:pt idx="2072">
                  <c:v>207.2</c:v>
                </c:pt>
                <c:pt idx="2073">
                  <c:v>207.3</c:v>
                </c:pt>
                <c:pt idx="2074">
                  <c:v>207.4</c:v>
                </c:pt>
                <c:pt idx="2075">
                  <c:v>207.5</c:v>
                </c:pt>
                <c:pt idx="2076">
                  <c:v>207.6</c:v>
                </c:pt>
                <c:pt idx="2077">
                  <c:v>207.7</c:v>
                </c:pt>
                <c:pt idx="2078">
                  <c:v>207.8</c:v>
                </c:pt>
                <c:pt idx="2079">
                  <c:v>207.9</c:v>
                </c:pt>
                <c:pt idx="2080">
                  <c:v>208</c:v>
                </c:pt>
                <c:pt idx="2081">
                  <c:v>208.1</c:v>
                </c:pt>
                <c:pt idx="2082">
                  <c:v>208.2</c:v>
                </c:pt>
                <c:pt idx="2083">
                  <c:v>208.3</c:v>
                </c:pt>
                <c:pt idx="2084">
                  <c:v>208.4</c:v>
                </c:pt>
                <c:pt idx="2085">
                  <c:v>208.5</c:v>
                </c:pt>
                <c:pt idx="2086">
                  <c:v>208.6</c:v>
                </c:pt>
                <c:pt idx="2087">
                  <c:v>208.7</c:v>
                </c:pt>
                <c:pt idx="2088">
                  <c:v>208.8</c:v>
                </c:pt>
                <c:pt idx="2089">
                  <c:v>208.9</c:v>
                </c:pt>
                <c:pt idx="2090">
                  <c:v>209</c:v>
                </c:pt>
                <c:pt idx="2091">
                  <c:v>209.1</c:v>
                </c:pt>
                <c:pt idx="2092">
                  <c:v>209.2</c:v>
                </c:pt>
                <c:pt idx="2093">
                  <c:v>209.3</c:v>
                </c:pt>
                <c:pt idx="2094">
                  <c:v>209.4</c:v>
                </c:pt>
                <c:pt idx="2095">
                  <c:v>209.5</c:v>
                </c:pt>
                <c:pt idx="2096">
                  <c:v>209.6</c:v>
                </c:pt>
                <c:pt idx="2097">
                  <c:v>209.7</c:v>
                </c:pt>
                <c:pt idx="2098">
                  <c:v>209.8</c:v>
                </c:pt>
                <c:pt idx="2099">
                  <c:v>209.9</c:v>
                </c:pt>
                <c:pt idx="2100">
                  <c:v>210</c:v>
                </c:pt>
                <c:pt idx="2101">
                  <c:v>210.1</c:v>
                </c:pt>
                <c:pt idx="2102">
                  <c:v>210.2</c:v>
                </c:pt>
                <c:pt idx="2103">
                  <c:v>210.3</c:v>
                </c:pt>
                <c:pt idx="2104">
                  <c:v>210.4</c:v>
                </c:pt>
                <c:pt idx="2105">
                  <c:v>210.5</c:v>
                </c:pt>
                <c:pt idx="2106">
                  <c:v>210.6</c:v>
                </c:pt>
                <c:pt idx="2107">
                  <c:v>210.7</c:v>
                </c:pt>
                <c:pt idx="2108">
                  <c:v>210.8</c:v>
                </c:pt>
                <c:pt idx="2109">
                  <c:v>210.9</c:v>
                </c:pt>
                <c:pt idx="2110">
                  <c:v>211</c:v>
                </c:pt>
                <c:pt idx="2111">
                  <c:v>211.1</c:v>
                </c:pt>
                <c:pt idx="2112">
                  <c:v>211.2</c:v>
                </c:pt>
                <c:pt idx="2113">
                  <c:v>211.3</c:v>
                </c:pt>
                <c:pt idx="2114">
                  <c:v>211.4</c:v>
                </c:pt>
                <c:pt idx="2115">
                  <c:v>211.5</c:v>
                </c:pt>
                <c:pt idx="2116">
                  <c:v>211.6</c:v>
                </c:pt>
                <c:pt idx="2117">
                  <c:v>211.7</c:v>
                </c:pt>
                <c:pt idx="2118">
                  <c:v>211.8</c:v>
                </c:pt>
                <c:pt idx="2119">
                  <c:v>211.9</c:v>
                </c:pt>
                <c:pt idx="2120">
                  <c:v>212</c:v>
                </c:pt>
                <c:pt idx="2121">
                  <c:v>212.1</c:v>
                </c:pt>
                <c:pt idx="2122">
                  <c:v>212.2</c:v>
                </c:pt>
                <c:pt idx="2123">
                  <c:v>212.3</c:v>
                </c:pt>
                <c:pt idx="2124">
                  <c:v>212.4</c:v>
                </c:pt>
                <c:pt idx="2125">
                  <c:v>212.5</c:v>
                </c:pt>
                <c:pt idx="2126">
                  <c:v>212.6</c:v>
                </c:pt>
                <c:pt idx="2127">
                  <c:v>212.7</c:v>
                </c:pt>
                <c:pt idx="2128">
                  <c:v>212.8</c:v>
                </c:pt>
                <c:pt idx="2129">
                  <c:v>212.9</c:v>
                </c:pt>
                <c:pt idx="2130">
                  <c:v>213</c:v>
                </c:pt>
                <c:pt idx="2131">
                  <c:v>213.1</c:v>
                </c:pt>
                <c:pt idx="2132">
                  <c:v>213.2</c:v>
                </c:pt>
                <c:pt idx="2133">
                  <c:v>213.3</c:v>
                </c:pt>
                <c:pt idx="2134">
                  <c:v>213.4</c:v>
                </c:pt>
                <c:pt idx="2135">
                  <c:v>213.5</c:v>
                </c:pt>
                <c:pt idx="2136">
                  <c:v>213.6</c:v>
                </c:pt>
                <c:pt idx="2137">
                  <c:v>213.7</c:v>
                </c:pt>
                <c:pt idx="2138">
                  <c:v>213.8</c:v>
                </c:pt>
                <c:pt idx="2139">
                  <c:v>213.9</c:v>
                </c:pt>
                <c:pt idx="2140">
                  <c:v>214</c:v>
                </c:pt>
                <c:pt idx="2141">
                  <c:v>214.1</c:v>
                </c:pt>
                <c:pt idx="2142">
                  <c:v>214.2</c:v>
                </c:pt>
                <c:pt idx="2143">
                  <c:v>214.3</c:v>
                </c:pt>
                <c:pt idx="2144">
                  <c:v>214.4</c:v>
                </c:pt>
                <c:pt idx="2145">
                  <c:v>214.5</c:v>
                </c:pt>
                <c:pt idx="2146">
                  <c:v>214.6</c:v>
                </c:pt>
                <c:pt idx="2147">
                  <c:v>214.7</c:v>
                </c:pt>
                <c:pt idx="2148">
                  <c:v>214.8</c:v>
                </c:pt>
                <c:pt idx="2149">
                  <c:v>214.9</c:v>
                </c:pt>
                <c:pt idx="2150">
                  <c:v>215</c:v>
                </c:pt>
                <c:pt idx="2151">
                  <c:v>215.1</c:v>
                </c:pt>
                <c:pt idx="2152">
                  <c:v>215.2</c:v>
                </c:pt>
                <c:pt idx="2153">
                  <c:v>215.3</c:v>
                </c:pt>
                <c:pt idx="2154">
                  <c:v>215.4</c:v>
                </c:pt>
                <c:pt idx="2155">
                  <c:v>215.5</c:v>
                </c:pt>
                <c:pt idx="2156">
                  <c:v>215.6</c:v>
                </c:pt>
                <c:pt idx="2157">
                  <c:v>215.7</c:v>
                </c:pt>
                <c:pt idx="2158">
                  <c:v>215.8</c:v>
                </c:pt>
                <c:pt idx="2159">
                  <c:v>215.9</c:v>
                </c:pt>
                <c:pt idx="2160">
                  <c:v>216</c:v>
                </c:pt>
                <c:pt idx="2161">
                  <c:v>216.1</c:v>
                </c:pt>
                <c:pt idx="2162">
                  <c:v>216.2</c:v>
                </c:pt>
                <c:pt idx="2163">
                  <c:v>216.3</c:v>
                </c:pt>
                <c:pt idx="2164">
                  <c:v>216.4</c:v>
                </c:pt>
                <c:pt idx="2165">
                  <c:v>216.5</c:v>
                </c:pt>
                <c:pt idx="2166">
                  <c:v>216.6</c:v>
                </c:pt>
                <c:pt idx="2167">
                  <c:v>216.7</c:v>
                </c:pt>
                <c:pt idx="2168">
                  <c:v>216.8</c:v>
                </c:pt>
                <c:pt idx="2169">
                  <c:v>216.9</c:v>
                </c:pt>
                <c:pt idx="2170">
                  <c:v>217</c:v>
                </c:pt>
                <c:pt idx="2171">
                  <c:v>217.1</c:v>
                </c:pt>
                <c:pt idx="2172">
                  <c:v>217.2</c:v>
                </c:pt>
                <c:pt idx="2173">
                  <c:v>217.3</c:v>
                </c:pt>
                <c:pt idx="2174">
                  <c:v>217.4</c:v>
                </c:pt>
                <c:pt idx="2175">
                  <c:v>217.5</c:v>
                </c:pt>
                <c:pt idx="2176">
                  <c:v>217.6</c:v>
                </c:pt>
                <c:pt idx="2177">
                  <c:v>217.7</c:v>
                </c:pt>
                <c:pt idx="2178">
                  <c:v>217.8</c:v>
                </c:pt>
                <c:pt idx="2179">
                  <c:v>217.9</c:v>
                </c:pt>
                <c:pt idx="2180">
                  <c:v>218</c:v>
                </c:pt>
                <c:pt idx="2181">
                  <c:v>218.1</c:v>
                </c:pt>
                <c:pt idx="2182">
                  <c:v>218.2</c:v>
                </c:pt>
                <c:pt idx="2183">
                  <c:v>218.3</c:v>
                </c:pt>
                <c:pt idx="2184">
                  <c:v>218.4</c:v>
                </c:pt>
                <c:pt idx="2185">
                  <c:v>218.5</c:v>
                </c:pt>
                <c:pt idx="2186">
                  <c:v>218.6</c:v>
                </c:pt>
                <c:pt idx="2187">
                  <c:v>218.7</c:v>
                </c:pt>
                <c:pt idx="2188">
                  <c:v>218.8</c:v>
                </c:pt>
                <c:pt idx="2189">
                  <c:v>218.9</c:v>
                </c:pt>
                <c:pt idx="2190">
                  <c:v>219</c:v>
                </c:pt>
                <c:pt idx="2191">
                  <c:v>219.1</c:v>
                </c:pt>
                <c:pt idx="2192">
                  <c:v>219.2</c:v>
                </c:pt>
                <c:pt idx="2193">
                  <c:v>219.3</c:v>
                </c:pt>
                <c:pt idx="2194">
                  <c:v>219.4</c:v>
                </c:pt>
                <c:pt idx="2195">
                  <c:v>219.5</c:v>
                </c:pt>
                <c:pt idx="2196">
                  <c:v>219.6</c:v>
                </c:pt>
                <c:pt idx="2197">
                  <c:v>219.7</c:v>
                </c:pt>
                <c:pt idx="2198">
                  <c:v>219.8</c:v>
                </c:pt>
                <c:pt idx="2199">
                  <c:v>219.9</c:v>
                </c:pt>
                <c:pt idx="2200">
                  <c:v>220</c:v>
                </c:pt>
                <c:pt idx="2201">
                  <c:v>220.1</c:v>
                </c:pt>
                <c:pt idx="2202">
                  <c:v>220.2</c:v>
                </c:pt>
                <c:pt idx="2203">
                  <c:v>220.3</c:v>
                </c:pt>
                <c:pt idx="2204">
                  <c:v>220.4</c:v>
                </c:pt>
                <c:pt idx="2205">
                  <c:v>220.5</c:v>
                </c:pt>
                <c:pt idx="2206">
                  <c:v>220.6</c:v>
                </c:pt>
                <c:pt idx="2207">
                  <c:v>220.7</c:v>
                </c:pt>
                <c:pt idx="2208">
                  <c:v>220.8</c:v>
                </c:pt>
                <c:pt idx="2209">
                  <c:v>220.9</c:v>
                </c:pt>
                <c:pt idx="2210">
                  <c:v>221</c:v>
                </c:pt>
                <c:pt idx="2211">
                  <c:v>221.1</c:v>
                </c:pt>
                <c:pt idx="2212">
                  <c:v>221.2</c:v>
                </c:pt>
                <c:pt idx="2213">
                  <c:v>221.3</c:v>
                </c:pt>
                <c:pt idx="2214">
                  <c:v>221.4</c:v>
                </c:pt>
                <c:pt idx="2215">
                  <c:v>221.5</c:v>
                </c:pt>
                <c:pt idx="2216">
                  <c:v>221.6</c:v>
                </c:pt>
                <c:pt idx="2217">
                  <c:v>221.7</c:v>
                </c:pt>
                <c:pt idx="2218">
                  <c:v>221.8</c:v>
                </c:pt>
                <c:pt idx="2219">
                  <c:v>221.9</c:v>
                </c:pt>
                <c:pt idx="2220">
                  <c:v>222</c:v>
                </c:pt>
                <c:pt idx="2221">
                  <c:v>222.1</c:v>
                </c:pt>
                <c:pt idx="2222">
                  <c:v>222.2</c:v>
                </c:pt>
                <c:pt idx="2223">
                  <c:v>222.3</c:v>
                </c:pt>
                <c:pt idx="2224">
                  <c:v>222.4</c:v>
                </c:pt>
                <c:pt idx="2225">
                  <c:v>222.5</c:v>
                </c:pt>
                <c:pt idx="2226">
                  <c:v>222.6</c:v>
                </c:pt>
                <c:pt idx="2227">
                  <c:v>222.7</c:v>
                </c:pt>
                <c:pt idx="2228">
                  <c:v>222.8</c:v>
                </c:pt>
                <c:pt idx="2229">
                  <c:v>222.9</c:v>
                </c:pt>
                <c:pt idx="2230">
                  <c:v>223</c:v>
                </c:pt>
                <c:pt idx="2231">
                  <c:v>223.1</c:v>
                </c:pt>
                <c:pt idx="2232">
                  <c:v>223.2</c:v>
                </c:pt>
                <c:pt idx="2233">
                  <c:v>223.3</c:v>
                </c:pt>
                <c:pt idx="2234">
                  <c:v>223.4</c:v>
                </c:pt>
                <c:pt idx="2235">
                  <c:v>223.5</c:v>
                </c:pt>
                <c:pt idx="2236">
                  <c:v>223.6</c:v>
                </c:pt>
                <c:pt idx="2237">
                  <c:v>223.7</c:v>
                </c:pt>
                <c:pt idx="2238">
                  <c:v>223.8</c:v>
                </c:pt>
                <c:pt idx="2239">
                  <c:v>223.9</c:v>
                </c:pt>
                <c:pt idx="2240">
                  <c:v>224</c:v>
                </c:pt>
                <c:pt idx="2241">
                  <c:v>224.1</c:v>
                </c:pt>
                <c:pt idx="2242">
                  <c:v>224.2</c:v>
                </c:pt>
                <c:pt idx="2243">
                  <c:v>224.3</c:v>
                </c:pt>
                <c:pt idx="2244">
                  <c:v>224.4</c:v>
                </c:pt>
                <c:pt idx="2245">
                  <c:v>224.5</c:v>
                </c:pt>
                <c:pt idx="2246">
                  <c:v>224.6</c:v>
                </c:pt>
                <c:pt idx="2247">
                  <c:v>224.7</c:v>
                </c:pt>
                <c:pt idx="2248">
                  <c:v>224.8</c:v>
                </c:pt>
                <c:pt idx="2249">
                  <c:v>224.9</c:v>
                </c:pt>
                <c:pt idx="2250">
                  <c:v>225</c:v>
                </c:pt>
                <c:pt idx="2251">
                  <c:v>225.1</c:v>
                </c:pt>
                <c:pt idx="2252">
                  <c:v>225.2</c:v>
                </c:pt>
                <c:pt idx="2253">
                  <c:v>225.3</c:v>
                </c:pt>
                <c:pt idx="2254">
                  <c:v>225.4</c:v>
                </c:pt>
                <c:pt idx="2255">
                  <c:v>225.5</c:v>
                </c:pt>
                <c:pt idx="2256">
                  <c:v>225.6</c:v>
                </c:pt>
                <c:pt idx="2257">
                  <c:v>225.7</c:v>
                </c:pt>
                <c:pt idx="2258">
                  <c:v>225.8</c:v>
                </c:pt>
                <c:pt idx="2259">
                  <c:v>225.9</c:v>
                </c:pt>
                <c:pt idx="2260">
                  <c:v>226</c:v>
                </c:pt>
                <c:pt idx="2261">
                  <c:v>226.1</c:v>
                </c:pt>
                <c:pt idx="2262">
                  <c:v>226.2</c:v>
                </c:pt>
                <c:pt idx="2263">
                  <c:v>226.3</c:v>
                </c:pt>
                <c:pt idx="2264">
                  <c:v>226.4</c:v>
                </c:pt>
                <c:pt idx="2265">
                  <c:v>226.5</c:v>
                </c:pt>
                <c:pt idx="2266">
                  <c:v>226.6</c:v>
                </c:pt>
                <c:pt idx="2267">
                  <c:v>226.7</c:v>
                </c:pt>
                <c:pt idx="2268">
                  <c:v>226.8</c:v>
                </c:pt>
                <c:pt idx="2269">
                  <c:v>226.9</c:v>
                </c:pt>
                <c:pt idx="2270">
                  <c:v>227</c:v>
                </c:pt>
                <c:pt idx="2271">
                  <c:v>227.1</c:v>
                </c:pt>
                <c:pt idx="2272">
                  <c:v>227.2</c:v>
                </c:pt>
                <c:pt idx="2273">
                  <c:v>227.3</c:v>
                </c:pt>
                <c:pt idx="2274">
                  <c:v>227.4</c:v>
                </c:pt>
                <c:pt idx="2275">
                  <c:v>227.5</c:v>
                </c:pt>
                <c:pt idx="2276">
                  <c:v>227.6</c:v>
                </c:pt>
                <c:pt idx="2277">
                  <c:v>227.7</c:v>
                </c:pt>
                <c:pt idx="2278">
                  <c:v>227.8</c:v>
                </c:pt>
                <c:pt idx="2279">
                  <c:v>227.9</c:v>
                </c:pt>
                <c:pt idx="2280">
                  <c:v>228</c:v>
                </c:pt>
                <c:pt idx="2281">
                  <c:v>228.1</c:v>
                </c:pt>
                <c:pt idx="2282">
                  <c:v>228.2</c:v>
                </c:pt>
                <c:pt idx="2283">
                  <c:v>228.3</c:v>
                </c:pt>
                <c:pt idx="2284">
                  <c:v>228.4</c:v>
                </c:pt>
                <c:pt idx="2285">
                  <c:v>228.5</c:v>
                </c:pt>
                <c:pt idx="2286">
                  <c:v>228.6</c:v>
                </c:pt>
                <c:pt idx="2287">
                  <c:v>228.7</c:v>
                </c:pt>
                <c:pt idx="2288">
                  <c:v>228.8</c:v>
                </c:pt>
                <c:pt idx="2289">
                  <c:v>228.9</c:v>
                </c:pt>
                <c:pt idx="2290">
                  <c:v>229</c:v>
                </c:pt>
                <c:pt idx="2291">
                  <c:v>229.1</c:v>
                </c:pt>
                <c:pt idx="2292">
                  <c:v>229.2</c:v>
                </c:pt>
                <c:pt idx="2293">
                  <c:v>229.3</c:v>
                </c:pt>
                <c:pt idx="2294">
                  <c:v>229.4</c:v>
                </c:pt>
                <c:pt idx="2295">
                  <c:v>229.5</c:v>
                </c:pt>
                <c:pt idx="2296">
                  <c:v>229.6</c:v>
                </c:pt>
                <c:pt idx="2297">
                  <c:v>229.7</c:v>
                </c:pt>
                <c:pt idx="2298">
                  <c:v>229.8</c:v>
                </c:pt>
                <c:pt idx="2299">
                  <c:v>229.9</c:v>
                </c:pt>
                <c:pt idx="2300">
                  <c:v>230</c:v>
                </c:pt>
                <c:pt idx="2301">
                  <c:v>230.1</c:v>
                </c:pt>
                <c:pt idx="2302">
                  <c:v>230.2</c:v>
                </c:pt>
                <c:pt idx="2303">
                  <c:v>230.3</c:v>
                </c:pt>
                <c:pt idx="2304">
                  <c:v>230.4</c:v>
                </c:pt>
                <c:pt idx="2305">
                  <c:v>230.5</c:v>
                </c:pt>
                <c:pt idx="2306">
                  <c:v>230.6</c:v>
                </c:pt>
                <c:pt idx="2307">
                  <c:v>230.7</c:v>
                </c:pt>
                <c:pt idx="2308">
                  <c:v>230.8</c:v>
                </c:pt>
                <c:pt idx="2309">
                  <c:v>230.9</c:v>
                </c:pt>
                <c:pt idx="2310">
                  <c:v>231</c:v>
                </c:pt>
                <c:pt idx="2311">
                  <c:v>231.1</c:v>
                </c:pt>
                <c:pt idx="2312">
                  <c:v>231.2</c:v>
                </c:pt>
                <c:pt idx="2313">
                  <c:v>231.3</c:v>
                </c:pt>
                <c:pt idx="2314">
                  <c:v>231.4</c:v>
                </c:pt>
                <c:pt idx="2315">
                  <c:v>231.5</c:v>
                </c:pt>
                <c:pt idx="2316">
                  <c:v>231.6</c:v>
                </c:pt>
                <c:pt idx="2317">
                  <c:v>231.7</c:v>
                </c:pt>
                <c:pt idx="2318">
                  <c:v>231.8</c:v>
                </c:pt>
                <c:pt idx="2319">
                  <c:v>231.9</c:v>
                </c:pt>
                <c:pt idx="2320">
                  <c:v>232</c:v>
                </c:pt>
                <c:pt idx="2321">
                  <c:v>232.1</c:v>
                </c:pt>
                <c:pt idx="2322">
                  <c:v>232.2</c:v>
                </c:pt>
                <c:pt idx="2323">
                  <c:v>232.3</c:v>
                </c:pt>
                <c:pt idx="2324">
                  <c:v>232.4</c:v>
                </c:pt>
                <c:pt idx="2325">
                  <c:v>232.5</c:v>
                </c:pt>
                <c:pt idx="2326">
                  <c:v>232.6</c:v>
                </c:pt>
                <c:pt idx="2327">
                  <c:v>232.7</c:v>
                </c:pt>
                <c:pt idx="2328">
                  <c:v>232.8</c:v>
                </c:pt>
                <c:pt idx="2329">
                  <c:v>232.9</c:v>
                </c:pt>
                <c:pt idx="2330">
                  <c:v>233</c:v>
                </c:pt>
                <c:pt idx="2331">
                  <c:v>233.1</c:v>
                </c:pt>
                <c:pt idx="2332">
                  <c:v>233.2</c:v>
                </c:pt>
                <c:pt idx="2333">
                  <c:v>233.3</c:v>
                </c:pt>
                <c:pt idx="2334">
                  <c:v>233.4</c:v>
                </c:pt>
                <c:pt idx="2335">
                  <c:v>233.5</c:v>
                </c:pt>
                <c:pt idx="2336">
                  <c:v>233.6</c:v>
                </c:pt>
                <c:pt idx="2337">
                  <c:v>233.7</c:v>
                </c:pt>
                <c:pt idx="2338">
                  <c:v>233.8</c:v>
                </c:pt>
                <c:pt idx="2339">
                  <c:v>233.9</c:v>
                </c:pt>
                <c:pt idx="2340">
                  <c:v>234</c:v>
                </c:pt>
                <c:pt idx="2341">
                  <c:v>234.1</c:v>
                </c:pt>
                <c:pt idx="2342">
                  <c:v>234.2</c:v>
                </c:pt>
                <c:pt idx="2343">
                  <c:v>234.3</c:v>
                </c:pt>
                <c:pt idx="2344">
                  <c:v>234.4</c:v>
                </c:pt>
                <c:pt idx="2345">
                  <c:v>234.5</c:v>
                </c:pt>
                <c:pt idx="2346">
                  <c:v>234.6</c:v>
                </c:pt>
                <c:pt idx="2347">
                  <c:v>234.7</c:v>
                </c:pt>
                <c:pt idx="2348">
                  <c:v>234.8</c:v>
                </c:pt>
                <c:pt idx="2349">
                  <c:v>234.9</c:v>
                </c:pt>
                <c:pt idx="2350">
                  <c:v>235</c:v>
                </c:pt>
                <c:pt idx="2351">
                  <c:v>235.1</c:v>
                </c:pt>
                <c:pt idx="2352">
                  <c:v>235.2</c:v>
                </c:pt>
                <c:pt idx="2353">
                  <c:v>235.3</c:v>
                </c:pt>
                <c:pt idx="2354">
                  <c:v>235.4</c:v>
                </c:pt>
                <c:pt idx="2355">
                  <c:v>235.5</c:v>
                </c:pt>
                <c:pt idx="2356">
                  <c:v>235.6</c:v>
                </c:pt>
                <c:pt idx="2357">
                  <c:v>235.7</c:v>
                </c:pt>
                <c:pt idx="2358">
                  <c:v>235.8</c:v>
                </c:pt>
                <c:pt idx="2359">
                  <c:v>235.9</c:v>
                </c:pt>
                <c:pt idx="2360">
                  <c:v>236</c:v>
                </c:pt>
                <c:pt idx="2361">
                  <c:v>236.1</c:v>
                </c:pt>
                <c:pt idx="2362">
                  <c:v>236.2</c:v>
                </c:pt>
                <c:pt idx="2363">
                  <c:v>236.3</c:v>
                </c:pt>
                <c:pt idx="2364">
                  <c:v>236.4</c:v>
                </c:pt>
                <c:pt idx="2365">
                  <c:v>236.5</c:v>
                </c:pt>
                <c:pt idx="2366">
                  <c:v>236.6</c:v>
                </c:pt>
                <c:pt idx="2367">
                  <c:v>236.7</c:v>
                </c:pt>
                <c:pt idx="2368">
                  <c:v>236.8</c:v>
                </c:pt>
                <c:pt idx="2369">
                  <c:v>236.9</c:v>
                </c:pt>
                <c:pt idx="2370">
                  <c:v>237</c:v>
                </c:pt>
                <c:pt idx="2371">
                  <c:v>237.1</c:v>
                </c:pt>
                <c:pt idx="2372">
                  <c:v>237.2</c:v>
                </c:pt>
                <c:pt idx="2373">
                  <c:v>237.3</c:v>
                </c:pt>
                <c:pt idx="2374">
                  <c:v>237.4</c:v>
                </c:pt>
                <c:pt idx="2375">
                  <c:v>237.5</c:v>
                </c:pt>
                <c:pt idx="2376">
                  <c:v>237.6</c:v>
                </c:pt>
                <c:pt idx="2377">
                  <c:v>237.7</c:v>
                </c:pt>
                <c:pt idx="2378">
                  <c:v>237.8</c:v>
                </c:pt>
                <c:pt idx="2379">
                  <c:v>237.9</c:v>
                </c:pt>
                <c:pt idx="2380">
                  <c:v>238</c:v>
                </c:pt>
                <c:pt idx="2381">
                  <c:v>238.1</c:v>
                </c:pt>
                <c:pt idx="2382">
                  <c:v>238.2</c:v>
                </c:pt>
                <c:pt idx="2383">
                  <c:v>238.3</c:v>
                </c:pt>
                <c:pt idx="2384">
                  <c:v>238.4</c:v>
                </c:pt>
                <c:pt idx="2385">
                  <c:v>238.5</c:v>
                </c:pt>
                <c:pt idx="2386">
                  <c:v>238.6</c:v>
                </c:pt>
                <c:pt idx="2387">
                  <c:v>238.7</c:v>
                </c:pt>
                <c:pt idx="2388">
                  <c:v>238.8</c:v>
                </c:pt>
                <c:pt idx="2389">
                  <c:v>238.9</c:v>
                </c:pt>
                <c:pt idx="2390">
                  <c:v>239</c:v>
                </c:pt>
                <c:pt idx="2391">
                  <c:v>239.1</c:v>
                </c:pt>
                <c:pt idx="2392">
                  <c:v>239.2</c:v>
                </c:pt>
                <c:pt idx="2393">
                  <c:v>239.3</c:v>
                </c:pt>
                <c:pt idx="2394">
                  <c:v>239.4</c:v>
                </c:pt>
                <c:pt idx="2395">
                  <c:v>239.5</c:v>
                </c:pt>
                <c:pt idx="2396">
                  <c:v>239.6</c:v>
                </c:pt>
                <c:pt idx="2397">
                  <c:v>239.7</c:v>
                </c:pt>
                <c:pt idx="2398">
                  <c:v>239.8</c:v>
                </c:pt>
                <c:pt idx="2399">
                  <c:v>239.9</c:v>
                </c:pt>
                <c:pt idx="2400">
                  <c:v>240</c:v>
                </c:pt>
                <c:pt idx="2401">
                  <c:v>240.1</c:v>
                </c:pt>
                <c:pt idx="2402">
                  <c:v>240.2</c:v>
                </c:pt>
                <c:pt idx="2403">
                  <c:v>240.3</c:v>
                </c:pt>
                <c:pt idx="2404">
                  <c:v>240.4</c:v>
                </c:pt>
                <c:pt idx="2405">
                  <c:v>240.5</c:v>
                </c:pt>
                <c:pt idx="2406">
                  <c:v>240.6</c:v>
                </c:pt>
                <c:pt idx="2407">
                  <c:v>240.7</c:v>
                </c:pt>
                <c:pt idx="2408">
                  <c:v>240.8</c:v>
                </c:pt>
                <c:pt idx="2409">
                  <c:v>240.9</c:v>
                </c:pt>
                <c:pt idx="2410">
                  <c:v>241</c:v>
                </c:pt>
                <c:pt idx="2411">
                  <c:v>241.1</c:v>
                </c:pt>
                <c:pt idx="2412">
                  <c:v>241.2</c:v>
                </c:pt>
                <c:pt idx="2413">
                  <c:v>241.3</c:v>
                </c:pt>
                <c:pt idx="2414">
                  <c:v>241.4</c:v>
                </c:pt>
                <c:pt idx="2415">
                  <c:v>241.5</c:v>
                </c:pt>
                <c:pt idx="2416">
                  <c:v>241.6</c:v>
                </c:pt>
                <c:pt idx="2417">
                  <c:v>241.7</c:v>
                </c:pt>
                <c:pt idx="2418">
                  <c:v>241.8</c:v>
                </c:pt>
                <c:pt idx="2419">
                  <c:v>241.9</c:v>
                </c:pt>
                <c:pt idx="2420">
                  <c:v>242</c:v>
                </c:pt>
                <c:pt idx="2421">
                  <c:v>242.1</c:v>
                </c:pt>
                <c:pt idx="2422">
                  <c:v>242.2</c:v>
                </c:pt>
                <c:pt idx="2423">
                  <c:v>242.3</c:v>
                </c:pt>
                <c:pt idx="2424">
                  <c:v>242.4</c:v>
                </c:pt>
                <c:pt idx="2425">
                  <c:v>242.5</c:v>
                </c:pt>
                <c:pt idx="2426">
                  <c:v>242.6</c:v>
                </c:pt>
                <c:pt idx="2427">
                  <c:v>242.7</c:v>
                </c:pt>
                <c:pt idx="2428">
                  <c:v>242.8</c:v>
                </c:pt>
                <c:pt idx="2429">
                  <c:v>242.9</c:v>
                </c:pt>
                <c:pt idx="2430">
                  <c:v>243</c:v>
                </c:pt>
                <c:pt idx="2431">
                  <c:v>243.1</c:v>
                </c:pt>
                <c:pt idx="2432">
                  <c:v>243.2</c:v>
                </c:pt>
                <c:pt idx="2433">
                  <c:v>243.3</c:v>
                </c:pt>
                <c:pt idx="2434">
                  <c:v>243.4</c:v>
                </c:pt>
                <c:pt idx="2435">
                  <c:v>243.5</c:v>
                </c:pt>
                <c:pt idx="2436">
                  <c:v>243.6</c:v>
                </c:pt>
                <c:pt idx="2437">
                  <c:v>243.7</c:v>
                </c:pt>
                <c:pt idx="2438">
                  <c:v>243.8</c:v>
                </c:pt>
                <c:pt idx="2439">
                  <c:v>243.9</c:v>
                </c:pt>
                <c:pt idx="2440">
                  <c:v>244</c:v>
                </c:pt>
                <c:pt idx="2441">
                  <c:v>244.1</c:v>
                </c:pt>
                <c:pt idx="2442">
                  <c:v>244.2</c:v>
                </c:pt>
                <c:pt idx="2443">
                  <c:v>244.3</c:v>
                </c:pt>
                <c:pt idx="2444">
                  <c:v>244.4</c:v>
                </c:pt>
                <c:pt idx="2445">
                  <c:v>244.5</c:v>
                </c:pt>
                <c:pt idx="2446">
                  <c:v>244.6</c:v>
                </c:pt>
                <c:pt idx="2447">
                  <c:v>244.7</c:v>
                </c:pt>
                <c:pt idx="2448">
                  <c:v>244.8</c:v>
                </c:pt>
                <c:pt idx="2449">
                  <c:v>244.9</c:v>
                </c:pt>
                <c:pt idx="2450">
                  <c:v>245</c:v>
                </c:pt>
                <c:pt idx="2451">
                  <c:v>245.1</c:v>
                </c:pt>
                <c:pt idx="2452">
                  <c:v>245.2</c:v>
                </c:pt>
                <c:pt idx="2453">
                  <c:v>245.3</c:v>
                </c:pt>
                <c:pt idx="2454">
                  <c:v>245.4</c:v>
                </c:pt>
                <c:pt idx="2455">
                  <c:v>245.5</c:v>
                </c:pt>
                <c:pt idx="2456">
                  <c:v>245.6</c:v>
                </c:pt>
                <c:pt idx="2457">
                  <c:v>245.7</c:v>
                </c:pt>
                <c:pt idx="2458">
                  <c:v>245.8</c:v>
                </c:pt>
                <c:pt idx="2459">
                  <c:v>245.9</c:v>
                </c:pt>
                <c:pt idx="2460">
                  <c:v>246</c:v>
                </c:pt>
                <c:pt idx="2461">
                  <c:v>246.1</c:v>
                </c:pt>
                <c:pt idx="2462">
                  <c:v>246.2</c:v>
                </c:pt>
                <c:pt idx="2463">
                  <c:v>246.3</c:v>
                </c:pt>
                <c:pt idx="2464">
                  <c:v>246.4</c:v>
                </c:pt>
                <c:pt idx="2465">
                  <c:v>246.5</c:v>
                </c:pt>
                <c:pt idx="2466">
                  <c:v>246.6</c:v>
                </c:pt>
                <c:pt idx="2467">
                  <c:v>246.7</c:v>
                </c:pt>
                <c:pt idx="2468">
                  <c:v>246.8</c:v>
                </c:pt>
                <c:pt idx="2469">
                  <c:v>246.9</c:v>
                </c:pt>
                <c:pt idx="2470">
                  <c:v>247</c:v>
                </c:pt>
                <c:pt idx="2471">
                  <c:v>247.1</c:v>
                </c:pt>
                <c:pt idx="2472">
                  <c:v>247.2</c:v>
                </c:pt>
                <c:pt idx="2473">
                  <c:v>247.3</c:v>
                </c:pt>
                <c:pt idx="2474">
                  <c:v>247.4</c:v>
                </c:pt>
                <c:pt idx="2475">
                  <c:v>247.5</c:v>
                </c:pt>
                <c:pt idx="2476">
                  <c:v>247.6</c:v>
                </c:pt>
                <c:pt idx="2477">
                  <c:v>247.7</c:v>
                </c:pt>
                <c:pt idx="2478">
                  <c:v>247.8</c:v>
                </c:pt>
                <c:pt idx="2479">
                  <c:v>247.9</c:v>
                </c:pt>
                <c:pt idx="2480">
                  <c:v>248</c:v>
                </c:pt>
                <c:pt idx="2481">
                  <c:v>248.1</c:v>
                </c:pt>
                <c:pt idx="2482">
                  <c:v>248.2</c:v>
                </c:pt>
                <c:pt idx="2483">
                  <c:v>248.3</c:v>
                </c:pt>
                <c:pt idx="2484">
                  <c:v>248.4</c:v>
                </c:pt>
                <c:pt idx="2485">
                  <c:v>248.5</c:v>
                </c:pt>
                <c:pt idx="2486">
                  <c:v>248.6</c:v>
                </c:pt>
                <c:pt idx="2487">
                  <c:v>248.7</c:v>
                </c:pt>
                <c:pt idx="2488">
                  <c:v>248.8</c:v>
                </c:pt>
                <c:pt idx="2489">
                  <c:v>248.9</c:v>
                </c:pt>
                <c:pt idx="2490">
                  <c:v>249</c:v>
                </c:pt>
                <c:pt idx="2491">
                  <c:v>249.1</c:v>
                </c:pt>
                <c:pt idx="2492">
                  <c:v>249.2</c:v>
                </c:pt>
                <c:pt idx="2493">
                  <c:v>249.3</c:v>
                </c:pt>
                <c:pt idx="2494">
                  <c:v>249.4</c:v>
                </c:pt>
                <c:pt idx="2495">
                  <c:v>249.5</c:v>
                </c:pt>
                <c:pt idx="2496">
                  <c:v>249.6</c:v>
                </c:pt>
                <c:pt idx="2497">
                  <c:v>249.7</c:v>
                </c:pt>
                <c:pt idx="2498">
                  <c:v>249.8</c:v>
                </c:pt>
                <c:pt idx="2499">
                  <c:v>249.9</c:v>
                </c:pt>
                <c:pt idx="2500">
                  <c:v>250</c:v>
                </c:pt>
                <c:pt idx="2501">
                  <c:v>250.1</c:v>
                </c:pt>
                <c:pt idx="2502">
                  <c:v>250.2</c:v>
                </c:pt>
                <c:pt idx="2503">
                  <c:v>250.3</c:v>
                </c:pt>
                <c:pt idx="2504">
                  <c:v>250.4</c:v>
                </c:pt>
                <c:pt idx="2505">
                  <c:v>250.5</c:v>
                </c:pt>
                <c:pt idx="2506">
                  <c:v>250.6</c:v>
                </c:pt>
                <c:pt idx="2507">
                  <c:v>250.7</c:v>
                </c:pt>
                <c:pt idx="2508">
                  <c:v>250.8</c:v>
                </c:pt>
                <c:pt idx="2509">
                  <c:v>250.9</c:v>
                </c:pt>
                <c:pt idx="2510">
                  <c:v>251</c:v>
                </c:pt>
                <c:pt idx="2511">
                  <c:v>251.1</c:v>
                </c:pt>
                <c:pt idx="2512">
                  <c:v>251.2</c:v>
                </c:pt>
                <c:pt idx="2513">
                  <c:v>251.3</c:v>
                </c:pt>
                <c:pt idx="2514">
                  <c:v>251.4</c:v>
                </c:pt>
                <c:pt idx="2515">
                  <c:v>251.5</c:v>
                </c:pt>
                <c:pt idx="2516">
                  <c:v>251.6</c:v>
                </c:pt>
                <c:pt idx="2517">
                  <c:v>251.7</c:v>
                </c:pt>
                <c:pt idx="2518">
                  <c:v>251.8</c:v>
                </c:pt>
                <c:pt idx="2519">
                  <c:v>251.9</c:v>
                </c:pt>
                <c:pt idx="2520">
                  <c:v>252</c:v>
                </c:pt>
                <c:pt idx="2521">
                  <c:v>252.1</c:v>
                </c:pt>
                <c:pt idx="2522">
                  <c:v>252.2</c:v>
                </c:pt>
                <c:pt idx="2523">
                  <c:v>252.3</c:v>
                </c:pt>
                <c:pt idx="2524">
                  <c:v>252.4</c:v>
                </c:pt>
                <c:pt idx="2525">
                  <c:v>252.5</c:v>
                </c:pt>
                <c:pt idx="2526">
                  <c:v>252.6</c:v>
                </c:pt>
                <c:pt idx="2527">
                  <c:v>252.7</c:v>
                </c:pt>
                <c:pt idx="2528">
                  <c:v>252.8</c:v>
                </c:pt>
                <c:pt idx="2529">
                  <c:v>252.9</c:v>
                </c:pt>
                <c:pt idx="2530">
                  <c:v>253</c:v>
                </c:pt>
                <c:pt idx="2531">
                  <c:v>253.1</c:v>
                </c:pt>
                <c:pt idx="2532">
                  <c:v>253.2</c:v>
                </c:pt>
                <c:pt idx="2533">
                  <c:v>253.3</c:v>
                </c:pt>
                <c:pt idx="2534">
                  <c:v>253.4</c:v>
                </c:pt>
                <c:pt idx="2535">
                  <c:v>253.5</c:v>
                </c:pt>
                <c:pt idx="2536">
                  <c:v>253.6</c:v>
                </c:pt>
                <c:pt idx="2537">
                  <c:v>253.7</c:v>
                </c:pt>
                <c:pt idx="2538">
                  <c:v>253.8</c:v>
                </c:pt>
                <c:pt idx="2539">
                  <c:v>253.9</c:v>
                </c:pt>
                <c:pt idx="2540">
                  <c:v>254</c:v>
                </c:pt>
                <c:pt idx="2541">
                  <c:v>254.1</c:v>
                </c:pt>
                <c:pt idx="2542">
                  <c:v>254.2</c:v>
                </c:pt>
                <c:pt idx="2543">
                  <c:v>254.3</c:v>
                </c:pt>
                <c:pt idx="2544">
                  <c:v>254.4</c:v>
                </c:pt>
                <c:pt idx="2545">
                  <c:v>254.5</c:v>
                </c:pt>
                <c:pt idx="2546">
                  <c:v>254.6</c:v>
                </c:pt>
                <c:pt idx="2547">
                  <c:v>254.7</c:v>
                </c:pt>
                <c:pt idx="2548">
                  <c:v>254.8</c:v>
                </c:pt>
                <c:pt idx="2549">
                  <c:v>254.9</c:v>
                </c:pt>
                <c:pt idx="2550">
                  <c:v>255</c:v>
                </c:pt>
                <c:pt idx="2551">
                  <c:v>255.1</c:v>
                </c:pt>
                <c:pt idx="2552">
                  <c:v>255.2</c:v>
                </c:pt>
                <c:pt idx="2553">
                  <c:v>255.3</c:v>
                </c:pt>
                <c:pt idx="2554">
                  <c:v>255.4</c:v>
                </c:pt>
                <c:pt idx="2555">
                  <c:v>255.5</c:v>
                </c:pt>
                <c:pt idx="2556">
                  <c:v>255.6</c:v>
                </c:pt>
                <c:pt idx="2557">
                  <c:v>255.7</c:v>
                </c:pt>
                <c:pt idx="2558">
                  <c:v>255.8</c:v>
                </c:pt>
                <c:pt idx="2559">
                  <c:v>255.9</c:v>
                </c:pt>
                <c:pt idx="2560">
                  <c:v>256</c:v>
                </c:pt>
                <c:pt idx="2561">
                  <c:v>256.10000000000002</c:v>
                </c:pt>
                <c:pt idx="2562">
                  <c:v>256.2</c:v>
                </c:pt>
                <c:pt idx="2563">
                  <c:v>256.3</c:v>
                </c:pt>
                <c:pt idx="2564">
                  <c:v>256.39999999999998</c:v>
                </c:pt>
                <c:pt idx="2565">
                  <c:v>256.5</c:v>
                </c:pt>
                <c:pt idx="2566">
                  <c:v>256.60000000000002</c:v>
                </c:pt>
                <c:pt idx="2567">
                  <c:v>256.7</c:v>
                </c:pt>
                <c:pt idx="2568">
                  <c:v>256.8</c:v>
                </c:pt>
                <c:pt idx="2569">
                  <c:v>256.89999999999998</c:v>
                </c:pt>
                <c:pt idx="2570">
                  <c:v>257</c:v>
                </c:pt>
                <c:pt idx="2571">
                  <c:v>257.10000000000002</c:v>
                </c:pt>
                <c:pt idx="2572">
                  <c:v>257.2</c:v>
                </c:pt>
                <c:pt idx="2573">
                  <c:v>257.3</c:v>
                </c:pt>
                <c:pt idx="2574">
                  <c:v>257.39999999999998</c:v>
                </c:pt>
                <c:pt idx="2575">
                  <c:v>257.5</c:v>
                </c:pt>
                <c:pt idx="2576">
                  <c:v>257.60000000000002</c:v>
                </c:pt>
                <c:pt idx="2577">
                  <c:v>257.7</c:v>
                </c:pt>
                <c:pt idx="2578">
                  <c:v>257.8</c:v>
                </c:pt>
                <c:pt idx="2579">
                  <c:v>257.89999999999998</c:v>
                </c:pt>
                <c:pt idx="2580">
                  <c:v>258</c:v>
                </c:pt>
                <c:pt idx="2581">
                  <c:v>258.10000000000002</c:v>
                </c:pt>
                <c:pt idx="2582">
                  <c:v>258.2</c:v>
                </c:pt>
                <c:pt idx="2583">
                  <c:v>258.3</c:v>
                </c:pt>
                <c:pt idx="2584">
                  <c:v>258.39999999999998</c:v>
                </c:pt>
                <c:pt idx="2585">
                  <c:v>258.5</c:v>
                </c:pt>
                <c:pt idx="2586">
                  <c:v>258.60000000000002</c:v>
                </c:pt>
                <c:pt idx="2587">
                  <c:v>258.7</c:v>
                </c:pt>
                <c:pt idx="2588">
                  <c:v>258.8</c:v>
                </c:pt>
                <c:pt idx="2589">
                  <c:v>258.89999999999998</c:v>
                </c:pt>
                <c:pt idx="2590">
                  <c:v>259</c:v>
                </c:pt>
                <c:pt idx="2591">
                  <c:v>259.10000000000002</c:v>
                </c:pt>
                <c:pt idx="2592">
                  <c:v>259.2</c:v>
                </c:pt>
                <c:pt idx="2593">
                  <c:v>259.3</c:v>
                </c:pt>
                <c:pt idx="2594">
                  <c:v>259.39999999999998</c:v>
                </c:pt>
                <c:pt idx="2595">
                  <c:v>259.5</c:v>
                </c:pt>
                <c:pt idx="2596">
                  <c:v>259.60000000000002</c:v>
                </c:pt>
                <c:pt idx="2597">
                  <c:v>259.7</c:v>
                </c:pt>
                <c:pt idx="2598">
                  <c:v>259.8</c:v>
                </c:pt>
                <c:pt idx="2599">
                  <c:v>259.89999999999998</c:v>
                </c:pt>
                <c:pt idx="2600">
                  <c:v>260</c:v>
                </c:pt>
                <c:pt idx="2601">
                  <c:v>260.10000000000002</c:v>
                </c:pt>
                <c:pt idx="2602">
                  <c:v>260.2</c:v>
                </c:pt>
                <c:pt idx="2603">
                  <c:v>260.3</c:v>
                </c:pt>
                <c:pt idx="2604">
                  <c:v>260.39999999999998</c:v>
                </c:pt>
                <c:pt idx="2605">
                  <c:v>260.5</c:v>
                </c:pt>
                <c:pt idx="2606">
                  <c:v>260.60000000000002</c:v>
                </c:pt>
                <c:pt idx="2607">
                  <c:v>260.7</c:v>
                </c:pt>
                <c:pt idx="2608">
                  <c:v>260.8</c:v>
                </c:pt>
                <c:pt idx="2609">
                  <c:v>260.89999999999998</c:v>
                </c:pt>
                <c:pt idx="2610">
                  <c:v>261</c:v>
                </c:pt>
                <c:pt idx="2611">
                  <c:v>261.10000000000002</c:v>
                </c:pt>
                <c:pt idx="2612">
                  <c:v>261.2</c:v>
                </c:pt>
                <c:pt idx="2613">
                  <c:v>261.3</c:v>
                </c:pt>
                <c:pt idx="2614">
                  <c:v>261.39999999999998</c:v>
                </c:pt>
                <c:pt idx="2615">
                  <c:v>261.5</c:v>
                </c:pt>
                <c:pt idx="2616">
                  <c:v>261.60000000000002</c:v>
                </c:pt>
                <c:pt idx="2617">
                  <c:v>261.7</c:v>
                </c:pt>
                <c:pt idx="2618">
                  <c:v>261.8</c:v>
                </c:pt>
                <c:pt idx="2619">
                  <c:v>261.89999999999998</c:v>
                </c:pt>
                <c:pt idx="2620">
                  <c:v>262</c:v>
                </c:pt>
                <c:pt idx="2621">
                  <c:v>262.10000000000002</c:v>
                </c:pt>
                <c:pt idx="2622">
                  <c:v>262.2</c:v>
                </c:pt>
                <c:pt idx="2623">
                  <c:v>262.3</c:v>
                </c:pt>
                <c:pt idx="2624">
                  <c:v>262.39999999999998</c:v>
                </c:pt>
                <c:pt idx="2625">
                  <c:v>262.5</c:v>
                </c:pt>
                <c:pt idx="2626">
                  <c:v>262.60000000000002</c:v>
                </c:pt>
                <c:pt idx="2627">
                  <c:v>262.7</c:v>
                </c:pt>
                <c:pt idx="2628">
                  <c:v>262.8</c:v>
                </c:pt>
                <c:pt idx="2629">
                  <c:v>262.89999999999998</c:v>
                </c:pt>
                <c:pt idx="2630">
                  <c:v>263</c:v>
                </c:pt>
                <c:pt idx="2631">
                  <c:v>263.10000000000002</c:v>
                </c:pt>
                <c:pt idx="2632">
                  <c:v>263.2</c:v>
                </c:pt>
                <c:pt idx="2633">
                  <c:v>263.3</c:v>
                </c:pt>
                <c:pt idx="2634">
                  <c:v>263.39999999999998</c:v>
                </c:pt>
                <c:pt idx="2635">
                  <c:v>263.5</c:v>
                </c:pt>
                <c:pt idx="2636">
                  <c:v>263.60000000000002</c:v>
                </c:pt>
                <c:pt idx="2637">
                  <c:v>263.7</c:v>
                </c:pt>
                <c:pt idx="2638">
                  <c:v>263.8</c:v>
                </c:pt>
                <c:pt idx="2639">
                  <c:v>263.89999999999998</c:v>
                </c:pt>
                <c:pt idx="2640">
                  <c:v>264</c:v>
                </c:pt>
                <c:pt idx="2641">
                  <c:v>264.10000000000002</c:v>
                </c:pt>
                <c:pt idx="2642">
                  <c:v>264.2</c:v>
                </c:pt>
                <c:pt idx="2643">
                  <c:v>264.3</c:v>
                </c:pt>
                <c:pt idx="2644">
                  <c:v>264.39999999999998</c:v>
                </c:pt>
                <c:pt idx="2645">
                  <c:v>264.5</c:v>
                </c:pt>
                <c:pt idx="2646">
                  <c:v>264.60000000000002</c:v>
                </c:pt>
                <c:pt idx="2647">
                  <c:v>264.7</c:v>
                </c:pt>
                <c:pt idx="2648">
                  <c:v>264.8</c:v>
                </c:pt>
                <c:pt idx="2649">
                  <c:v>264.89999999999998</c:v>
                </c:pt>
                <c:pt idx="2650">
                  <c:v>265</c:v>
                </c:pt>
                <c:pt idx="2651">
                  <c:v>265.10000000000002</c:v>
                </c:pt>
                <c:pt idx="2652">
                  <c:v>265.2</c:v>
                </c:pt>
                <c:pt idx="2653">
                  <c:v>265.3</c:v>
                </c:pt>
                <c:pt idx="2654">
                  <c:v>265.39999999999998</c:v>
                </c:pt>
                <c:pt idx="2655">
                  <c:v>265.5</c:v>
                </c:pt>
                <c:pt idx="2656">
                  <c:v>265.60000000000002</c:v>
                </c:pt>
                <c:pt idx="2657">
                  <c:v>265.7</c:v>
                </c:pt>
                <c:pt idx="2658">
                  <c:v>265.8</c:v>
                </c:pt>
                <c:pt idx="2659">
                  <c:v>265.89999999999998</c:v>
                </c:pt>
                <c:pt idx="2660">
                  <c:v>266</c:v>
                </c:pt>
                <c:pt idx="2661">
                  <c:v>266.10000000000002</c:v>
                </c:pt>
                <c:pt idx="2662">
                  <c:v>266.2</c:v>
                </c:pt>
                <c:pt idx="2663">
                  <c:v>266.3</c:v>
                </c:pt>
                <c:pt idx="2664">
                  <c:v>266.39999999999998</c:v>
                </c:pt>
                <c:pt idx="2665">
                  <c:v>266.5</c:v>
                </c:pt>
                <c:pt idx="2666">
                  <c:v>266.60000000000002</c:v>
                </c:pt>
                <c:pt idx="2667">
                  <c:v>266.7</c:v>
                </c:pt>
                <c:pt idx="2668">
                  <c:v>266.8</c:v>
                </c:pt>
                <c:pt idx="2669">
                  <c:v>266.89999999999998</c:v>
                </c:pt>
                <c:pt idx="2670">
                  <c:v>267</c:v>
                </c:pt>
                <c:pt idx="2671">
                  <c:v>267.10000000000002</c:v>
                </c:pt>
                <c:pt idx="2672">
                  <c:v>267.2</c:v>
                </c:pt>
                <c:pt idx="2673">
                  <c:v>267.3</c:v>
                </c:pt>
                <c:pt idx="2674">
                  <c:v>267.39999999999998</c:v>
                </c:pt>
                <c:pt idx="2675">
                  <c:v>267.5</c:v>
                </c:pt>
                <c:pt idx="2676">
                  <c:v>267.60000000000002</c:v>
                </c:pt>
                <c:pt idx="2677">
                  <c:v>267.7</c:v>
                </c:pt>
                <c:pt idx="2678">
                  <c:v>267.8</c:v>
                </c:pt>
                <c:pt idx="2679">
                  <c:v>267.89999999999998</c:v>
                </c:pt>
                <c:pt idx="2680">
                  <c:v>268</c:v>
                </c:pt>
                <c:pt idx="2681">
                  <c:v>268.10000000000002</c:v>
                </c:pt>
                <c:pt idx="2682">
                  <c:v>268.2</c:v>
                </c:pt>
                <c:pt idx="2683">
                  <c:v>268.3</c:v>
                </c:pt>
                <c:pt idx="2684">
                  <c:v>268.39999999999998</c:v>
                </c:pt>
                <c:pt idx="2685">
                  <c:v>268.5</c:v>
                </c:pt>
                <c:pt idx="2686">
                  <c:v>268.60000000000002</c:v>
                </c:pt>
                <c:pt idx="2687">
                  <c:v>268.7</c:v>
                </c:pt>
                <c:pt idx="2688">
                  <c:v>268.8</c:v>
                </c:pt>
                <c:pt idx="2689">
                  <c:v>268.89999999999998</c:v>
                </c:pt>
                <c:pt idx="2690">
                  <c:v>269</c:v>
                </c:pt>
                <c:pt idx="2691">
                  <c:v>269.10000000000002</c:v>
                </c:pt>
                <c:pt idx="2692">
                  <c:v>269.2</c:v>
                </c:pt>
                <c:pt idx="2693">
                  <c:v>269.3</c:v>
                </c:pt>
                <c:pt idx="2694">
                  <c:v>269.39999999999998</c:v>
                </c:pt>
                <c:pt idx="2695">
                  <c:v>269.5</c:v>
                </c:pt>
                <c:pt idx="2696">
                  <c:v>269.60000000000002</c:v>
                </c:pt>
                <c:pt idx="2697">
                  <c:v>269.7</c:v>
                </c:pt>
                <c:pt idx="2698">
                  <c:v>269.8</c:v>
                </c:pt>
                <c:pt idx="2699">
                  <c:v>269.89999999999998</c:v>
                </c:pt>
                <c:pt idx="2700">
                  <c:v>270</c:v>
                </c:pt>
                <c:pt idx="2701">
                  <c:v>270.10000000000002</c:v>
                </c:pt>
                <c:pt idx="2702">
                  <c:v>270.2</c:v>
                </c:pt>
                <c:pt idx="2703">
                  <c:v>270.3</c:v>
                </c:pt>
                <c:pt idx="2704">
                  <c:v>270.39999999999998</c:v>
                </c:pt>
                <c:pt idx="2705">
                  <c:v>270.5</c:v>
                </c:pt>
                <c:pt idx="2706">
                  <c:v>270.60000000000002</c:v>
                </c:pt>
                <c:pt idx="2707">
                  <c:v>270.7</c:v>
                </c:pt>
                <c:pt idx="2708">
                  <c:v>270.8</c:v>
                </c:pt>
                <c:pt idx="2709">
                  <c:v>270.89999999999998</c:v>
                </c:pt>
                <c:pt idx="2710">
                  <c:v>271</c:v>
                </c:pt>
                <c:pt idx="2711">
                  <c:v>271.10000000000002</c:v>
                </c:pt>
                <c:pt idx="2712">
                  <c:v>271.2</c:v>
                </c:pt>
                <c:pt idx="2713">
                  <c:v>271.3</c:v>
                </c:pt>
                <c:pt idx="2714">
                  <c:v>271.39999999999998</c:v>
                </c:pt>
                <c:pt idx="2715">
                  <c:v>271.5</c:v>
                </c:pt>
                <c:pt idx="2716">
                  <c:v>271.60000000000002</c:v>
                </c:pt>
                <c:pt idx="2717">
                  <c:v>271.7</c:v>
                </c:pt>
                <c:pt idx="2718">
                  <c:v>271.8</c:v>
                </c:pt>
                <c:pt idx="2719">
                  <c:v>271.89999999999998</c:v>
                </c:pt>
                <c:pt idx="2720">
                  <c:v>272</c:v>
                </c:pt>
                <c:pt idx="2721">
                  <c:v>272.10000000000002</c:v>
                </c:pt>
                <c:pt idx="2722">
                  <c:v>272.2</c:v>
                </c:pt>
                <c:pt idx="2723">
                  <c:v>272.3</c:v>
                </c:pt>
                <c:pt idx="2724">
                  <c:v>272.39999999999998</c:v>
                </c:pt>
                <c:pt idx="2725">
                  <c:v>272.5</c:v>
                </c:pt>
                <c:pt idx="2726">
                  <c:v>272.60000000000002</c:v>
                </c:pt>
                <c:pt idx="2727">
                  <c:v>272.7</c:v>
                </c:pt>
                <c:pt idx="2728">
                  <c:v>272.8</c:v>
                </c:pt>
                <c:pt idx="2729">
                  <c:v>272.89999999999998</c:v>
                </c:pt>
                <c:pt idx="2730">
                  <c:v>273</c:v>
                </c:pt>
                <c:pt idx="2731">
                  <c:v>273.10000000000002</c:v>
                </c:pt>
                <c:pt idx="2732">
                  <c:v>273.2</c:v>
                </c:pt>
                <c:pt idx="2733">
                  <c:v>273.3</c:v>
                </c:pt>
                <c:pt idx="2734">
                  <c:v>273.39999999999998</c:v>
                </c:pt>
                <c:pt idx="2735">
                  <c:v>273.5</c:v>
                </c:pt>
                <c:pt idx="2736">
                  <c:v>273.60000000000002</c:v>
                </c:pt>
                <c:pt idx="2737">
                  <c:v>273.7</c:v>
                </c:pt>
                <c:pt idx="2738">
                  <c:v>273.8</c:v>
                </c:pt>
                <c:pt idx="2739">
                  <c:v>273.89999999999998</c:v>
                </c:pt>
                <c:pt idx="2740">
                  <c:v>274</c:v>
                </c:pt>
                <c:pt idx="2741">
                  <c:v>274.10000000000002</c:v>
                </c:pt>
                <c:pt idx="2742">
                  <c:v>274.2</c:v>
                </c:pt>
                <c:pt idx="2743">
                  <c:v>274.3</c:v>
                </c:pt>
                <c:pt idx="2744">
                  <c:v>274.39999999999998</c:v>
                </c:pt>
                <c:pt idx="2745">
                  <c:v>274.5</c:v>
                </c:pt>
                <c:pt idx="2746">
                  <c:v>274.60000000000002</c:v>
                </c:pt>
                <c:pt idx="2747">
                  <c:v>274.7</c:v>
                </c:pt>
                <c:pt idx="2748">
                  <c:v>274.8</c:v>
                </c:pt>
                <c:pt idx="2749">
                  <c:v>274.89999999999998</c:v>
                </c:pt>
                <c:pt idx="2750">
                  <c:v>275</c:v>
                </c:pt>
                <c:pt idx="2751">
                  <c:v>275.10000000000002</c:v>
                </c:pt>
                <c:pt idx="2752">
                  <c:v>275.2</c:v>
                </c:pt>
                <c:pt idx="2753">
                  <c:v>275.3</c:v>
                </c:pt>
                <c:pt idx="2754">
                  <c:v>275.39999999999998</c:v>
                </c:pt>
                <c:pt idx="2755">
                  <c:v>275.5</c:v>
                </c:pt>
                <c:pt idx="2756">
                  <c:v>275.60000000000002</c:v>
                </c:pt>
                <c:pt idx="2757">
                  <c:v>275.7</c:v>
                </c:pt>
                <c:pt idx="2758">
                  <c:v>275.8</c:v>
                </c:pt>
                <c:pt idx="2759">
                  <c:v>275.89999999999998</c:v>
                </c:pt>
                <c:pt idx="2760">
                  <c:v>276</c:v>
                </c:pt>
                <c:pt idx="2761">
                  <c:v>276.10000000000002</c:v>
                </c:pt>
                <c:pt idx="2762">
                  <c:v>276.2</c:v>
                </c:pt>
                <c:pt idx="2763">
                  <c:v>276.3</c:v>
                </c:pt>
                <c:pt idx="2764">
                  <c:v>276.39999999999998</c:v>
                </c:pt>
                <c:pt idx="2765">
                  <c:v>276.5</c:v>
                </c:pt>
                <c:pt idx="2766">
                  <c:v>276.60000000000002</c:v>
                </c:pt>
                <c:pt idx="2767">
                  <c:v>276.7</c:v>
                </c:pt>
                <c:pt idx="2768">
                  <c:v>276.8</c:v>
                </c:pt>
                <c:pt idx="2769">
                  <c:v>276.89999999999998</c:v>
                </c:pt>
                <c:pt idx="2770">
                  <c:v>277</c:v>
                </c:pt>
                <c:pt idx="2771">
                  <c:v>277.10000000000002</c:v>
                </c:pt>
                <c:pt idx="2772">
                  <c:v>277.2</c:v>
                </c:pt>
                <c:pt idx="2773">
                  <c:v>277.3</c:v>
                </c:pt>
                <c:pt idx="2774">
                  <c:v>277.39999999999998</c:v>
                </c:pt>
                <c:pt idx="2775">
                  <c:v>277.5</c:v>
                </c:pt>
                <c:pt idx="2776">
                  <c:v>277.60000000000002</c:v>
                </c:pt>
                <c:pt idx="2777">
                  <c:v>277.7</c:v>
                </c:pt>
                <c:pt idx="2778">
                  <c:v>277.8</c:v>
                </c:pt>
                <c:pt idx="2779">
                  <c:v>277.89999999999998</c:v>
                </c:pt>
                <c:pt idx="2780">
                  <c:v>278</c:v>
                </c:pt>
                <c:pt idx="2781">
                  <c:v>278.10000000000002</c:v>
                </c:pt>
                <c:pt idx="2782">
                  <c:v>278.2</c:v>
                </c:pt>
                <c:pt idx="2783">
                  <c:v>278.3</c:v>
                </c:pt>
                <c:pt idx="2784">
                  <c:v>278.39999999999998</c:v>
                </c:pt>
                <c:pt idx="2785">
                  <c:v>278.5</c:v>
                </c:pt>
                <c:pt idx="2786">
                  <c:v>278.60000000000002</c:v>
                </c:pt>
                <c:pt idx="2787">
                  <c:v>278.7</c:v>
                </c:pt>
                <c:pt idx="2788">
                  <c:v>278.8</c:v>
                </c:pt>
                <c:pt idx="2789">
                  <c:v>278.89999999999998</c:v>
                </c:pt>
                <c:pt idx="2790">
                  <c:v>279</c:v>
                </c:pt>
                <c:pt idx="2791">
                  <c:v>279.10000000000002</c:v>
                </c:pt>
                <c:pt idx="2792">
                  <c:v>279.2</c:v>
                </c:pt>
                <c:pt idx="2793">
                  <c:v>279.3</c:v>
                </c:pt>
                <c:pt idx="2794">
                  <c:v>279.39999999999998</c:v>
                </c:pt>
                <c:pt idx="2795">
                  <c:v>279.5</c:v>
                </c:pt>
                <c:pt idx="2796">
                  <c:v>279.60000000000002</c:v>
                </c:pt>
                <c:pt idx="2797">
                  <c:v>279.7</c:v>
                </c:pt>
                <c:pt idx="2798">
                  <c:v>279.8</c:v>
                </c:pt>
                <c:pt idx="2799">
                  <c:v>279.89999999999998</c:v>
                </c:pt>
                <c:pt idx="2800">
                  <c:v>280</c:v>
                </c:pt>
                <c:pt idx="2801">
                  <c:v>280.10000000000002</c:v>
                </c:pt>
                <c:pt idx="2802">
                  <c:v>280.2</c:v>
                </c:pt>
                <c:pt idx="2803">
                  <c:v>280.3</c:v>
                </c:pt>
                <c:pt idx="2804">
                  <c:v>280.39999999999998</c:v>
                </c:pt>
                <c:pt idx="2805">
                  <c:v>280.5</c:v>
                </c:pt>
                <c:pt idx="2806">
                  <c:v>280.60000000000002</c:v>
                </c:pt>
                <c:pt idx="2807">
                  <c:v>280.7</c:v>
                </c:pt>
                <c:pt idx="2808">
                  <c:v>280.8</c:v>
                </c:pt>
                <c:pt idx="2809">
                  <c:v>280.89999999999998</c:v>
                </c:pt>
                <c:pt idx="2810">
                  <c:v>281</c:v>
                </c:pt>
                <c:pt idx="2811">
                  <c:v>281.10000000000002</c:v>
                </c:pt>
                <c:pt idx="2812">
                  <c:v>281.2</c:v>
                </c:pt>
                <c:pt idx="2813">
                  <c:v>281.3</c:v>
                </c:pt>
                <c:pt idx="2814">
                  <c:v>281.39999999999998</c:v>
                </c:pt>
                <c:pt idx="2815">
                  <c:v>281.5</c:v>
                </c:pt>
                <c:pt idx="2816">
                  <c:v>281.60000000000002</c:v>
                </c:pt>
                <c:pt idx="2817">
                  <c:v>281.7</c:v>
                </c:pt>
                <c:pt idx="2818">
                  <c:v>281.8</c:v>
                </c:pt>
                <c:pt idx="2819">
                  <c:v>281.89999999999998</c:v>
                </c:pt>
                <c:pt idx="2820">
                  <c:v>282</c:v>
                </c:pt>
                <c:pt idx="2821">
                  <c:v>282.10000000000002</c:v>
                </c:pt>
                <c:pt idx="2822">
                  <c:v>282.2</c:v>
                </c:pt>
                <c:pt idx="2823">
                  <c:v>282.3</c:v>
                </c:pt>
                <c:pt idx="2824">
                  <c:v>282.39999999999998</c:v>
                </c:pt>
                <c:pt idx="2825">
                  <c:v>282.5</c:v>
                </c:pt>
                <c:pt idx="2826">
                  <c:v>282.60000000000002</c:v>
                </c:pt>
                <c:pt idx="2827">
                  <c:v>282.7</c:v>
                </c:pt>
                <c:pt idx="2828">
                  <c:v>282.8</c:v>
                </c:pt>
                <c:pt idx="2829">
                  <c:v>282.89999999999998</c:v>
                </c:pt>
                <c:pt idx="2830">
                  <c:v>283</c:v>
                </c:pt>
                <c:pt idx="2831">
                  <c:v>283.10000000000002</c:v>
                </c:pt>
                <c:pt idx="2832">
                  <c:v>283.2</c:v>
                </c:pt>
                <c:pt idx="2833">
                  <c:v>283.3</c:v>
                </c:pt>
                <c:pt idx="2834">
                  <c:v>283.39999999999998</c:v>
                </c:pt>
                <c:pt idx="2835">
                  <c:v>283.5</c:v>
                </c:pt>
                <c:pt idx="2836">
                  <c:v>283.60000000000002</c:v>
                </c:pt>
                <c:pt idx="2837">
                  <c:v>283.7</c:v>
                </c:pt>
                <c:pt idx="2838">
                  <c:v>283.8</c:v>
                </c:pt>
                <c:pt idx="2839">
                  <c:v>283.89999999999998</c:v>
                </c:pt>
                <c:pt idx="2840">
                  <c:v>284</c:v>
                </c:pt>
                <c:pt idx="2841">
                  <c:v>284.10000000000002</c:v>
                </c:pt>
                <c:pt idx="2842">
                  <c:v>284.2</c:v>
                </c:pt>
                <c:pt idx="2843">
                  <c:v>284.3</c:v>
                </c:pt>
                <c:pt idx="2844">
                  <c:v>284.39999999999998</c:v>
                </c:pt>
                <c:pt idx="2845">
                  <c:v>284.5</c:v>
                </c:pt>
                <c:pt idx="2846">
                  <c:v>284.60000000000002</c:v>
                </c:pt>
                <c:pt idx="2847">
                  <c:v>284.7</c:v>
                </c:pt>
                <c:pt idx="2848">
                  <c:v>284.8</c:v>
                </c:pt>
                <c:pt idx="2849">
                  <c:v>284.89999999999998</c:v>
                </c:pt>
                <c:pt idx="2850">
                  <c:v>285</c:v>
                </c:pt>
                <c:pt idx="2851">
                  <c:v>285.10000000000002</c:v>
                </c:pt>
                <c:pt idx="2852">
                  <c:v>285.2</c:v>
                </c:pt>
                <c:pt idx="2853">
                  <c:v>285.3</c:v>
                </c:pt>
                <c:pt idx="2854">
                  <c:v>285.39999999999998</c:v>
                </c:pt>
                <c:pt idx="2855">
                  <c:v>285.5</c:v>
                </c:pt>
                <c:pt idx="2856">
                  <c:v>285.60000000000002</c:v>
                </c:pt>
                <c:pt idx="2857">
                  <c:v>285.7</c:v>
                </c:pt>
                <c:pt idx="2858">
                  <c:v>285.8</c:v>
                </c:pt>
                <c:pt idx="2859">
                  <c:v>285.89999999999998</c:v>
                </c:pt>
                <c:pt idx="2860">
                  <c:v>286</c:v>
                </c:pt>
                <c:pt idx="2861">
                  <c:v>286.10000000000002</c:v>
                </c:pt>
                <c:pt idx="2862">
                  <c:v>286.2</c:v>
                </c:pt>
                <c:pt idx="2863">
                  <c:v>286.3</c:v>
                </c:pt>
                <c:pt idx="2864">
                  <c:v>286.39999999999998</c:v>
                </c:pt>
                <c:pt idx="2865">
                  <c:v>286.5</c:v>
                </c:pt>
                <c:pt idx="2866">
                  <c:v>286.60000000000002</c:v>
                </c:pt>
                <c:pt idx="2867">
                  <c:v>286.7</c:v>
                </c:pt>
                <c:pt idx="2868">
                  <c:v>286.8</c:v>
                </c:pt>
                <c:pt idx="2869">
                  <c:v>286.89999999999998</c:v>
                </c:pt>
                <c:pt idx="2870">
                  <c:v>287</c:v>
                </c:pt>
                <c:pt idx="2871">
                  <c:v>287.10000000000002</c:v>
                </c:pt>
                <c:pt idx="2872">
                  <c:v>287.2</c:v>
                </c:pt>
                <c:pt idx="2873">
                  <c:v>287.3</c:v>
                </c:pt>
                <c:pt idx="2874">
                  <c:v>287.39999999999998</c:v>
                </c:pt>
                <c:pt idx="2875">
                  <c:v>287.5</c:v>
                </c:pt>
                <c:pt idx="2876">
                  <c:v>287.60000000000002</c:v>
                </c:pt>
                <c:pt idx="2877">
                  <c:v>287.7</c:v>
                </c:pt>
                <c:pt idx="2878">
                  <c:v>287.8</c:v>
                </c:pt>
                <c:pt idx="2879">
                  <c:v>287.89999999999998</c:v>
                </c:pt>
                <c:pt idx="2880">
                  <c:v>288</c:v>
                </c:pt>
                <c:pt idx="2881">
                  <c:v>288.10000000000002</c:v>
                </c:pt>
                <c:pt idx="2882">
                  <c:v>288.2</c:v>
                </c:pt>
                <c:pt idx="2883">
                  <c:v>288.3</c:v>
                </c:pt>
                <c:pt idx="2884">
                  <c:v>288.39999999999998</c:v>
                </c:pt>
                <c:pt idx="2885">
                  <c:v>288.5</c:v>
                </c:pt>
                <c:pt idx="2886">
                  <c:v>288.60000000000002</c:v>
                </c:pt>
                <c:pt idx="2887">
                  <c:v>288.7</c:v>
                </c:pt>
                <c:pt idx="2888">
                  <c:v>288.8</c:v>
                </c:pt>
                <c:pt idx="2889">
                  <c:v>288.89999999999998</c:v>
                </c:pt>
                <c:pt idx="2890">
                  <c:v>289</c:v>
                </c:pt>
                <c:pt idx="2891">
                  <c:v>289.10000000000002</c:v>
                </c:pt>
                <c:pt idx="2892">
                  <c:v>289.2</c:v>
                </c:pt>
                <c:pt idx="2893">
                  <c:v>289.3</c:v>
                </c:pt>
                <c:pt idx="2894">
                  <c:v>289.39999999999998</c:v>
                </c:pt>
                <c:pt idx="2895">
                  <c:v>289.5</c:v>
                </c:pt>
                <c:pt idx="2896">
                  <c:v>289.60000000000002</c:v>
                </c:pt>
                <c:pt idx="2897">
                  <c:v>289.7</c:v>
                </c:pt>
                <c:pt idx="2898">
                  <c:v>289.8</c:v>
                </c:pt>
                <c:pt idx="2899">
                  <c:v>289.89999999999998</c:v>
                </c:pt>
                <c:pt idx="2900">
                  <c:v>290</c:v>
                </c:pt>
                <c:pt idx="2901">
                  <c:v>290.10000000000002</c:v>
                </c:pt>
                <c:pt idx="2902">
                  <c:v>290.2</c:v>
                </c:pt>
                <c:pt idx="2903">
                  <c:v>290.3</c:v>
                </c:pt>
                <c:pt idx="2904">
                  <c:v>290.39999999999998</c:v>
                </c:pt>
                <c:pt idx="2905">
                  <c:v>290.5</c:v>
                </c:pt>
                <c:pt idx="2906">
                  <c:v>290.60000000000002</c:v>
                </c:pt>
                <c:pt idx="2907">
                  <c:v>290.7</c:v>
                </c:pt>
                <c:pt idx="2908">
                  <c:v>290.8</c:v>
                </c:pt>
                <c:pt idx="2909">
                  <c:v>290.89999999999998</c:v>
                </c:pt>
                <c:pt idx="2910">
                  <c:v>291</c:v>
                </c:pt>
                <c:pt idx="2911">
                  <c:v>291.10000000000002</c:v>
                </c:pt>
                <c:pt idx="2912">
                  <c:v>291.2</c:v>
                </c:pt>
                <c:pt idx="2913">
                  <c:v>291.3</c:v>
                </c:pt>
                <c:pt idx="2914">
                  <c:v>291.39999999999998</c:v>
                </c:pt>
                <c:pt idx="2915">
                  <c:v>291.5</c:v>
                </c:pt>
                <c:pt idx="2916">
                  <c:v>291.60000000000002</c:v>
                </c:pt>
                <c:pt idx="2917">
                  <c:v>291.7</c:v>
                </c:pt>
                <c:pt idx="2918">
                  <c:v>291.8</c:v>
                </c:pt>
                <c:pt idx="2919">
                  <c:v>291.89999999999998</c:v>
                </c:pt>
                <c:pt idx="2920">
                  <c:v>292</c:v>
                </c:pt>
                <c:pt idx="2921">
                  <c:v>292.10000000000002</c:v>
                </c:pt>
                <c:pt idx="2922">
                  <c:v>292.2</c:v>
                </c:pt>
                <c:pt idx="2923">
                  <c:v>292.3</c:v>
                </c:pt>
                <c:pt idx="2924">
                  <c:v>292.39999999999998</c:v>
                </c:pt>
                <c:pt idx="2925">
                  <c:v>292.5</c:v>
                </c:pt>
                <c:pt idx="2926">
                  <c:v>292.60000000000002</c:v>
                </c:pt>
                <c:pt idx="2927">
                  <c:v>292.7</c:v>
                </c:pt>
                <c:pt idx="2928">
                  <c:v>292.8</c:v>
                </c:pt>
                <c:pt idx="2929">
                  <c:v>292.89999999999998</c:v>
                </c:pt>
                <c:pt idx="2930">
                  <c:v>293</c:v>
                </c:pt>
                <c:pt idx="2931">
                  <c:v>293.10000000000002</c:v>
                </c:pt>
                <c:pt idx="2932">
                  <c:v>293.2</c:v>
                </c:pt>
                <c:pt idx="2933">
                  <c:v>293.3</c:v>
                </c:pt>
                <c:pt idx="2934">
                  <c:v>293.39999999999998</c:v>
                </c:pt>
                <c:pt idx="2935">
                  <c:v>293.5</c:v>
                </c:pt>
                <c:pt idx="2936">
                  <c:v>293.60000000000002</c:v>
                </c:pt>
                <c:pt idx="2937">
                  <c:v>293.7</c:v>
                </c:pt>
                <c:pt idx="2938">
                  <c:v>293.8</c:v>
                </c:pt>
                <c:pt idx="2939">
                  <c:v>293.89999999999998</c:v>
                </c:pt>
                <c:pt idx="2940">
                  <c:v>294</c:v>
                </c:pt>
                <c:pt idx="2941">
                  <c:v>294.10000000000002</c:v>
                </c:pt>
                <c:pt idx="2942">
                  <c:v>294.2</c:v>
                </c:pt>
                <c:pt idx="2943">
                  <c:v>294.3</c:v>
                </c:pt>
                <c:pt idx="2944">
                  <c:v>294.39999999999998</c:v>
                </c:pt>
                <c:pt idx="2945">
                  <c:v>294.5</c:v>
                </c:pt>
                <c:pt idx="2946">
                  <c:v>294.60000000000002</c:v>
                </c:pt>
                <c:pt idx="2947">
                  <c:v>294.7</c:v>
                </c:pt>
                <c:pt idx="2948">
                  <c:v>294.8</c:v>
                </c:pt>
                <c:pt idx="2949">
                  <c:v>294.89999999999998</c:v>
                </c:pt>
                <c:pt idx="2950">
                  <c:v>295</c:v>
                </c:pt>
                <c:pt idx="2951">
                  <c:v>295.10000000000002</c:v>
                </c:pt>
                <c:pt idx="2952">
                  <c:v>295.2</c:v>
                </c:pt>
                <c:pt idx="2953">
                  <c:v>295.3</c:v>
                </c:pt>
                <c:pt idx="2954">
                  <c:v>295.39999999999998</c:v>
                </c:pt>
                <c:pt idx="2955">
                  <c:v>295.5</c:v>
                </c:pt>
                <c:pt idx="2956">
                  <c:v>295.60000000000002</c:v>
                </c:pt>
                <c:pt idx="2957">
                  <c:v>295.7</c:v>
                </c:pt>
                <c:pt idx="2958">
                  <c:v>295.8</c:v>
                </c:pt>
                <c:pt idx="2959">
                  <c:v>295.89999999999998</c:v>
                </c:pt>
                <c:pt idx="2960">
                  <c:v>296</c:v>
                </c:pt>
                <c:pt idx="2961">
                  <c:v>296.10000000000002</c:v>
                </c:pt>
                <c:pt idx="2962">
                  <c:v>296.2</c:v>
                </c:pt>
                <c:pt idx="2963">
                  <c:v>296.3</c:v>
                </c:pt>
                <c:pt idx="2964">
                  <c:v>296.39999999999998</c:v>
                </c:pt>
                <c:pt idx="2965">
                  <c:v>296.5</c:v>
                </c:pt>
                <c:pt idx="2966">
                  <c:v>296.60000000000002</c:v>
                </c:pt>
                <c:pt idx="2967">
                  <c:v>296.7</c:v>
                </c:pt>
                <c:pt idx="2968">
                  <c:v>296.8</c:v>
                </c:pt>
                <c:pt idx="2969">
                  <c:v>296.89999999999998</c:v>
                </c:pt>
                <c:pt idx="2970">
                  <c:v>297</c:v>
                </c:pt>
                <c:pt idx="2971">
                  <c:v>297.10000000000002</c:v>
                </c:pt>
                <c:pt idx="2972">
                  <c:v>297.2</c:v>
                </c:pt>
                <c:pt idx="2973">
                  <c:v>297.3</c:v>
                </c:pt>
                <c:pt idx="2974">
                  <c:v>297.39999999999998</c:v>
                </c:pt>
                <c:pt idx="2975">
                  <c:v>297.5</c:v>
                </c:pt>
                <c:pt idx="2976">
                  <c:v>297.60000000000002</c:v>
                </c:pt>
                <c:pt idx="2977">
                  <c:v>297.7</c:v>
                </c:pt>
                <c:pt idx="2978">
                  <c:v>297.8</c:v>
                </c:pt>
                <c:pt idx="2979">
                  <c:v>297.89999999999998</c:v>
                </c:pt>
                <c:pt idx="2980">
                  <c:v>298</c:v>
                </c:pt>
                <c:pt idx="2981">
                  <c:v>298.10000000000002</c:v>
                </c:pt>
                <c:pt idx="2982">
                  <c:v>298.2</c:v>
                </c:pt>
                <c:pt idx="2983">
                  <c:v>298.3</c:v>
                </c:pt>
                <c:pt idx="2984">
                  <c:v>298.39999999999998</c:v>
                </c:pt>
                <c:pt idx="2985">
                  <c:v>298.5</c:v>
                </c:pt>
                <c:pt idx="2986">
                  <c:v>298.60000000000002</c:v>
                </c:pt>
                <c:pt idx="2987">
                  <c:v>298.7</c:v>
                </c:pt>
                <c:pt idx="2988">
                  <c:v>298.8</c:v>
                </c:pt>
                <c:pt idx="2989">
                  <c:v>298.89999999999998</c:v>
                </c:pt>
                <c:pt idx="2990">
                  <c:v>299</c:v>
                </c:pt>
                <c:pt idx="2991">
                  <c:v>299.10000000000002</c:v>
                </c:pt>
                <c:pt idx="2992">
                  <c:v>299.2</c:v>
                </c:pt>
                <c:pt idx="2993">
                  <c:v>299.3</c:v>
                </c:pt>
                <c:pt idx="2994">
                  <c:v>299.39999999999998</c:v>
                </c:pt>
                <c:pt idx="2995">
                  <c:v>299.5</c:v>
                </c:pt>
                <c:pt idx="2996">
                  <c:v>299.60000000000002</c:v>
                </c:pt>
                <c:pt idx="2997">
                  <c:v>299.7</c:v>
                </c:pt>
                <c:pt idx="2998">
                  <c:v>299.8</c:v>
                </c:pt>
                <c:pt idx="2999">
                  <c:v>299.89999999999998</c:v>
                </c:pt>
                <c:pt idx="3000">
                  <c:v>300</c:v>
                </c:pt>
                <c:pt idx="3001">
                  <c:v>300.10000000000002</c:v>
                </c:pt>
                <c:pt idx="3002">
                  <c:v>300.2</c:v>
                </c:pt>
                <c:pt idx="3003">
                  <c:v>300.3</c:v>
                </c:pt>
                <c:pt idx="3004">
                  <c:v>300.39999999999998</c:v>
                </c:pt>
                <c:pt idx="3005">
                  <c:v>300.5</c:v>
                </c:pt>
                <c:pt idx="3006">
                  <c:v>300.60000000000002</c:v>
                </c:pt>
                <c:pt idx="3007">
                  <c:v>300.7</c:v>
                </c:pt>
                <c:pt idx="3008">
                  <c:v>300.8</c:v>
                </c:pt>
                <c:pt idx="3009">
                  <c:v>300.89999999999998</c:v>
                </c:pt>
                <c:pt idx="3010">
                  <c:v>301</c:v>
                </c:pt>
                <c:pt idx="3011">
                  <c:v>301.10000000000002</c:v>
                </c:pt>
                <c:pt idx="3012">
                  <c:v>301.2</c:v>
                </c:pt>
                <c:pt idx="3013">
                  <c:v>301.3</c:v>
                </c:pt>
                <c:pt idx="3014">
                  <c:v>301.39999999999998</c:v>
                </c:pt>
                <c:pt idx="3015">
                  <c:v>301.5</c:v>
                </c:pt>
                <c:pt idx="3016">
                  <c:v>301.60000000000002</c:v>
                </c:pt>
                <c:pt idx="3017">
                  <c:v>301.7</c:v>
                </c:pt>
                <c:pt idx="3018">
                  <c:v>301.8</c:v>
                </c:pt>
                <c:pt idx="3019">
                  <c:v>301.89999999999998</c:v>
                </c:pt>
                <c:pt idx="3020">
                  <c:v>302</c:v>
                </c:pt>
                <c:pt idx="3021">
                  <c:v>302.10000000000002</c:v>
                </c:pt>
                <c:pt idx="3022">
                  <c:v>302.2</c:v>
                </c:pt>
                <c:pt idx="3023">
                  <c:v>302.3</c:v>
                </c:pt>
                <c:pt idx="3024">
                  <c:v>302.39999999999998</c:v>
                </c:pt>
                <c:pt idx="3025">
                  <c:v>302.5</c:v>
                </c:pt>
                <c:pt idx="3026">
                  <c:v>302.60000000000002</c:v>
                </c:pt>
                <c:pt idx="3027">
                  <c:v>302.7</c:v>
                </c:pt>
                <c:pt idx="3028">
                  <c:v>302.8</c:v>
                </c:pt>
                <c:pt idx="3029">
                  <c:v>302.89999999999998</c:v>
                </c:pt>
                <c:pt idx="3030">
                  <c:v>303</c:v>
                </c:pt>
                <c:pt idx="3031">
                  <c:v>303.10000000000002</c:v>
                </c:pt>
                <c:pt idx="3032">
                  <c:v>303.2</c:v>
                </c:pt>
                <c:pt idx="3033">
                  <c:v>303.3</c:v>
                </c:pt>
                <c:pt idx="3034">
                  <c:v>303.39999999999998</c:v>
                </c:pt>
                <c:pt idx="3035">
                  <c:v>303.5</c:v>
                </c:pt>
                <c:pt idx="3036">
                  <c:v>303.60000000000002</c:v>
                </c:pt>
                <c:pt idx="3037">
                  <c:v>303.7</c:v>
                </c:pt>
                <c:pt idx="3038">
                  <c:v>303.8</c:v>
                </c:pt>
                <c:pt idx="3039">
                  <c:v>303.89999999999998</c:v>
                </c:pt>
                <c:pt idx="3040">
                  <c:v>304</c:v>
                </c:pt>
                <c:pt idx="3041">
                  <c:v>304.10000000000002</c:v>
                </c:pt>
                <c:pt idx="3042">
                  <c:v>304.2</c:v>
                </c:pt>
                <c:pt idx="3043">
                  <c:v>304.3</c:v>
                </c:pt>
                <c:pt idx="3044">
                  <c:v>304.39999999999998</c:v>
                </c:pt>
                <c:pt idx="3045">
                  <c:v>304.5</c:v>
                </c:pt>
                <c:pt idx="3046">
                  <c:v>304.60000000000002</c:v>
                </c:pt>
                <c:pt idx="3047">
                  <c:v>304.7</c:v>
                </c:pt>
                <c:pt idx="3048">
                  <c:v>304.8</c:v>
                </c:pt>
                <c:pt idx="3049">
                  <c:v>304.89999999999998</c:v>
                </c:pt>
                <c:pt idx="3050">
                  <c:v>305</c:v>
                </c:pt>
                <c:pt idx="3051">
                  <c:v>305.10000000000002</c:v>
                </c:pt>
                <c:pt idx="3052">
                  <c:v>305.2</c:v>
                </c:pt>
                <c:pt idx="3053">
                  <c:v>305.3</c:v>
                </c:pt>
                <c:pt idx="3054">
                  <c:v>305.39999999999998</c:v>
                </c:pt>
                <c:pt idx="3055">
                  <c:v>305.5</c:v>
                </c:pt>
                <c:pt idx="3056">
                  <c:v>305.60000000000002</c:v>
                </c:pt>
                <c:pt idx="3057">
                  <c:v>305.7</c:v>
                </c:pt>
                <c:pt idx="3058">
                  <c:v>305.8</c:v>
                </c:pt>
                <c:pt idx="3059">
                  <c:v>305.89999999999998</c:v>
                </c:pt>
                <c:pt idx="3060">
                  <c:v>306</c:v>
                </c:pt>
                <c:pt idx="3061">
                  <c:v>306.10000000000002</c:v>
                </c:pt>
                <c:pt idx="3062">
                  <c:v>306.2</c:v>
                </c:pt>
                <c:pt idx="3063">
                  <c:v>306.3</c:v>
                </c:pt>
                <c:pt idx="3064">
                  <c:v>306.39999999999998</c:v>
                </c:pt>
                <c:pt idx="3065">
                  <c:v>306.5</c:v>
                </c:pt>
                <c:pt idx="3066">
                  <c:v>306.60000000000002</c:v>
                </c:pt>
                <c:pt idx="3067">
                  <c:v>306.7</c:v>
                </c:pt>
                <c:pt idx="3068">
                  <c:v>306.8</c:v>
                </c:pt>
                <c:pt idx="3069">
                  <c:v>306.89999999999998</c:v>
                </c:pt>
                <c:pt idx="3070">
                  <c:v>307</c:v>
                </c:pt>
                <c:pt idx="3071">
                  <c:v>307.10000000000002</c:v>
                </c:pt>
                <c:pt idx="3072">
                  <c:v>307.2</c:v>
                </c:pt>
                <c:pt idx="3073">
                  <c:v>307.3</c:v>
                </c:pt>
                <c:pt idx="3074">
                  <c:v>307.39999999999998</c:v>
                </c:pt>
                <c:pt idx="3075">
                  <c:v>307.5</c:v>
                </c:pt>
                <c:pt idx="3076">
                  <c:v>307.60000000000002</c:v>
                </c:pt>
                <c:pt idx="3077">
                  <c:v>307.7</c:v>
                </c:pt>
                <c:pt idx="3078">
                  <c:v>307.8</c:v>
                </c:pt>
                <c:pt idx="3079">
                  <c:v>307.89999999999998</c:v>
                </c:pt>
                <c:pt idx="3080">
                  <c:v>308</c:v>
                </c:pt>
                <c:pt idx="3081">
                  <c:v>308.10000000000002</c:v>
                </c:pt>
                <c:pt idx="3082">
                  <c:v>308.2</c:v>
                </c:pt>
                <c:pt idx="3083">
                  <c:v>308.3</c:v>
                </c:pt>
                <c:pt idx="3084">
                  <c:v>308.39999999999998</c:v>
                </c:pt>
                <c:pt idx="3085">
                  <c:v>308.5</c:v>
                </c:pt>
                <c:pt idx="3086">
                  <c:v>308.60000000000002</c:v>
                </c:pt>
                <c:pt idx="3087">
                  <c:v>308.7</c:v>
                </c:pt>
                <c:pt idx="3088">
                  <c:v>308.8</c:v>
                </c:pt>
                <c:pt idx="3089">
                  <c:v>308.89999999999998</c:v>
                </c:pt>
                <c:pt idx="3090">
                  <c:v>309</c:v>
                </c:pt>
                <c:pt idx="3091">
                  <c:v>309.10000000000002</c:v>
                </c:pt>
                <c:pt idx="3092">
                  <c:v>309.2</c:v>
                </c:pt>
                <c:pt idx="3093">
                  <c:v>309.3</c:v>
                </c:pt>
                <c:pt idx="3094">
                  <c:v>309.39999999999998</c:v>
                </c:pt>
                <c:pt idx="3095">
                  <c:v>309.5</c:v>
                </c:pt>
                <c:pt idx="3096">
                  <c:v>309.60000000000002</c:v>
                </c:pt>
                <c:pt idx="3097">
                  <c:v>309.7</c:v>
                </c:pt>
                <c:pt idx="3098">
                  <c:v>309.8</c:v>
                </c:pt>
                <c:pt idx="3099">
                  <c:v>309.89999999999998</c:v>
                </c:pt>
                <c:pt idx="3100">
                  <c:v>310</c:v>
                </c:pt>
                <c:pt idx="3101">
                  <c:v>310.10000000000002</c:v>
                </c:pt>
                <c:pt idx="3102">
                  <c:v>310.2</c:v>
                </c:pt>
                <c:pt idx="3103">
                  <c:v>310.3</c:v>
                </c:pt>
                <c:pt idx="3104">
                  <c:v>310.39999999999998</c:v>
                </c:pt>
                <c:pt idx="3105">
                  <c:v>310.5</c:v>
                </c:pt>
                <c:pt idx="3106">
                  <c:v>310.60000000000002</c:v>
                </c:pt>
                <c:pt idx="3107">
                  <c:v>310.7</c:v>
                </c:pt>
                <c:pt idx="3108">
                  <c:v>310.8</c:v>
                </c:pt>
                <c:pt idx="3109">
                  <c:v>310.89999999999998</c:v>
                </c:pt>
                <c:pt idx="3110">
                  <c:v>311</c:v>
                </c:pt>
                <c:pt idx="3111">
                  <c:v>311.10000000000002</c:v>
                </c:pt>
                <c:pt idx="3112">
                  <c:v>311.2</c:v>
                </c:pt>
                <c:pt idx="3113">
                  <c:v>311.3</c:v>
                </c:pt>
                <c:pt idx="3114">
                  <c:v>311.39999999999998</c:v>
                </c:pt>
                <c:pt idx="3115">
                  <c:v>311.5</c:v>
                </c:pt>
                <c:pt idx="3116">
                  <c:v>311.60000000000002</c:v>
                </c:pt>
                <c:pt idx="3117">
                  <c:v>311.7</c:v>
                </c:pt>
                <c:pt idx="3118">
                  <c:v>311.8</c:v>
                </c:pt>
                <c:pt idx="3119">
                  <c:v>311.89999999999998</c:v>
                </c:pt>
                <c:pt idx="3120">
                  <c:v>312</c:v>
                </c:pt>
                <c:pt idx="3121">
                  <c:v>312.10000000000002</c:v>
                </c:pt>
                <c:pt idx="3122">
                  <c:v>312.2</c:v>
                </c:pt>
                <c:pt idx="3123">
                  <c:v>312.3</c:v>
                </c:pt>
                <c:pt idx="3124">
                  <c:v>312.39999999999998</c:v>
                </c:pt>
                <c:pt idx="3125">
                  <c:v>312.5</c:v>
                </c:pt>
                <c:pt idx="3126">
                  <c:v>312.60000000000002</c:v>
                </c:pt>
                <c:pt idx="3127">
                  <c:v>312.7</c:v>
                </c:pt>
                <c:pt idx="3128">
                  <c:v>312.8</c:v>
                </c:pt>
                <c:pt idx="3129">
                  <c:v>312.89999999999998</c:v>
                </c:pt>
                <c:pt idx="3130">
                  <c:v>313</c:v>
                </c:pt>
                <c:pt idx="3131">
                  <c:v>313.10000000000002</c:v>
                </c:pt>
                <c:pt idx="3132">
                  <c:v>313.2</c:v>
                </c:pt>
                <c:pt idx="3133">
                  <c:v>313.3</c:v>
                </c:pt>
                <c:pt idx="3134">
                  <c:v>313.39999999999998</c:v>
                </c:pt>
                <c:pt idx="3135">
                  <c:v>313.5</c:v>
                </c:pt>
                <c:pt idx="3136">
                  <c:v>313.60000000000002</c:v>
                </c:pt>
                <c:pt idx="3137">
                  <c:v>313.7</c:v>
                </c:pt>
                <c:pt idx="3138">
                  <c:v>313.8</c:v>
                </c:pt>
                <c:pt idx="3139">
                  <c:v>313.89999999999998</c:v>
                </c:pt>
                <c:pt idx="3140">
                  <c:v>314</c:v>
                </c:pt>
                <c:pt idx="3141">
                  <c:v>314.10000000000002</c:v>
                </c:pt>
                <c:pt idx="3142">
                  <c:v>314.2</c:v>
                </c:pt>
                <c:pt idx="3143">
                  <c:v>314.3</c:v>
                </c:pt>
                <c:pt idx="3144">
                  <c:v>314.39999999999998</c:v>
                </c:pt>
                <c:pt idx="3145">
                  <c:v>314.5</c:v>
                </c:pt>
                <c:pt idx="3146">
                  <c:v>314.60000000000002</c:v>
                </c:pt>
                <c:pt idx="3147">
                  <c:v>314.7</c:v>
                </c:pt>
                <c:pt idx="3148">
                  <c:v>314.8</c:v>
                </c:pt>
                <c:pt idx="3149">
                  <c:v>314.89999999999998</c:v>
                </c:pt>
                <c:pt idx="3150">
                  <c:v>315</c:v>
                </c:pt>
                <c:pt idx="3151">
                  <c:v>315.10000000000002</c:v>
                </c:pt>
                <c:pt idx="3152">
                  <c:v>315.2</c:v>
                </c:pt>
                <c:pt idx="3153">
                  <c:v>315.3</c:v>
                </c:pt>
                <c:pt idx="3154">
                  <c:v>315.39999999999998</c:v>
                </c:pt>
                <c:pt idx="3155">
                  <c:v>315.5</c:v>
                </c:pt>
                <c:pt idx="3156">
                  <c:v>315.60000000000002</c:v>
                </c:pt>
                <c:pt idx="3157">
                  <c:v>315.7</c:v>
                </c:pt>
                <c:pt idx="3158">
                  <c:v>315.8</c:v>
                </c:pt>
                <c:pt idx="3159">
                  <c:v>315.89999999999998</c:v>
                </c:pt>
                <c:pt idx="3160">
                  <c:v>316</c:v>
                </c:pt>
                <c:pt idx="3161">
                  <c:v>316.10000000000002</c:v>
                </c:pt>
                <c:pt idx="3162">
                  <c:v>316.2</c:v>
                </c:pt>
                <c:pt idx="3163">
                  <c:v>316.3</c:v>
                </c:pt>
                <c:pt idx="3164">
                  <c:v>316.39999999999998</c:v>
                </c:pt>
                <c:pt idx="3165">
                  <c:v>316.5</c:v>
                </c:pt>
                <c:pt idx="3166">
                  <c:v>316.60000000000002</c:v>
                </c:pt>
                <c:pt idx="3167">
                  <c:v>316.7</c:v>
                </c:pt>
                <c:pt idx="3168">
                  <c:v>316.8</c:v>
                </c:pt>
                <c:pt idx="3169">
                  <c:v>316.89999999999998</c:v>
                </c:pt>
                <c:pt idx="3170">
                  <c:v>317</c:v>
                </c:pt>
                <c:pt idx="3171">
                  <c:v>317.10000000000002</c:v>
                </c:pt>
                <c:pt idx="3172">
                  <c:v>317.2</c:v>
                </c:pt>
                <c:pt idx="3173">
                  <c:v>317.3</c:v>
                </c:pt>
                <c:pt idx="3174">
                  <c:v>317.39999999999998</c:v>
                </c:pt>
                <c:pt idx="3175">
                  <c:v>317.5</c:v>
                </c:pt>
                <c:pt idx="3176">
                  <c:v>317.60000000000002</c:v>
                </c:pt>
                <c:pt idx="3177">
                  <c:v>317.7</c:v>
                </c:pt>
                <c:pt idx="3178">
                  <c:v>317.8</c:v>
                </c:pt>
                <c:pt idx="3179">
                  <c:v>317.89999999999998</c:v>
                </c:pt>
                <c:pt idx="3180">
                  <c:v>318</c:v>
                </c:pt>
                <c:pt idx="3181">
                  <c:v>318.10000000000002</c:v>
                </c:pt>
                <c:pt idx="3182">
                  <c:v>318.2</c:v>
                </c:pt>
                <c:pt idx="3183">
                  <c:v>318.3</c:v>
                </c:pt>
                <c:pt idx="3184">
                  <c:v>318.39999999999998</c:v>
                </c:pt>
                <c:pt idx="3185">
                  <c:v>318.5</c:v>
                </c:pt>
                <c:pt idx="3186">
                  <c:v>318.60000000000002</c:v>
                </c:pt>
                <c:pt idx="3187">
                  <c:v>318.7</c:v>
                </c:pt>
                <c:pt idx="3188">
                  <c:v>318.8</c:v>
                </c:pt>
                <c:pt idx="3189">
                  <c:v>318.89999999999998</c:v>
                </c:pt>
                <c:pt idx="3190">
                  <c:v>319</c:v>
                </c:pt>
                <c:pt idx="3191">
                  <c:v>319.10000000000002</c:v>
                </c:pt>
                <c:pt idx="3192">
                  <c:v>319.2</c:v>
                </c:pt>
                <c:pt idx="3193">
                  <c:v>319.3</c:v>
                </c:pt>
                <c:pt idx="3194">
                  <c:v>319.39999999999998</c:v>
                </c:pt>
                <c:pt idx="3195">
                  <c:v>319.5</c:v>
                </c:pt>
                <c:pt idx="3196">
                  <c:v>319.60000000000002</c:v>
                </c:pt>
                <c:pt idx="3197">
                  <c:v>319.7</c:v>
                </c:pt>
                <c:pt idx="3198">
                  <c:v>319.8</c:v>
                </c:pt>
                <c:pt idx="3199">
                  <c:v>319.89999999999998</c:v>
                </c:pt>
                <c:pt idx="3200">
                  <c:v>320</c:v>
                </c:pt>
                <c:pt idx="3201">
                  <c:v>320.10000000000002</c:v>
                </c:pt>
                <c:pt idx="3202">
                  <c:v>320.2</c:v>
                </c:pt>
                <c:pt idx="3203">
                  <c:v>320.3</c:v>
                </c:pt>
                <c:pt idx="3204">
                  <c:v>320.39999999999998</c:v>
                </c:pt>
                <c:pt idx="3205">
                  <c:v>320.5</c:v>
                </c:pt>
                <c:pt idx="3206">
                  <c:v>320.60000000000002</c:v>
                </c:pt>
                <c:pt idx="3207">
                  <c:v>320.7</c:v>
                </c:pt>
                <c:pt idx="3208">
                  <c:v>320.8</c:v>
                </c:pt>
                <c:pt idx="3209">
                  <c:v>320.89999999999998</c:v>
                </c:pt>
                <c:pt idx="3210">
                  <c:v>321</c:v>
                </c:pt>
                <c:pt idx="3211">
                  <c:v>321.10000000000002</c:v>
                </c:pt>
                <c:pt idx="3212">
                  <c:v>321.2</c:v>
                </c:pt>
                <c:pt idx="3213">
                  <c:v>321.3</c:v>
                </c:pt>
                <c:pt idx="3214">
                  <c:v>321.39999999999998</c:v>
                </c:pt>
                <c:pt idx="3215">
                  <c:v>321.5</c:v>
                </c:pt>
                <c:pt idx="3216">
                  <c:v>321.60000000000002</c:v>
                </c:pt>
                <c:pt idx="3217">
                  <c:v>321.7</c:v>
                </c:pt>
                <c:pt idx="3218">
                  <c:v>321.8</c:v>
                </c:pt>
                <c:pt idx="3219">
                  <c:v>321.89999999999998</c:v>
                </c:pt>
                <c:pt idx="3220">
                  <c:v>322</c:v>
                </c:pt>
                <c:pt idx="3221">
                  <c:v>322.10000000000002</c:v>
                </c:pt>
                <c:pt idx="3222">
                  <c:v>322.2</c:v>
                </c:pt>
                <c:pt idx="3223">
                  <c:v>322.3</c:v>
                </c:pt>
                <c:pt idx="3224">
                  <c:v>322.39999999999998</c:v>
                </c:pt>
                <c:pt idx="3225">
                  <c:v>322.5</c:v>
                </c:pt>
                <c:pt idx="3226">
                  <c:v>322.60000000000002</c:v>
                </c:pt>
                <c:pt idx="3227">
                  <c:v>322.7</c:v>
                </c:pt>
                <c:pt idx="3228">
                  <c:v>322.8</c:v>
                </c:pt>
                <c:pt idx="3229">
                  <c:v>322.89999999999998</c:v>
                </c:pt>
                <c:pt idx="3230">
                  <c:v>323</c:v>
                </c:pt>
                <c:pt idx="3231">
                  <c:v>323.10000000000002</c:v>
                </c:pt>
                <c:pt idx="3232">
                  <c:v>323.2</c:v>
                </c:pt>
                <c:pt idx="3233">
                  <c:v>323.3</c:v>
                </c:pt>
                <c:pt idx="3234">
                  <c:v>323.39999999999998</c:v>
                </c:pt>
                <c:pt idx="3235">
                  <c:v>323.5</c:v>
                </c:pt>
                <c:pt idx="3236">
                  <c:v>323.60000000000002</c:v>
                </c:pt>
                <c:pt idx="3237">
                  <c:v>323.7</c:v>
                </c:pt>
                <c:pt idx="3238">
                  <c:v>323.8</c:v>
                </c:pt>
                <c:pt idx="3239">
                  <c:v>323.89999999999998</c:v>
                </c:pt>
                <c:pt idx="3240">
                  <c:v>324</c:v>
                </c:pt>
                <c:pt idx="3241">
                  <c:v>324.10000000000002</c:v>
                </c:pt>
                <c:pt idx="3242">
                  <c:v>324.2</c:v>
                </c:pt>
                <c:pt idx="3243">
                  <c:v>324.3</c:v>
                </c:pt>
                <c:pt idx="3244">
                  <c:v>324.39999999999998</c:v>
                </c:pt>
                <c:pt idx="3245">
                  <c:v>324.5</c:v>
                </c:pt>
                <c:pt idx="3246">
                  <c:v>324.60000000000002</c:v>
                </c:pt>
                <c:pt idx="3247">
                  <c:v>324.7</c:v>
                </c:pt>
                <c:pt idx="3248">
                  <c:v>324.8</c:v>
                </c:pt>
                <c:pt idx="3249">
                  <c:v>324.89999999999998</c:v>
                </c:pt>
                <c:pt idx="3250">
                  <c:v>325</c:v>
                </c:pt>
                <c:pt idx="3251">
                  <c:v>325.10000000000002</c:v>
                </c:pt>
                <c:pt idx="3252">
                  <c:v>325.2</c:v>
                </c:pt>
                <c:pt idx="3253">
                  <c:v>325.3</c:v>
                </c:pt>
                <c:pt idx="3254">
                  <c:v>325.39999999999998</c:v>
                </c:pt>
                <c:pt idx="3255">
                  <c:v>325.5</c:v>
                </c:pt>
                <c:pt idx="3256">
                  <c:v>325.60000000000002</c:v>
                </c:pt>
                <c:pt idx="3257">
                  <c:v>325.7</c:v>
                </c:pt>
                <c:pt idx="3258">
                  <c:v>325.8</c:v>
                </c:pt>
                <c:pt idx="3259">
                  <c:v>325.89999999999998</c:v>
                </c:pt>
                <c:pt idx="3260">
                  <c:v>326</c:v>
                </c:pt>
                <c:pt idx="3261">
                  <c:v>326.10000000000002</c:v>
                </c:pt>
                <c:pt idx="3262">
                  <c:v>326.2</c:v>
                </c:pt>
                <c:pt idx="3263">
                  <c:v>326.3</c:v>
                </c:pt>
                <c:pt idx="3264">
                  <c:v>326.39999999999998</c:v>
                </c:pt>
                <c:pt idx="3265">
                  <c:v>326.5</c:v>
                </c:pt>
                <c:pt idx="3266">
                  <c:v>326.60000000000002</c:v>
                </c:pt>
                <c:pt idx="3267">
                  <c:v>326.7</c:v>
                </c:pt>
                <c:pt idx="3268">
                  <c:v>326.8</c:v>
                </c:pt>
                <c:pt idx="3269">
                  <c:v>326.89999999999998</c:v>
                </c:pt>
                <c:pt idx="3270">
                  <c:v>327</c:v>
                </c:pt>
                <c:pt idx="3271">
                  <c:v>327.10000000000002</c:v>
                </c:pt>
                <c:pt idx="3272">
                  <c:v>327.2</c:v>
                </c:pt>
                <c:pt idx="3273">
                  <c:v>327.3</c:v>
                </c:pt>
                <c:pt idx="3274">
                  <c:v>327.39999999999998</c:v>
                </c:pt>
                <c:pt idx="3275">
                  <c:v>327.5</c:v>
                </c:pt>
                <c:pt idx="3276">
                  <c:v>327.60000000000002</c:v>
                </c:pt>
                <c:pt idx="3277">
                  <c:v>327.7</c:v>
                </c:pt>
                <c:pt idx="3278">
                  <c:v>327.8</c:v>
                </c:pt>
                <c:pt idx="3279">
                  <c:v>327.9</c:v>
                </c:pt>
                <c:pt idx="3280">
                  <c:v>328</c:v>
                </c:pt>
                <c:pt idx="3281">
                  <c:v>328.1</c:v>
                </c:pt>
                <c:pt idx="3282">
                  <c:v>328.2</c:v>
                </c:pt>
                <c:pt idx="3283">
                  <c:v>328.3</c:v>
                </c:pt>
                <c:pt idx="3284">
                  <c:v>328.4</c:v>
                </c:pt>
                <c:pt idx="3285">
                  <c:v>328.5</c:v>
                </c:pt>
                <c:pt idx="3286">
                  <c:v>328.6</c:v>
                </c:pt>
                <c:pt idx="3287">
                  <c:v>328.7</c:v>
                </c:pt>
                <c:pt idx="3288">
                  <c:v>328.8</c:v>
                </c:pt>
                <c:pt idx="3289">
                  <c:v>328.9</c:v>
                </c:pt>
                <c:pt idx="3290">
                  <c:v>329</c:v>
                </c:pt>
                <c:pt idx="3291">
                  <c:v>329.1</c:v>
                </c:pt>
                <c:pt idx="3292">
                  <c:v>329.2</c:v>
                </c:pt>
                <c:pt idx="3293">
                  <c:v>329.3</c:v>
                </c:pt>
                <c:pt idx="3294">
                  <c:v>329.4</c:v>
                </c:pt>
                <c:pt idx="3295">
                  <c:v>329.5</c:v>
                </c:pt>
                <c:pt idx="3296">
                  <c:v>329.6</c:v>
                </c:pt>
                <c:pt idx="3297">
                  <c:v>329.7</c:v>
                </c:pt>
                <c:pt idx="3298">
                  <c:v>329.8</c:v>
                </c:pt>
                <c:pt idx="3299">
                  <c:v>329.9</c:v>
                </c:pt>
                <c:pt idx="3300">
                  <c:v>330</c:v>
                </c:pt>
                <c:pt idx="3301">
                  <c:v>330.1</c:v>
                </c:pt>
                <c:pt idx="3302">
                  <c:v>330.2</c:v>
                </c:pt>
                <c:pt idx="3303">
                  <c:v>330.3</c:v>
                </c:pt>
                <c:pt idx="3304">
                  <c:v>330.4</c:v>
                </c:pt>
                <c:pt idx="3305">
                  <c:v>330.5</c:v>
                </c:pt>
                <c:pt idx="3306">
                  <c:v>330.6</c:v>
                </c:pt>
                <c:pt idx="3307">
                  <c:v>330.7</c:v>
                </c:pt>
                <c:pt idx="3308">
                  <c:v>330.8</c:v>
                </c:pt>
                <c:pt idx="3309">
                  <c:v>330.9</c:v>
                </c:pt>
                <c:pt idx="3310">
                  <c:v>331</c:v>
                </c:pt>
                <c:pt idx="3311">
                  <c:v>331.1</c:v>
                </c:pt>
                <c:pt idx="3312">
                  <c:v>331.2</c:v>
                </c:pt>
                <c:pt idx="3313">
                  <c:v>331.3</c:v>
                </c:pt>
                <c:pt idx="3314">
                  <c:v>331.4</c:v>
                </c:pt>
                <c:pt idx="3315">
                  <c:v>331.5</c:v>
                </c:pt>
                <c:pt idx="3316">
                  <c:v>331.6</c:v>
                </c:pt>
                <c:pt idx="3317">
                  <c:v>331.7</c:v>
                </c:pt>
                <c:pt idx="3318">
                  <c:v>331.8</c:v>
                </c:pt>
                <c:pt idx="3319">
                  <c:v>331.9</c:v>
                </c:pt>
                <c:pt idx="3320">
                  <c:v>332</c:v>
                </c:pt>
                <c:pt idx="3321">
                  <c:v>332.1</c:v>
                </c:pt>
                <c:pt idx="3322">
                  <c:v>332.2</c:v>
                </c:pt>
                <c:pt idx="3323">
                  <c:v>332.3</c:v>
                </c:pt>
                <c:pt idx="3324">
                  <c:v>332.4</c:v>
                </c:pt>
                <c:pt idx="3325">
                  <c:v>332.5</c:v>
                </c:pt>
                <c:pt idx="3326">
                  <c:v>332.6</c:v>
                </c:pt>
                <c:pt idx="3327">
                  <c:v>332.7</c:v>
                </c:pt>
                <c:pt idx="3328">
                  <c:v>332.8</c:v>
                </c:pt>
                <c:pt idx="3329">
                  <c:v>332.9</c:v>
                </c:pt>
                <c:pt idx="3330">
                  <c:v>333</c:v>
                </c:pt>
                <c:pt idx="3331">
                  <c:v>333.1</c:v>
                </c:pt>
                <c:pt idx="3332">
                  <c:v>333.2</c:v>
                </c:pt>
                <c:pt idx="3333">
                  <c:v>333.3</c:v>
                </c:pt>
                <c:pt idx="3334">
                  <c:v>333.4</c:v>
                </c:pt>
                <c:pt idx="3335">
                  <c:v>333.5</c:v>
                </c:pt>
                <c:pt idx="3336">
                  <c:v>333.6</c:v>
                </c:pt>
                <c:pt idx="3337">
                  <c:v>333.7</c:v>
                </c:pt>
                <c:pt idx="3338">
                  <c:v>333.8</c:v>
                </c:pt>
                <c:pt idx="3339">
                  <c:v>333.9</c:v>
                </c:pt>
                <c:pt idx="3340">
                  <c:v>334</c:v>
                </c:pt>
                <c:pt idx="3341">
                  <c:v>334.1</c:v>
                </c:pt>
                <c:pt idx="3342">
                  <c:v>334.2</c:v>
                </c:pt>
                <c:pt idx="3343">
                  <c:v>334.3</c:v>
                </c:pt>
                <c:pt idx="3344">
                  <c:v>334.4</c:v>
                </c:pt>
                <c:pt idx="3345">
                  <c:v>334.5</c:v>
                </c:pt>
                <c:pt idx="3346">
                  <c:v>334.6</c:v>
                </c:pt>
                <c:pt idx="3347">
                  <c:v>334.7</c:v>
                </c:pt>
                <c:pt idx="3348">
                  <c:v>334.8</c:v>
                </c:pt>
                <c:pt idx="3349">
                  <c:v>334.9</c:v>
                </c:pt>
                <c:pt idx="3350">
                  <c:v>335</c:v>
                </c:pt>
                <c:pt idx="3351">
                  <c:v>335.1</c:v>
                </c:pt>
                <c:pt idx="3352">
                  <c:v>335.2</c:v>
                </c:pt>
                <c:pt idx="3353">
                  <c:v>335.3</c:v>
                </c:pt>
                <c:pt idx="3354">
                  <c:v>335.4</c:v>
                </c:pt>
                <c:pt idx="3355">
                  <c:v>335.5</c:v>
                </c:pt>
                <c:pt idx="3356">
                  <c:v>335.6</c:v>
                </c:pt>
                <c:pt idx="3357">
                  <c:v>335.7</c:v>
                </c:pt>
                <c:pt idx="3358">
                  <c:v>335.8</c:v>
                </c:pt>
                <c:pt idx="3359">
                  <c:v>335.9</c:v>
                </c:pt>
                <c:pt idx="3360">
                  <c:v>336</c:v>
                </c:pt>
                <c:pt idx="3361">
                  <c:v>336.1</c:v>
                </c:pt>
                <c:pt idx="3362">
                  <c:v>336.2</c:v>
                </c:pt>
                <c:pt idx="3363">
                  <c:v>336.3</c:v>
                </c:pt>
                <c:pt idx="3364">
                  <c:v>336.4</c:v>
                </c:pt>
                <c:pt idx="3365">
                  <c:v>336.5</c:v>
                </c:pt>
                <c:pt idx="3366">
                  <c:v>336.6</c:v>
                </c:pt>
                <c:pt idx="3367">
                  <c:v>336.7</c:v>
                </c:pt>
                <c:pt idx="3368">
                  <c:v>336.8</c:v>
                </c:pt>
                <c:pt idx="3369">
                  <c:v>336.9</c:v>
                </c:pt>
                <c:pt idx="3370">
                  <c:v>337</c:v>
                </c:pt>
                <c:pt idx="3371">
                  <c:v>337.1</c:v>
                </c:pt>
                <c:pt idx="3372">
                  <c:v>337.2</c:v>
                </c:pt>
                <c:pt idx="3373">
                  <c:v>337.3</c:v>
                </c:pt>
                <c:pt idx="3374">
                  <c:v>337.4</c:v>
                </c:pt>
                <c:pt idx="3375">
                  <c:v>337.5</c:v>
                </c:pt>
                <c:pt idx="3376">
                  <c:v>337.6</c:v>
                </c:pt>
                <c:pt idx="3377">
                  <c:v>337.7</c:v>
                </c:pt>
                <c:pt idx="3378">
                  <c:v>337.8</c:v>
                </c:pt>
                <c:pt idx="3379">
                  <c:v>337.9</c:v>
                </c:pt>
                <c:pt idx="3380">
                  <c:v>338</c:v>
                </c:pt>
                <c:pt idx="3381">
                  <c:v>338.1</c:v>
                </c:pt>
                <c:pt idx="3382">
                  <c:v>338.2</c:v>
                </c:pt>
                <c:pt idx="3383">
                  <c:v>338.3</c:v>
                </c:pt>
                <c:pt idx="3384">
                  <c:v>338.4</c:v>
                </c:pt>
                <c:pt idx="3385">
                  <c:v>338.5</c:v>
                </c:pt>
                <c:pt idx="3386">
                  <c:v>338.6</c:v>
                </c:pt>
                <c:pt idx="3387">
                  <c:v>338.7</c:v>
                </c:pt>
                <c:pt idx="3388">
                  <c:v>338.8</c:v>
                </c:pt>
                <c:pt idx="3389">
                  <c:v>338.9</c:v>
                </c:pt>
                <c:pt idx="3390">
                  <c:v>339</c:v>
                </c:pt>
                <c:pt idx="3391">
                  <c:v>339.1</c:v>
                </c:pt>
                <c:pt idx="3392">
                  <c:v>339.2</c:v>
                </c:pt>
                <c:pt idx="3393">
                  <c:v>339.3</c:v>
                </c:pt>
                <c:pt idx="3394">
                  <c:v>339.4</c:v>
                </c:pt>
                <c:pt idx="3395">
                  <c:v>339.5</c:v>
                </c:pt>
                <c:pt idx="3396">
                  <c:v>339.6</c:v>
                </c:pt>
                <c:pt idx="3397">
                  <c:v>339.7</c:v>
                </c:pt>
                <c:pt idx="3398">
                  <c:v>339.8</c:v>
                </c:pt>
                <c:pt idx="3399">
                  <c:v>339.9</c:v>
                </c:pt>
                <c:pt idx="3400">
                  <c:v>340</c:v>
                </c:pt>
                <c:pt idx="3401">
                  <c:v>340.1</c:v>
                </c:pt>
                <c:pt idx="3402">
                  <c:v>340.2</c:v>
                </c:pt>
                <c:pt idx="3403">
                  <c:v>340.3</c:v>
                </c:pt>
                <c:pt idx="3404">
                  <c:v>340.4</c:v>
                </c:pt>
                <c:pt idx="3405">
                  <c:v>340.5</c:v>
                </c:pt>
                <c:pt idx="3406">
                  <c:v>340.6</c:v>
                </c:pt>
                <c:pt idx="3407">
                  <c:v>340.7</c:v>
                </c:pt>
                <c:pt idx="3408">
                  <c:v>340.8</c:v>
                </c:pt>
                <c:pt idx="3409">
                  <c:v>340.9</c:v>
                </c:pt>
                <c:pt idx="3410">
                  <c:v>341</c:v>
                </c:pt>
                <c:pt idx="3411">
                  <c:v>341.1</c:v>
                </c:pt>
                <c:pt idx="3412">
                  <c:v>341.2</c:v>
                </c:pt>
                <c:pt idx="3413">
                  <c:v>341.3</c:v>
                </c:pt>
                <c:pt idx="3414">
                  <c:v>341.4</c:v>
                </c:pt>
                <c:pt idx="3415">
                  <c:v>341.5</c:v>
                </c:pt>
                <c:pt idx="3416">
                  <c:v>341.6</c:v>
                </c:pt>
                <c:pt idx="3417">
                  <c:v>341.7</c:v>
                </c:pt>
                <c:pt idx="3418">
                  <c:v>341.8</c:v>
                </c:pt>
                <c:pt idx="3419">
                  <c:v>341.9</c:v>
                </c:pt>
                <c:pt idx="3420">
                  <c:v>342</c:v>
                </c:pt>
                <c:pt idx="3421">
                  <c:v>342.1</c:v>
                </c:pt>
                <c:pt idx="3422">
                  <c:v>342.2</c:v>
                </c:pt>
                <c:pt idx="3423">
                  <c:v>342.3</c:v>
                </c:pt>
                <c:pt idx="3424">
                  <c:v>342.4</c:v>
                </c:pt>
                <c:pt idx="3425">
                  <c:v>342.5</c:v>
                </c:pt>
                <c:pt idx="3426">
                  <c:v>342.6</c:v>
                </c:pt>
                <c:pt idx="3427">
                  <c:v>342.7</c:v>
                </c:pt>
                <c:pt idx="3428">
                  <c:v>342.8</c:v>
                </c:pt>
                <c:pt idx="3429">
                  <c:v>342.9</c:v>
                </c:pt>
                <c:pt idx="3430">
                  <c:v>343</c:v>
                </c:pt>
                <c:pt idx="3431">
                  <c:v>343.1</c:v>
                </c:pt>
                <c:pt idx="3432">
                  <c:v>343.2</c:v>
                </c:pt>
                <c:pt idx="3433">
                  <c:v>343.3</c:v>
                </c:pt>
                <c:pt idx="3434">
                  <c:v>343.4</c:v>
                </c:pt>
                <c:pt idx="3435">
                  <c:v>343.5</c:v>
                </c:pt>
                <c:pt idx="3436">
                  <c:v>343.6</c:v>
                </c:pt>
                <c:pt idx="3437">
                  <c:v>343.7</c:v>
                </c:pt>
                <c:pt idx="3438">
                  <c:v>343.8</c:v>
                </c:pt>
                <c:pt idx="3439">
                  <c:v>343.9</c:v>
                </c:pt>
                <c:pt idx="3440">
                  <c:v>344</c:v>
                </c:pt>
                <c:pt idx="3441">
                  <c:v>344.1</c:v>
                </c:pt>
                <c:pt idx="3442">
                  <c:v>344.2</c:v>
                </c:pt>
                <c:pt idx="3443">
                  <c:v>344.3</c:v>
                </c:pt>
                <c:pt idx="3444">
                  <c:v>344.4</c:v>
                </c:pt>
                <c:pt idx="3445">
                  <c:v>344.5</c:v>
                </c:pt>
                <c:pt idx="3446">
                  <c:v>344.6</c:v>
                </c:pt>
                <c:pt idx="3447">
                  <c:v>344.7</c:v>
                </c:pt>
                <c:pt idx="3448">
                  <c:v>344.8</c:v>
                </c:pt>
                <c:pt idx="3449">
                  <c:v>344.9</c:v>
                </c:pt>
                <c:pt idx="3450">
                  <c:v>345</c:v>
                </c:pt>
                <c:pt idx="3451">
                  <c:v>345.1</c:v>
                </c:pt>
                <c:pt idx="3452">
                  <c:v>345.2</c:v>
                </c:pt>
                <c:pt idx="3453">
                  <c:v>345.3</c:v>
                </c:pt>
                <c:pt idx="3454">
                  <c:v>345.4</c:v>
                </c:pt>
                <c:pt idx="3455">
                  <c:v>345.5</c:v>
                </c:pt>
                <c:pt idx="3456">
                  <c:v>345.6</c:v>
                </c:pt>
                <c:pt idx="3457">
                  <c:v>345.7</c:v>
                </c:pt>
                <c:pt idx="3458">
                  <c:v>345.8</c:v>
                </c:pt>
                <c:pt idx="3459">
                  <c:v>345.9</c:v>
                </c:pt>
                <c:pt idx="3460">
                  <c:v>346</c:v>
                </c:pt>
                <c:pt idx="3461">
                  <c:v>346.1</c:v>
                </c:pt>
                <c:pt idx="3462">
                  <c:v>346.2</c:v>
                </c:pt>
                <c:pt idx="3463">
                  <c:v>346.3</c:v>
                </c:pt>
                <c:pt idx="3464">
                  <c:v>346.4</c:v>
                </c:pt>
                <c:pt idx="3465">
                  <c:v>346.5</c:v>
                </c:pt>
                <c:pt idx="3466">
                  <c:v>346.6</c:v>
                </c:pt>
                <c:pt idx="3467">
                  <c:v>346.7</c:v>
                </c:pt>
                <c:pt idx="3468">
                  <c:v>346.8</c:v>
                </c:pt>
                <c:pt idx="3469">
                  <c:v>346.9</c:v>
                </c:pt>
                <c:pt idx="3470">
                  <c:v>347</c:v>
                </c:pt>
                <c:pt idx="3471">
                  <c:v>347.1</c:v>
                </c:pt>
                <c:pt idx="3472">
                  <c:v>347.2</c:v>
                </c:pt>
                <c:pt idx="3473">
                  <c:v>347.3</c:v>
                </c:pt>
                <c:pt idx="3474">
                  <c:v>347.4</c:v>
                </c:pt>
                <c:pt idx="3475">
                  <c:v>347.5</c:v>
                </c:pt>
                <c:pt idx="3476">
                  <c:v>347.6</c:v>
                </c:pt>
                <c:pt idx="3477">
                  <c:v>347.7</c:v>
                </c:pt>
                <c:pt idx="3478">
                  <c:v>347.8</c:v>
                </c:pt>
                <c:pt idx="3479">
                  <c:v>347.9</c:v>
                </c:pt>
                <c:pt idx="3480">
                  <c:v>348</c:v>
                </c:pt>
                <c:pt idx="3481">
                  <c:v>348.1</c:v>
                </c:pt>
                <c:pt idx="3482">
                  <c:v>348.2</c:v>
                </c:pt>
                <c:pt idx="3483">
                  <c:v>348.3</c:v>
                </c:pt>
                <c:pt idx="3484">
                  <c:v>348.4</c:v>
                </c:pt>
                <c:pt idx="3485">
                  <c:v>348.5</c:v>
                </c:pt>
                <c:pt idx="3486">
                  <c:v>348.6</c:v>
                </c:pt>
                <c:pt idx="3487">
                  <c:v>348.7</c:v>
                </c:pt>
                <c:pt idx="3488">
                  <c:v>348.8</c:v>
                </c:pt>
                <c:pt idx="3489">
                  <c:v>348.9</c:v>
                </c:pt>
                <c:pt idx="3490">
                  <c:v>349</c:v>
                </c:pt>
                <c:pt idx="3491">
                  <c:v>349.1</c:v>
                </c:pt>
                <c:pt idx="3492">
                  <c:v>349.2</c:v>
                </c:pt>
                <c:pt idx="3493">
                  <c:v>349.3</c:v>
                </c:pt>
                <c:pt idx="3494">
                  <c:v>349.4</c:v>
                </c:pt>
                <c:pt idx="3495">
                  <c:v>349.5</c:v>
                </c:pt>
                <c:pt idx="3496">
                  <c:v>349.6</c:v>
                </c:pt>
                <c:pt idx="3497">
                  <c:v>349.7</c:v>
                </c:pt>
                <c:pt idx="3498">
                  <c:v>349.8</c:v>
                </c:pt>
                <c:pt idx="3499">
                  <c:v>349.9</c:v>
                </c:pt>
                <c:pt idx="3500">
                  <c:v>350</c:v>
                </c:pt>
                <c:pt idx="3501">
                  <c:v>350.1</c:v>
                </c:pt>
                <c:pt idx="3502">
                  <c:v>350.2</c:v>
                </c:pt>
                <c:pt idx="3503">
                  <c:v>350.3</c:v>
                </c:pt>
                <c:pt idx="3504">
                  <c:v>350.4</c:v>
                </c:pt>
                <c:pt idx="3505">
                  <c:v>350.5</c:v>
                </c:pt>
                <c:pt idx="3506">
                  <c:v>350.6</c:v>
                </c:pt>
                <c:pt idx="3507">
                  <c:v>350.7</c:v>
                </c:pt>
                <c:pt idx="3508">
                  <c:v>350.8</c:v>
                </c:pt>
                <c:pt idx="3509">
                  <c:v>350.9</c:v>
                </c:pt>
                <c:pt idx="3510">
                  <c:v>351</c:v>
                </c:pt>
                <c:pt idx="3511">
                  <c:v>351.1</c:v>
                </c:pt>
                <c:pt idx="3512">
                  <c:v>351.2</c:v>
                </c:pt>
                <c:pt idx="3513">
                  <c:v>351.3</c:v>
                </c:pt>
                <c:pt idx="3514">
                  <c:v>351.4</c:v>
                </c:pt>
                <c:pt idx="3515">
                  <c:v>351.5</c:v>
                </c:pt>
                <c:pt idx="3516">
                  <c:v>351.6</c:v>
                </c:pt>
                <c:pt idx="3517">
                  <c:v>351.7</c:v>
                </c:pt>
                <c:pt idx="3518">
                  <c:v>351.8</c:v>
                </c:pt>
                <c:pt idx="3519">
                  <c:v>351.9</c:v>
                </c:pt>
                <c:pt idx="3520">
                  <c:v>352</c:v>
                </c:pt>
                <c:pt idx="3521">
                  <c:v>352.1</c:v>
                </c:pt>
                <c:pt idx="3522">
                  <c:v>352.2</c:v>
                </c:pt>
                <c:pt idx="3523">
                  <c:v>352.3</c:v>
                </c:pt>
                <c:pt idx="3524">
                  <c:v>352.4</c:v>
                </c:pt>
                <c:pt idx="3525">
                  <c:v>352.5</c:v>
                </c:pt>
                <c:pt idx="3526">
                  <c:v>352.6</c:v>
                </c:pt>
                <c:pt idx="3527">
                  <c:v>352.7</c:v>
                </c:pt>
                <c:pt idx="3528">
                  <c:v>352.8</c:v>
                </c:pt>
                <c:pt idx="3529">
                  <c:v>352.9</c:v>
                </c:pt>
                <c:pt idx="3530">
                  <c:v>353</c:v>
                </c:pt>
                <c:pt idx="3531">
                  <c:v>353.1</c:v>
                </c:pt>
                <c:pt idx="3532">
                  <c:v>353.2</c:v>
                </c:pt>
                <c:pt idx="3533">
                  <c:v>353.3</c:v>
                </c:pt>
                <c:pt idx="3534">
                  <c:v>353.4</c:v>
                </c:pt>
                <c:pt idx="3535">
                  <c:v>353.5</c:v>
                </c:pt>
                <c:pt idx="3536">
                  <c:v>353.6</c:v>
                </c:pt>
                <c:pt idx="3537">
                  <c:v>353.7</c:v>
                </c:pt>
                <c:pt idx="3538">
                  <c:v>353.8</c:v>
                </c:pt>
                <c:pt idx="3539">
                  <c:v>353.9</c:v>
                </c:pt>
                <c:pt idx="3540">
                  <c:v>354</c:v>
                </c:pt>
                <c:pt idx="3541">
                  <c:v>354.1</c:v>
                </c:pt>
                <c:pt idx="3542">
                  <c:v>354.2</c:v>
                </c:pt>
                <c:pt idx="3543">
                  <c:v>354.3</c:v>
                </c:pt>
                <c:pt idx="3544">
                  <c:v>354.4</c:v>
                </c:pt>
                <c:pt idx="3545">
                  <c:v>354.5</c:v>
                </c:pt>
                <c:pt idx="3546">
                  <c:v>354.6</c:v>
                </c:pt>
                <c:pt idx="3547">
                  <c:v>354.7</c:v>
                </c:pt>
                <c:pt idx="3548">
                  <c:v>354.8</c:v>
                </c:pt>
                <c:pt idx="3549">
                  <c:v>354.9</c:v>
                </c:pt>
                <c:pt idx="3550">
                  <c:v>355</c:v>
                </c:pt>
                <c:pt idx="3551">
                  <c:v>355.1</c:v>
                </c:pt>
                <c:pt idx="3552">
                  <c:v>355.2</c:v>
                </c:pt>
                <c:pt idx="3553">
                  <c:v>355.3</c:v>
                </c:pt>
                <c:pt idx="3554">
                  <c:v>355.4</c:v>
                </c:pt>
                <c:pt idx="3555">
                  <c:v>355.5</c:v>
                </c:pt>
                <c:pt idx="3556">
                  <c:v>355.6</c:v>
                </c:pt>
                <c:pt idx="3557">
                  <c:v>355.7</c:v>
                </c:pt>
                <c:pt idx="3558">
                  <c:v>355.8</c:v>
                </c:pt>
                <c:pt idx="3559">
                  <c:v>355.9</c:v>
                </c:pt>
                <c:pt idx="3560">
                  <c:v>356</c:v>
                </c:pt>
                <c:pt idx="3561">
                  <c:v>356.1</c:v>
                </c:pt>
                <c:pt idx="3562">
                  <c:v>356.2</c:v>
                </c:pt>
                <c:pt idx="3563">
                  <c:v>356.3</c:v>
                </c:pt>
                <c:pt idx="3564">
                  <c:v>356.4</c:v>
                </c:pt>
                <c:pt idx="3565">
                  <c:v>356.5</c:v>
                </c:pt>
                <c:pt idx="3566">
                  <c:v>356.6</c:v>
                </c:pt>
                <c:pt idx="3567">
                  <c:v>356.7</c:v>
                </c:pt>
                <c:pt idx="3568">
                  <c:v>356.8</c:v>
                </c:pt>
                <c:pt idx="3569">
                  <c:v>356.9</c:v>
                </c:pt>
                <c:pt idx="3570">
                  <c:v>357</c:v>
                </c:pt>
                <c:pt idx="3571">
                  <c:v>357.1</c:v>
                </c:pt>
                <c:pt idx="3572">
                  <c:v>357.2</c:v>
                </c:pt>
                <c:pt idx="3573">
                  <c:v>357.3</c:v>
                </c:pt>
                <c:pt idx="3574">
                  <c:v>357.4</c:v>
                </c:pt>
                <c:pt idx="3575">
                  <c:v>357.5</c:v>
                </c:pt>
                <c:pt idx="3576">
                  <c:v>357.6</c:v>
                </c:pt>
                <c:pt idx="3577">
                  <c:v>357.7</c:v>
                </c:pt>
                <c:pt idx="3578">
                  <c:v>357.8</c:v>
                </c:pt>
                <c:pt idx="3579">
                  <c:v>357.9</c:v>
                </c:pt>
                <c:pt idx="3580">
                  <c:v>358</c:v>
                </c:pt>
                <c:pt idx="3581">
                  <c:v>358.1</c:v>
                </c:pt>
                <c:pt idx="3582">
                  <c:v>358.2</c:v>
                </c:pt>
                <c:pt idx="3583">
                  <c:v>358.3</c:v>
                </c:pt>
                <c:pt idx="3584">
                  <c:v>358.4</c:v>
                </c:pt>
                <c:pt idx="3585">
                  <c:v>358.5</c:v>
                </c:pt>
                <c:pt idx="3586">
                  <c:v>358.6</c:v>
                </c:pt>
                <c:pt idx="3587">
                  <c:v>358.7</c:v>
                </c:pt>
                <c:pt idx="3588">
                  <c:v>358.8</c:v>
                </c:pt>
                <c:pt idx="3589">
                  <c:v>358.9</c:v>
                </c:pt>
                <c:pt idx="3590">
                  <c:v>359</c:v>
                </c:pt>
                <c:pt idx="3591">
                  <c:v>359.1</c:v>
                </c:pt>
                <c:pt idx="3592">
                  <c:v>359.2</c:v>
                </c:pt>
                <c:pt idx="3593">
                  <c:v>359.3</c:v>
                </c:pt>
                <c:pt idx="3594">
                  <c:v>359.4</c:v>
                </c:pt>
                <c:pt idx="3595">
                  <c:v>359.5</c:v>
                </c:pt>
                <c:pt idx="3596">
                  <c:v>359.6</c:v>
                </c:pt>
                <c:pt idx="3597">
                  <c:v>359.7</c:v>
                </c:pt>
                <c:pt idx="3598">
                  <c:v>359.8</c:v>
                </c:pt>
                <c:pt idx="3599">
                  <c:v>359.9</c:v>
                </c:pt>
                <c:pt idx="3600">
                  <c:v>360</c:v>
                </c:pt>
                <c:pt idx="3601">
                  <c:v>360.1</c:v>
                </c:pt>
                <c:pt idx="3602">
                  <c:v>360.2</c:v>
                </c:pt>
                <c:pt idx="3603">
                  <c:v>360.3</c:v>
                </c:pt>
                <c:pt idx="3604">
                  <c:v>360.4</c:v>
                </c:pt>
                <c:pt idx="3605">
                  <c:v>360.5</c:v>
                </c:pt>
                <c:pt idx="3606">
                  <c:v>360.6</c:v>
                </c:pt>
                <c:pt idx="3607">
                  <c:v>360.7</c:v>
                </c:pt>
                <c:pt idx="3608">
                  <c:v>360.8</c:v>
                </c:pt>
                <c:pt idx="3609">
                  <c:v>360.9</c:v>
                </c:pt>
                <c:pt idx="3610">
                  <c:v>361</c:v>
                </c:pt>
                <c:pt idx="3611">
                  <c:v>361.1</c:v>
                </c:pt>
                <c:pt idx="3612">
                  <c:v>361.2</c:v>
                </c:pt>
                <c:pt idx="3613">
                  <c:v>361.3</c:v>
                </c:pt>
                <c:pt idx="3614">
                  <c:v>361.4</c:v>
                </c:pt>
                <c:pt idx="3615">
                  <c:v>361.5</c:v>
                </c:pt>
                <c:pt idx="3616">
                  <c:v>361.6</c:v>
                </c:pt>
                <c:pt idx="3617">
                  <c:v>361.7</c:v>
                </c:pt>
                <c:pt idx="3618">
                  <c:v>361.8</c:v>
                </c:pt>
                <c:pt idx="3619">
                  <c:v>361.9</c:v>
                </c:pt>
                <c:pt idx="3620">
                  <c:v>362</c:v>
                </c:pt>
                <c:pt idx="3621">
                  <c:v>362.1</c:v>
                </c:pt>
                <c:pt idx="3622">
                  <c:v>362.2</c:v>
                </c:pt>
                <c:pt idx="3623">
                  <c:v>362.3</c:v>
                </c:pt>
                <c:pt idx="3624">
                  <c:v>362.4</c:v>
                </c:pt>
                <c:pt idx="3625">
                  <c:v>362.5</c:v>
                </c:pt>
                <c:pt idx="3626">
                  <c:v>362.6</c:v>
                </c:pt>
                <c:pt idx="3627">
                  <c:v>362.7</c:v>
                </c:pt>
                <c:pt idx="3628">
                  <c:v>362.8</c:v>
                </c:pt>
                <c:pt idx="3629">
                  <c:v>362.9</c:v>
                </c:pt>
                <c:pt idx="3630">
                  <c:v>363</c:v>
                </c:pt>
                <c:pt idx="3631">
                  <c:v>363.1</c:v>
                </c:pt>
                <c:pt idx="3632">
                  <c:v>363.2</c:v>
                </c:pt>
                <c:pt idx="3633">
                  <c:v>363.3</c:v>
                </c:pt>
                <c:pt idx="3634">
                  <c:v>363.4</c:v>
                </c:pt>
                <c:pt idx="3635">
                  <c:v>363.5</c:v>
                </c:pt>
                <c:pt idx="3636">
                  <c:v>363.6</c:v>
                </c:pt>
                <c:pt idx="3637">
                  <c:v>363.7</c:v>
                </c:pt>
                <c:pt idx="3638">
                  <c:v>363.8</c:v>
                </c:pt>
                <c:pt idx="3639">
                  <c:v>363.9</c:v>
                </c:pt>
                <c:pt idx="3640">
                  <c:v>364</c:v>
                </c:pt>
                <c:pt idx="3641">
                  <c:v>364.1</c:v>
                </c:pt>
                <c:pt idx="3642">
                  <c:v>364.2</c:v>
                </c:pt>
                <c:pt idx="3643">
                  <c:v>364.3</c:v>
                </c:pt>
                <c:pt idx="3644">
                  <c:v>364.4</c:v>
                </c:pt>
                <c:pt idx="3645">
                  <c:v>364.5</c:v>
                </c:pt>
                <c:pt idx="3646">
                  <c:v>364.6</c:v>
                </c:pt>
                <c:pt idx="3647">
                  <c:v>364.7</c:v>
                </c:pt>
                <c:pt idx="3648">
                  <c:v>364.8</c:v>
                </c:pt>
                <c:pt idx="3649">
                  <c:v>364.9</c:v>
                </c:pt>
                <c:pt idx="3650">
                  <c:v>365</c:v>
                </c:pt>
                <c:pt idx="3651">
                  <c:v>365.1</c:v>
                </c:pt>
                <c:pt idx="3652">
                  <c:v>365.2</c:v>
                </c:pt>
                <c:pt idx="3653">
                  <c:v>365.3</c:v>
                </c:pt>
                <c:pt idx="3654">
                  <c:v>365.4</c:v>
                </c:pt>
                <c:pt idx="3655">
                  <c:v>365.5</c:v>
                </c:pt>
                <c:pt idx="3656">
                  <c:v>365.6</c:v>
                </c:pt>
                <c:pt idx="3657">
                  <c:v>365.7</c:v>
                </c:pt>
                <c:pt idx="3658">
                  <c:v>365.8</c:v>
                </c:pt>
                <c:pt idx="3659">
                  <c:v>365.9</c:v>
                </c:pt>
                <c:pt idx="3660">
                  <c:v>366</c:v>
                </c:pt>
                <c:pt idx="3661">
                  <c:v>366.1</c:v>
                </c:pt>
                <c:pt idx="3662">
                  <c:v>366.2</c:v>
                </c:pt>
                <c:pt idx="3663">
                  <c:v>366.3</c:v>
                </c:pt>
                <c:pt idx="3664">
                  <c:v>366.4</c:v>
                </c:pt>
                <c:pt idx="3665">
                  <c:v>366.5</c:v>
                </c:pt>
                <c:pt idx="3666">
                  <c:v>366.6</c:v>
                </c:pt>
                <c:pt idx="3667">
                  <c:v>366.7</c:v>
                </c:pt>
                <c:pt idx="3668">
                  <c:v>366.8</c:v>
                </c:pt>
                <c:pt idx="3669">
                  <c:v>366.9</c:v>
                </c:pt>
                <c:pt idx="3670">
                  <c:v>367</c:v>
                </c:pt>
                <c:pt idx="3671">
                  <c:v>367.1</c:v>
                </c:pt>
                <c:pt idx="3672">
                  <c:v>367.2</c:v>
                </c:pt>
                <c:pt idx="3673">
                  <c:v>367.3</c:v>
                </c:pt>
                <c:pt idx="3674">
                  <c:v>367.4</c:v>
                </c:pt>
                <c:pt idx="3675">
                  <c:v>367.5</c:v>
                </c:pt>
                <c:pt idx="3676">
                  <c:v>367.6</c:v>
                </c:pt>
                <c:pt idx="3677">
                  <c:v>367.7</c:v>
                </c:pt>
                <c:pt idx="3678">
                  <c:v>367.8</c:v>
                </c:pt>
                <c:pt idx="3679">
                  <c:v>367.9</c:v>
                </c:pt>
                <c:pt idx="3680">
                  <c:v>368</c:v>
                </c:pt>
                <c:pt idx="3681">
                  <c:v>368.1</c:v>
                </c:pt>
                <c:pt idx="3682">
                  <c:v>368.2</c:v>
                </c:pt>
                <c:pt idx="3683">
                  <c:v>368.3</c:v>
                </c:pt>
                <c:pt idx="3684">
                  <c:v>368.4</c:v>
                </c:pt>
                <c:pt idx="3685">
                  <c:v>368.5</c:v>
                </c:pt>
                <c:pt idx="3686">
                  <c:v>368.6</c:v>
                </c:pt>
                <c:pt idx="3687">
                  <c:v>368.7</c:v>
                </c:pt>
                <c:pt idx="3688">
                  <c:v>368.8</c:v>
                </c:pt>
                <c:pt idx="3689">
                  <c:v>368.9</c:v>
                </c:pt>
                <c:pt idx="3690">
                  <c:v>369</c:v>
                </c:pt>
                <c:pt idx="3691">
                  <c:v>369.1</c:v>
                </c:pt>
                <c:pt idx="3692">
                  <c:v>369.2</c:v>
                </c:pt>
                <c:pt idx="3693">
                  <c:v>369.3</c:v>
                </c:pt>
                <c:pt idx="3694">
                  <c:v>369.4</c:v>
                </c:pt>
                <c:pt idx="3695">
                  <c:v>369.5</c:v>
                </c:pt>
                <c:pt idx="3696">
                  <c:v>369.6</c:v>
                </c:pt>
                <c:pt idx="3697">
                  <c:v>369.7</c:v>
                </c:pt>
                <c:pt idx="3698">
                  <c:v>369.8</c:v>
                </c:pt>
                <c:pt idx="3699">
                  <c:v>369.9</c:v>
                </c:pt>
                <c:pt idx="3700">
                  <c:v>370</c:v>
                </c:pt>
                <c:pt idx="3701">
                  <c:v>370.1</c:v>
                </c:pt>
                <c:pt idx="3702">
                  <c:v>370.2</c:v>
                </c:pt>
                <c:pt idx="3703">
                  <c:v>370.3</c:v>
                </c:pt>
                <c:pt idx="3704">
                  <c:v>370.4</c:v>
                </c:pt>
                <c:pt idx="3705">
                  <c:v>370.5</c:v>
                </c:pt>
                <c:pt idx="3706">
                  <c:v>370.6</c:v>
                </c:pt>
                <c:pt idx="3707">
                  <c:v>370.7</c:v>
                </c:pt>
                <c:pt idx="3708">
                  <c:v>370.8</c:v>
                </c:pt>
                <c:pt idx="3709">
                  <c:v>370.9</c:v>
                </c:pt>
                <c:pt idx="3710">
                  <c:v>371</c:v>
                </c:pt>
                <c:pt idx="3711">
                  <c:v>371.1</c:v>
                </c:pt>
                <c:pt idx="3712">
                  <c:v>371.2</c:v>
                </c:pt>
                <c:pt idx="3713">
                  <c:v>371.3</c:v>
                </c:pt>
                <c:pt idx="3714">
                  <c:v>371.4</c:v>
                </c:pt>
                <c:pt idx="3715">
                  <c:v>371.5</c:v>
                </c:pt>
                <c:pt idx="3716">
                  <c:v>371.6</c:v>
                </c:pt>
                <c:pt idx="3717">
                  <c:v>371.7</c:v>
                </c:pt>
                <c:pt idx="3718">
                  <c:v>371.8</c:v>
                </c:pt>
                <c:pt idx="3719">
                  <c:v>371.9</c:v>
                </c:pt>
                <c:pt idx="3720">
                  <c:v>372</c:v>
                </c:pt>
                <c:pt idx="3721">
                  <c:v>372.1</c:v>
                </c:pt>
                <c:pt idx="3722">
                  <c:v>372.2</c:v>
                </c:pt>
                <c:pt idx="3723">
                  <c:v>372.3</c:v>
                </c:pt>
                <c:pt idx="3724">
                  <c:v>372.4</c:v>
                </c:pt>
                <c:pt idx="3725">
                  <c:v>372.5</c:v>
                </c:pt>
                <c:pt idx="3726">
                  <c:v>372.6</c:v>
                </c:pt>
                <c:pt idx="3727">
                  <c:v>372.7</c:v>
                </c:pt>
                <c:pt idx="3728">
                  <c:v>372.8</c:v>
                </c:pt>
                <c:pt idx="3729">
                  <c:v>372.9</c:v>
                </c:pt>
                <c:pt idx="3730">
                  <c:v>373</c:v>
                </c:pt>
                <c:pt idx="3731">
                  <c:v>373.1</c:v>
                </c:pt>
                <c:pt idx="3732">
                  <c:v>373.2</c:v>
                </c:pt>
                <c:pt idx="3733">
                  <c:v>373.3</c:v>
                </c:pt>
                <c:pt idx="3734">
                  <c:v>373.4</c:v>
                </c:pt>
                <c:pt idx="3735">
                  <c:v>373.5</c:v>
                </c:pt>
                <c:pt idx="3736">
                  <c:v>373.6</c:v>
                </c:pt>
                <c:pt idx="3737">
                  <c:v>373.7</c:v>
                </c:pt>
                <c:pt idx="3738">
                  <c:v>373.8</c:v>
                </c:pt>
                <c:pt idx="3739">
                  <c:v>373.9</c:v>
                </c:pt>
                <c:pt idx="3740">
                  <c:v>374</c:v>
                </c:pt>
                <c:pt idx="3741">
                  <c:v>374.1</c:v>
                </c:pt>
                <c:pt idx="3742">
                  <c:v>374.2</c:v>
                </c:pt>
                <c:pt idx="3743">
                  <c:v>374.3</c:v>
                </c:pt>
                <c:pt idx="3744">
                  <c:v>374.4</c:v>
                </c:pt>
                <c:pt idx="3745">
                  <c:v>374.5</c:v>
                </c:pt>
                <c:pt idx="3746">
                  <c:v>374.6</c:v>
                </c:pt>
                <c:pt idx="3747">
                  <c:v>374.7</c:v>
                </c:pt>
                <c:pt idx="3748">
                  <c:v>374.8</c:v>
                </c:pt>
                <c:pt idx="3749">
                  <c:v>374.9</c:v>
                </c:pt>
                <c:pt idx="3750">
                  <c:v>375</c:v>
                </c:pt>
                <c:pt idx="3751">
                  <c:v>375.1</c:v>
                </c:pt>
                <c:pt idx="3752">
                  <c:v>375.2</c:v>
                </c:pt>
                <c:pt idx="3753">
                  <c:v>375.3</c:v>
                </c:pt>
                <c:pt idx="3754">
                  <c:v>375.4</c:v>
                </c:pt>
                <c:pt idx="3755">
                  <c:v>375.5</c:v>
                </c:pt>
                <c:pt idx="3756">
                  <c:v>375.6</c:v>
                </c:pt>
                <c:pt idx="3757">
                  <c:v>375.7</c:v>
                </c:pt>
                <c:pt idx="3758">
                  <c:v>375.8</c:v>
                </c:pt>
                <c:pt idx="3759">
                  <c:v>375.9</c:v>
                </c:pt>
                <c:pt idx="3760">
                  <c:v>376</c:v>
                </c:pt>
                <c:pt idx="3761">
                  <c:v>376.1</c:v>
                </c:pt>
                <c:pt idx="3762">
                  <c:v>376.2</c:v>
                </c:pt>
                <c:pt idx="3763">
                  <c:v>376.3</c:v>
                </c:pt>
                <c:pt idx="3764">
                  <c:v>376.4</c:v>
                </c:pt>
                <c:pt idx="3765">
                  <c:v>376.5</c:v>
                </c:pt>
                <c:pt idx="3766">
                  <c:v>376.6</c:v>
                </c:pt>
                <c:pt idx="3767">
                  <c:v>376.7</c:v>
                </c:pt>
                <c:pt idx="3768">
                  <c:v>376.8</c:v>
                </c:pt>
                <c:pt idx="3769">
                  <c:v>376.9</c:v>
                </c:pt>
                <c:pt idx="3770">
                  <c:v>377</c:v>
                </c:pt>
                <c:pt idx="3771">
                  <c:v>377.1</c:v>
                </c:pt>
                <c:pt idx="3772">
                  <c:v>377.2</c:v>
                </c:pt>
                <c:pt idx="3773">
                  <c:v>377.3</c:v>
                </c:pt>
                <c:pt idx="3774">
                  <c:v>377.4</c:v>
                </c:pt>
                <c:pt idx="3775">
                  <c:v>377.5</c:v>
                </c:pt>
                <c:pt idx="3776">
                  <c:v>377.6</c:v>
                </c:pt>
                <c:pt idx="3777">
                  <c:v>377.7</c:v>
                </c:pt>
                <c:pt idx="3778">
                  <c:v>377.8</c:v>
                </c:pt>
                <c:pt idx="3779">
                  <c:v>377.9</c:v>
                </c:pt>
                <c:pt idx="3780">
                  <c:v>378</c:v>
                </c:pt>
                <c:pt idx="3781">
                  <c:v>378.1</c:v>
                </c:pt>
                <c:pt idx="3782">
                  <c:v>378.2</c:v>
                </c:pt>
                <c:pt idx="3783">
                  <c:v>378.3</c:v>
                </c:pt>
                <c:pt idx="3784">
                  <c:v>378.4</c:v>
                </c:pt>
                <c:pt idx="3785">
                  <c:v>378.5</c:v>
                </c:pt>
                <c:pt idx="3786">
                  <c:v>378.6</c:v>
                </c:pt>
                <c:pt idx="3787">
                  <c:v>378.7</c:v>
                </c:pt>
                <c:pt idx="3788">
                  <c:v>378.8</c:v>
                </c:pt>
                <c:pt idx="3789">
                  <c:v>378.9</c:v>
                </c:pt>
                <c:pt idx="3790">
                  <c:v>379</c:v>
                </c:pt>
                <c:pt idx="3791">
                  <c:v>379.1</c:v>
                </c:pt>
                <c:pt idx="3792">
                  <c:v>379.2</c:v>
                </c:pt>
                <c:pt idx="3793">
                  <c:v>379.3</c:v>
                </c:pt>
                <c:pt idx="3794">
                  <c:v>379.4</c:v>
                </c:pt>
                <c:pt idx="3795">
                  <c:v>379.5</c:v>
                </c:pt>
                <c:pt idx="3796">
                  <c:v>379.6</c:v>
                </c:pt>
                <c:pt idx="3797">
                  <c:v>379.7</c:v>
                </c:pt>
                <c:pt idx="3798">
                  <c:v>379.8</c:v>
                </c:pt>
                <c:pt idx="3799">
                  <c:v>379.9</c:v>
                </c:pt>
                <c:pt idx="3800">
                  <c:v>380</c:v>
                </c:pt>
                <c:pt idx="3801">
                  <c:v>380.1</c:v>
                </c:pt>
                <c:pt idx="3802">
                  <c:v>380.2</c:v>
                </c:pt>
                <c:pt idx="3803">
                  <c:v>380.3</c:v>
                </c:pt>
                <c:pt idx="3804">
                  <c:v>380.4</c:v>
                </c:pt>
                <c:pt idx="3805">
                  <c:v>380.5</c:v>
                </c:pt>
                <c:pt idx="3806">
                  <c:v>380.6</c:v>
                </c:pt>
                <c:pt idx="3807">
                  <c:v>380.7</c:v>
                </c:pt>
                <c:pt idx="3808">
                  <c:v>380.8</c:v>
                </c:pt>
                <c:pt idx="3809">
                  <c:v>380.9</c:v>
                </c:pt>
                <c:pt idx="3810">
                  <c:v>381</c:v>
                </c:pt>
                <c:pt idx="3811">
                  <c:v>381.1</c:v>
                </c:pt>
                <c:pt idx="3812">
                  <c:v>381.2</c:v>
                </c:pt>
                <c:pt idx="3813">
                  <c:v>381.3</c:v>
                </c:pt>
                <c:pt idx="3814">
                  <c:v>381.4</c:v>
                </c:pt>
                <c:pt idx="3815">
                  <c:v>381.5</c:v>
                </c:pt>
                <c:pt idx="3816">
                  <c:v>381.6</c:v>
                </c:pt>
                <c:pt idx="3817">
                  <c:v>381.7</c:v>
                </c:pt>
                <c:pt idx="3818">
                  <c:v>381.8</c:v>
                </c:pt>
                <c:pt idx="3819">
                  <c:v>381.9</c:v>
                </c:pt>
                <c:pt idx="3820">
                  <c:v>382</c:v>
                </c:pt>
                <c:pt idx="3821">
                  <c:v>382.1</c:v>
                </c:pt>
                <c:pt idx="3822">
                  <c:v>382.2</c:v>
                </c:pt>
                <c:pt idx="3823">
                  <c:v>382.3</c:v>
                </c:pt>
                <c:pt idx="3824">
                  <c:v>382.4</c:v>
                </c:pt>
                <c:pt idx="3825">
                  <c:v>382.5</c:v>
                </c:pt>
                <c:pt idx="3826">
                  <c:v>382.6</c:v>
                </c:pt>
                <c:pt idx="3827">
                  <c:v>382.7</c:v>
                </c:pt>
                <c:pt idx="3828">
                  <c:v>382.8</c:v>
                </c:pt>
                <c:pt idx="3829">
                  <c:v>382.9</c:v>
                </c:pt>
                <c:pt idx="3830">
                  <c:v>383</c:v>
                </c:pt>
                <c:pt idx="3831">
                  <c:v>383.1</c:v>
                </c:pt>
                <c:pt idx="3832">
                  <c:v>383.2</c:v>
                </c:pt>
                <c:pt idx="3833">
                  <c:v>383.3</c:v>
                </c:pt>
                <c:pt idx="3834">
                  <c:v>383.4</c:v>
                </c:pt>
                <c:pt idx="3835">
                  <c:v>383.5</c:v>
                </c:pt>
                <c:pt idx="3836">
                  <c:v>383.6</c:v>
                </c:pt>
                <c:pt idx="3837">
                  <c:v>383.7</c:v>
                </c:pt>
                <c:pt idx="3838">
                  <c:v>383.8</c:v>
                </c:pt>
                <c:pt idx="3839">
                  <c:v>383.9</c:v>
                </c:pt>
                <c:pt idx="3840">
                  <c:v>384</c:v>
                </c:pt>
                <c:pt idx="3841">
                  <c:v>384.1</c:v>
                </c:pt>
                <c:pt idx="3842">
                  <c:v>384.2</c:v>
                </c:pt>
                <c:pt idx="3843">
                  <c:v>384.3</c:v>
                </c:pt>
                <c:pt idx="3844">
                  <c:v>384.4</c:v>
                </c:pt>
                <c:pt idx="3845">
                  <c:v>384.5</c:v>
                </c:pt>
                <c:pt idx="3846">
                  <c:v>384.6</c:v>
                </c:pt>
                <c:pt idx="3847">
                  <c:v>384.7</c:v>
                </c:pt>
                <c:pt idx="3848">
                  <c:v>384.8</c:v>
                </c:pt>
                <c:pt idx="3849">
                  <c:v>384.9</c:v>
                </c:pt>
                <c:pt idx="3850">
                  <c:v>385</c:v>
                </c:pt>
                <c:pt idx="3851">
                  <c:v>385.1</c:v>
                </c:pt>
                <c:pt idx="3852">
                  <c:v>385.2</c:v>
                </c:pt>
                <c:pt idx="3853">
                  <c:v>385.3</c:v>
                </c:pt>
                <c:pt idx="3854">
                  <c:v>385.4</c:v>
                </c:pt>
                <c:pt idx="3855">
                  <c:v>385.5</c:v>
                </c:pt>
                <c:pt idx="3856">
                  <c:v>385.6</c:v>
                </c:pt>
                <c:pt idx="3857">
                  <c:v>385.7</c:v>
                </c:pt>
                <c:pt idx="3858">
                  <c:v>385.8</c:v>
                </c:pt>
                <c:pt idx="3859">
                  <c:v>385.9</c:v>
                </c:pt>
                <c:pt idx="3860">
                  <c:v>386</c:v>
                </c:pt>
                <c:pt idx="3861">
                  <c:v>386.1</c:v>
                </c:pt>
                <c:pt idx="3862">
                  <c:v>386.2</c:v>
                </c:pt>
                <c:pt idx="3863">
                  <c:v>386.3</c:v>
                </c:pt>
                <c:pt idx="3864">
                  <c:v>386.4</c:v>
                </c:pt>
                <c:pt idx="3865">
                  <c:v>386.5</c:v>
                </c:pt>
                <c:pt idx="3866">
                  <c:v>386.6</c:v>
                </c:pt>
                <c:pt idx="3867">
                  <c:v>386.7</c:v>
                </c:pt>
                <c:pt idx="3868">
                  <c:v>386.8</c:v>
                </c:pt>
                <c:pt idx="3869">
                  <c:v>386.9</c:v>
                </c:pt>
                <c:pt idx="3870">
                  <c:v>387</c:v>
                </c:pt>
                <c:pt idx="3871">
                  <c:v>387.1</c:v>
                </c:pt>
                <c:pt idx="3872">
                  <c:v>387.2</c:v>
                </c:pt>
                <c:pt idx="3873">
                  <c:v>387.3</c:v>
                </c:pt>
                <c:pt idx="3874">
                  <c:v>387.4</c:v>
                </c:pt>
                <c:pt idx="3875">
                  <c:v>387.5</c:v>
                </c:pt>
                <c:pt idx="3876">
                  <c:v>387.6</c:v>
                </c:pt>
                <c:pt idx="3877">
                  <c:v>387.7</c:v>
                </c:pt>
                <c:pt idx="3878">
                  <c:v>387.8</c:v>
                </c:pt>
                <c:pt idx="3879">
                  <c:v>387.9</c:v>
                </c:pt>
                <c:pt idx="3880">
                  <c:v>388</c:v>
                </c:pt>
                <c:pt idx="3881">
                  <c:v>388.1</c:v>
                </c:pt>
                <c:pt idx="3882">
                  <c:v>388.2</c:v>
                </c:pt>
                <c:pt idx="3883">
                  <c:v>388.3</c:v>
                </c:pt>
                <c:pt idx="3884">
                  <c:v>388.4</c:v>
                </c:pt>
                <c:pt idx="3885">
                  <c:v>388.5</c:v>
                </c:pt>
                <c:pt idx="3886">
                  <c:v>388.6</c:v>
                </c:pt>
                <c:pt idx="3887">
                  <c:v>388.7</c:v>
                </c:pt>
                <c:pt idx="3888">
                  <c:v>388.8</c:v>
                </c:pt>
                <c:pt idx="3889">
                  <c:v>388.9</c:v>
                </c:pt>
                <c:pt idx="3890">
                  <c:v>389</c:v>
                </c:pt>
                <c:pt idx="3891">
                  <c:v>389.1</c:v>
                </c:pt>
                <c:pt idx="3892">
                  <c:v>389.2</c:v>
                </c:pt>
                <c:pt idx="3893">
                  <c:v>389.3</c:v>
                </c:pt>
                <c:pt idx="3894">
                  <c:v>389.4</c:v>
                </c:pt>
                <c:pt idx="3895">
                  <c:v>389.5</c:v>
                </c:pt>
                <c:pt idx="3896">
                  <c:v>389.6</c:v>
                </c:pt>
                <c:pt idx="3897">
                  <c:v>389.7</c:v>
                </c:pt>
                <c:pt idx="3898">
                  <c:v>389.8</c:v>
                </c:pt>
                <c:pt idx="3899">
                  <c:v>389.9</c:v>
                </c:pt>
                <c:pt idx="3900">
                  <c:v>390</c:v>
                </c:pt>
                <c:pt idx="3901">
                  <c:v>390.1</c:v>
                </c:pt>
                <c:pt idx="3902">
                  <c:v>390.2</c:v>
                </c:pt>
                <c:pt idx="3903">
                  <c:v>390.3</c:v>
                </c:pt>
                <c:pt idx="3904">
                  <c:v>390.4</c:v>
                </c:pt>
                <c:pt idx="3905">
                  <c:v>390.5</c:v>
                </c:pt>
                <c:pt idx="3906">
                  <c:v>390.6</c:v>
                </c:pt>
                <c:pt idx="3907">
                  <c:v>390.7</c:v>
                </c:pt>
                <c:pt idx="3908">
                  <c:v>390.8</c:v>
                </c:pt>
                <c:pt idx="3909">
                  <c:v>390.9</c:v>
                </c:pt>
                <c:pt idx="3910">
                  <c:v>391</c:v>
                </c:pt>
                <c:pt idx="3911">
                  <c:v>391.1</c:v>
                </c:pt>
                <c:pt idx="3912">
                  <c:v>391.2</c:v>
                </c:pt>
                <c:pt idx="3913">
                  <c:v>391.3</c:v>
                </c:pt>
                <c:pt idx="3914">
                  <c:v>391.4</c:v>
                </c:pt>
                <c:pt idx="3915">
                  <c:v>391.5</c:v>
                </c:pt>
                <c:pt idx="3916">
                  <c:v>391.6</c:v>
                </c:pt>
                <c:pt idx="3917">
                  <c:v>391.7</c:v>
                </c:pt>
                <c:pt idx="3918">
                  <c:v>391.8</c:v>
                </c:pt>
                <c:pt idx="3919">
                  <c:v>391.9</c:v>
                </c:pt>
                <c:pt idx="3920">
                  <c:v>392</c:v>
                </c:pt>
                <c:pt idx="3921">
                  <c:v>392.1</c:v>
                </c:pt>
                <c:pt idx="3922">
                  <c:v>392.2</c:v>
                </c:pt>
                <c:pt idx="3923">
                  <c:v>392.3</c:v>
                </c:pt>
                <c:pt idx="3924">
                  <c:v>392.4</c:v>
                </c:pt>
                <c:pt idx="3925">
                  <c:v>392.5</c:v>
                </c:pt>
                <c:pt idx="3926">
                  <c:v>392.6</c:v>
                </c:pt>
                <c:pt idx="3927">
                  <c:v>392.7</c:v>
                </c:pt>
                <c:pt idx="3928">
                  <c:v>392.8</c:v>
                </c:pt>
                <c:pt idx="3929">
                  <c:v>392.9</c:v>
                </c:pt>
                <c:pt idx="3930">
                  <c:v>393</c:v>
                </c:pt>
                <c:pt idx="3931">
                  <c:v>393.1</c:v>
                </c:pt>
                <c:pt idx="3932">
                  <c:v>393.2</c:v>
                </c:pt>
                <c:pt idx="3933">
                  <c:v>393.3</c:v>
                </c:pt>
                <c:pt idx="3934">
                  <c:v>393.4</c:v>
                </c:pt>
                <c:pt idx="3935">
                  <c:v>393.5</c:v>
                </c:pt>
                <c:pt idx="3936">
                  <c:v>393.6</c:v>
                </c:pt>
                <c:pt idx="3937">
                  <c:v>393.7</c:v>
                </c:pt>
                <c:pt idx="3938">
                  <c:v>393.8</c:v>
                </c:pt>
                <c:pt idx="3939">
                  <c:v>393.9</c:v>
                </c:pt>
                <c:pt idx="3940">
                  <c:v>394</c:v>
                </c:pt>
                <c:pt idx="3941">
                  <c:v>394.1</c:v>
                </c:pt>
                <c:pt idx="3942">
                  <c:v>394.2</c:v>
                </c:pt>
                <c:pt idx="3943">
                  <c:v>394.3</c:v>
                </c:pt>
                <c:pt idx="3944">
                  <c:v>394.4</c:v>
                </c:pt>
                <c:pt idx="3945">
                  <c:v>394.5</c:v>
                </c:pt>
                <c:pt idx="3946">
                  <c:v>394.6</c:v>
                </c:pt>
                <c:pt idx="3947">
                  <c:v>394.7</c:v>
                </c:pt>
                <c:pt idx="3948">
                  <c:v>394.8</c:v>
                </c:pt>
                <c:pt idx="3949">
                  <c:v>394.9</c:v>
                </c:pt>
                <c:pt idx="3950">
                  <c:v>395</c:v>
                </c:pt>
                <c:pt idx="3951">
                  <c:v>395.1</c:v>
                </c:pt>
                <c:pt idx="3952">
                  <c:v>395.2</c:v>
                </c:pt>
                <c:pt idx="3953">
                  <c:v>395.3</c:v>
                </c:pt>
                <c:pt idx="3954">
                  <c:v>395.4</c:v>
                </c:pt>
                <c:pt idx="3955">
                  <c:v>395.5</c:v>
                </c:pt>
                <c:pt idx="3956">
                  <c:v>395.6</c:v>
                </c:pt>
                <c:pt idx="3957">
                  <c:v>395.7</c:v>
                </c:pt>
                <c:pt idx="3958">
                  <c:v>395.8</c:v>
                </c:pt>
                <c:pt idx="3959">
                  <c:v>395.9</c:v>
                </c:pt>
                <c:pt idx="3960">
                  <c:v>396</c:v>
                </c:pt>
                <c:pt idx="3961">
                  <c:v>396.1</c:v>
                </c:pt>
                <c:pt idx="3962">
                  <c:v>396.2</c:v>
                </c:pt>
                <c:pt idx="3963">
                  <c:v>396.3</c:v>
                </c:pt>
                <c:pt idx="3964">
                  <c:v>396.4</c:v>
                </c:pt>
                <c:pt idx="3965">
                  <c:v>396.5</c:v>
                </c:pt>
                <c:pt idx="3966">
                  <c:v>396.6</c:v>
                </c:pt>
                <c:pt idx="3967">
                  <c:v>396.7</c:v>
                </c:pt>
                <c:pt idx="3968">
                  <c:v>396.8</c:v>
                </c:pt>
                <c:pt idx="3969">
                  <c:v>396.9</c:v>
                </c:pt>
                <c:pt idx="3970">
                  <c:v>397</c:v>
                </c:pt>
                <c:pt idx="3971">
                  <c:v>397.1</c:v>
                </c:pt>
                <c:pt idx="3972">
                  <c:v>397.2</c:v>
                </c:pt>
                <c:pt idx="3973">
                  <c:v>397.3</c:v>
                </c:pt>
                <c:pt idx="3974">
                  <c:v>397.4</c:v>
                </c:pt>
                <c:pt idx="3975">
                  <c:v>397.5</c:v>
                </c:pt>
                <c:pt idx="3976">
                  <c:v>397.6</c:v>
                </c:pt>
                <c:pt idx="3977">
                  <c:v>397.7</c:v>
                </c:pt>
                <c:pt idx="3978">
                  <c:v>397.8</c:v>
                </c:pt>
                <c:pt idx="3979">
                  <c:v>397.9</c:v>
                </c:pt>
                <c:pt idx="3980">
                  <c:v>398</c:v>
                </c:pt>
                <c:pt idx="3981">
                  <c:v>398.1</c:v>
                </c:pt>
                <c:pt idx="3982">
                  <c:v>398.2</c:v>
                </c:pt>
                <c:pt idx="3983">
                  <c:v>398.3</c:v>
                </c:pt>
                <c:pt idx="3984">
                  <c:v>398.4</c:v>
                </c:pt>
                <c:pt idx="3985">
                  <c:v>398.5</c:v>
                </c:pt>
                <c:pt idx="3986">
                  <c:v>398.6</c:v>
                </c:pt>
                <c:pt idx="3987">
                  <c:v>398.7</c:v>
                </c:pt>
                <c:pt idx="3988">
                  <c:v>398.8</c:v>
                </c:pt>
                <c:pt idx="3989">
                  <c:v>398.9</c:v>
                </c:pt>
                <c:pt idx="3990">
                  <c:v>399</c:v>
                </c:pt>
                <c:pt idx="3991">
                  <c:v>399.1</c:v>
                </c:pt>
                <c:pt idx="3992">
                  <c:v>399.2</c:v>
                </c:pt>
                <c:pt idx="3993">
                  <c:v>399.3</c:v>
                </c:pt>
                <c:pt idx="3994">
                  <c:v>399.4</c:v>
                </c:pt>
                <c:pt idx="3995">
                  <c:v>399.5</c:v>
                </c:pt>
                <c:pt idx="3996">
                  <c:v>399.6</c:v>
                </c:pt>
                <c:pt idx="3997">
                  <c:v>399.7</c:v>
                </c:pt>
                <c:pt idx="3998">
                  <c:v>399.8</c:v>
                </c:pt>
                <c:pt idx="3999">
                  <c:v>399.9</c:v>
                </c:pt>
                <c:pt idx="4000">
                  <c:v>400</c:v>
                </c:pt>
                <c:pt idx="4001">
                  <c:v>400.1</c:v>
                </c:pt>
                <c:pt idx="4002">
                  <c:v>400.2</c:v>
                </c:pt>
                <c:pt idx="4003">
                  <c:v>400.3</c:v>
                </c:pt>
                <c:pt idx="4004">
                  <c:v>400.4</c:v>
                </c:pt>
                <c:pt idx="4005">
                  <c:v>400.5</c:v>
                </c:pt>
                <c:pt idx="4006">
                  <c:v>400.6</c:v>
                </c:pt>
                <c:pt idx="4007">
                  <c:v>400.7</c:v>
                </c:pt>
                <c:pt idx="4008">
                  <c:v>400.8</c:v>
                </c:pt>
                <c:pt idx="4009">
                  <c:v>400.9</c:v>
                </c:pt>
                <c:pt idx="4010">
                  <c:v>401</c:v>
                </c:pt>
                <c:pt idx="4011">
                  <c:v>401.1</c:v>
                </c:pt>
                <c:pt idx="4012">
                  <c:v>401.2</c:v>
                </c:pt>
                <c:pt idx="4013">
                  <c:v>401.3</c:v>
                </c:pt>
                <c:pt idx="4014">
                  <c:v>401.4</c:v>
                </c:pt>
                <c:pt idx="4015">
                  <c:v>401.5</c:v>
                </c:pt>
                <c:pt idx="4016">
                  <c:v>401.6</c:v>
                </c:pt>
                <c:pt idx="4017">
                  <c:v>401.7</c:v>
                </c:pt>
                <c:pt idx="4018">
                  <c:v>401.8</c:v>
                </c:pt>
                <c:pt idx="4019">
                  <c:v>401.9</c:v>
                </c:pt>
                <c:pt idx="4020">
                  <c:v>402</c:v>
                </c:pt>
                <c:pt idx="4021">
                  <c:v>402.1</c:v>
                </c:pt>
                <c:pt idx="4022">
                  <c:v>402.2</c:v>
                </c:pt>
                <c:pt idx="4023">
                  <c:v>402.3</c:v>
                </c:pt>
                <c:pt idx="4024">
                  <c:v>402.4</c:v>
                </c:pt>
                <c:pt idx="4025">
                  <c:v>402.5</c:v>
                </c:pt>
                <c:pt idx="4026">
                  <c:v>402.6</c:v>
                </c:pt>
                <c:pt idx="4027">
                  <c:v>402.7</c:v>
                </c:pt>
                <c:pt idx="4028">
                  <c:v>402.8</c:v>
                </c:pt>
                <c:pt idx="4029">
                  <c:v>402.9</c:v>
                </c:pt>
                <c:pt idx="4030">
                  <c:v>403</c:v>
                </c:pt>
                <c:pt idx="4031">
                  <c:v>403.1</c:v>
                </c:pt>
                <c:pt idx="4032">
                  <c:v>403.2</c:v>
                </c:pt>
                <c:pt idx="4033">
                  <c:v>403.3</c:v>
                </c:pt>
                <c:pt idx="4034">
                  <c:v>403.4</c:v>
                </c:pt>
                <c:pt idx="4035">
                  <c:v>403.5</c:v>
                </c:pt>
                <c:pt idx="4036">
                  <c:v>403.6</c:v>
                </c:pt>
                <c:pt idx="4037">
                  <c:v>403.7</c:v>
                </c:pt>
                <c:pt idx="4038">
                  <c:v>403.8</c:v>
                </c:pt>
                <c:pt idx="4039">
                  <c:v>403.9</c:v>
                </c:pt>
                <c:pt idx="4040">
                  <c:v>404</c:v>
                </c:pt>
                <c:pt idx="4041">
                  <c:v>404.1</c:v>
                </c:pt>
                <c:pt idx="4042">
                  <c:v>404.2</c:v>
                </c:pt>
                <c:pt idx="4043">
                  <c:v>404.3</c:v>
                </c:pt>
                <c:pt idx="4044">
                  <c:v>404.4</c:v>
                </c:pt>
                <c:pt idx="4045">
                  <c:v>404.5</c:v>
                </c:pt>
                <c:pt idx="4046">
                  <c:v>404.6</c:v>
                </c:pt>
                <c:pt idx="4047">
                  <c:v>404.7</c:v>
                </c:pt>
                <c:pt idx="4048">
                  <c:v>404.8</c:v>
                </c:pt>
                <c:pt idx="4049">
                  <c:v>404.9</c:v>
                </c:pt>
                <c:pt idx="4050">
                  <c:v>405</c:v>
                </c:pt>
                <c:pt idx="4051">
                  <c:v>405.1</c:v>
                </c:pt>
                <c:pt idx="4052">
                  <c:v>405.2</c:v>
                </c:pt>
                <c:pt idx="4053">
                  <c:v>405.3</c:v>
                </c:pt>
                <c:pt idx="4054">
                  <c:v>405.4</c:v>
                </c:pt>
                <c:pt idx="4055">
                  <c:v>405.5</c:v>
                </c:pt>
                <c:pt idx="4056">
                  <c:v>405.6</c:v>
                </c:pt>
                <c:pt idx="4057">
                  <c:v>405.7</c:v>
                </c:pt>
                <c:pt idx="4058">
                  <c:v>405.8</c:v>
                </c:pt>
                <c:pt idx="4059">
                  <c:v>405.9</c:v>
                </c:pt>
                <c:pt idx="4060">
                  <c:v>406</c:v>
                </c:pt>
                <c:pt idx="4061">
                  <c:v>406.1</c:v>
                </c:pt>
                <c:pt idx="4062">
                  <c:v>406.2</c:v>
                </c:pt>
                <c:pt idx="4063">
                  <c:v>406.3</c:v>
                </c:pt>
                <c:pt idx="4064">
                  <c:v>406.4</c:v>
                </c:pt>
                <c:pt idx="4065">
                  <c:v>406.5</c:v>
                </c:pt>
                <c:pt idx="4066">
                  <c:v>406.6</c:v>
                </c:pt>
                <c:pt idx="4067">
                  <c:v>406.7</c:v>
                </c:pt>
                <c:pt idx="4068">
                  <c:v>406.8</c:v>
                </c:pt>
                <c:pt idx="4069">
                  <c:v>406.9</c:v>
                </c:pt>
                <c:pt idx="4070">
                  <c:v>407</c:v>
                </c:pt>
                <c:pt idx="4071">
                  <c:v>407.1</c:v>
                </c:pt>
                <c:pt idx="4072">
                  <c:v>407.2</c:v>
                </c:pt>
                <c:pt idx="4073">
                  <c:v>407.3</c:v>
                </c:pt>
                <c:pt idx="4074">
                  <c:v>407.4</c:v>
                </c:pt>
                <c:pt idx="4075">
                  <c:v>407.5</c:v>
                </c:pt>
                <c:pt idx="4076">
                  <c:v>407.6</c:v>
                </c:pt>
                <c:pt idx="4077">
                  <c:v>407.7</c:v>
                </c:pt>
                <c:pt idx="4078">
                  <c:v>407.8</c:v>
                </c:pt>
                <c:pt idx="4079">
                  <c:v>407.9</c:v>
                </c:pt>
                <c:pt idx="4080">
                  <c:v>408</c:v>
                </c:pt>
                <c:pt idx="4081">
                  <c:v>408.1</c:v>
                </c:pt>
                <c:pt idx="4082">
                  <c:v>408.2</c:v>
                </c:pt>
                <c:pt idx="4083">
                  <c:v>408.3</c:v>
                </c:pt>
                <c:pt idx="4084">
                  <c:v>408.4</c:v>
                </c:pt>
                <c:pt idx="4085">
                  <c:v>408.5</c:v>
                </c:pt>
                <c:pt idx="4086">
                  <c:v>408.6</c:v>
                </c:pt>
                <c:pt idx="4087">
                  <c:v>408.7</c:v>
                </c:pt>
                <c:pt idx="4088">
                  <c:v>408.8</c:v>
                </c:pt>
                <c:pt idx="4089">
                  <c:v>408.9</c:v>
                </c:pt>
                <c:pt idx="4090">
                  <c:v>409</c:v>
                </c:pt>
                <c:pt idx="4091">
                  <c:v>409.1</c:v>
                </c:pt>
                <c:pt idx="4092">
                  <c:v>409.2</c:v>
                </c:pt>
                <c:pt idx="4093">
                  <c:v>409.3</c:v>
                </c:pt>
                <c:pt idx="4094">
                  <c:v>409.4</c:v>
                </c:pt>
                <c:pt idx="4095">
                  <c:v>409.5</c:v>
                </c:pt>
                <c:pt idx="4096">
                  <c:v>409.6</c:v>
                </c:pt>
                <c:pt idx="4097">
                  <c:v>409.7</c:v>
                </c:pt>
                <c:pt idx="4098">
                  <c:v>409.8</c:v>
                </c:pt>
                <c:pt idx="4099">
                  <c:v>409.9</c:v>
                </c:pt>
                <c:pt idx="4100">
                  <c:v>410</c:v>
                </c:pt>
                <c:pt idx="4101">
                  <c:v>410.1</c:v>
                </c:pt>
                <c:pt idx="4102">
                  <c:v>410.2</c:v>
                </c:pt>
                <c:pt idx="4103">
                  <c:v>410.3</c:v>
                </c:pt>
                <c:pt idx="4104">
                  <c:v>410.4</c:v>
                </c:pt>
                <c:pt idx="4105">
                  <c:v>410.5</c:v>
                </c:pt>
                <c:pt idx="4106">
                  <c:v>410.6</c:v>
                </c:pt>
                <c:pt idx="4107">
                  <c:v>410.7</c:v>
                </c:pt>
                <c:pt idx="4108">
                  <c:v>410.8</c:v>
                </c:pt>
                <c:pt idx="4109">
                  <c:v>410.9</c:v>
                </c:pt>
                <c:pt idx="4110">
                  <c:v>411</c:v>
                </c:pt>
                <c:pt idx="4111">
                  <c:v>411.1</c:v>
                </c:pt>
                <c:pt idx="4112">
                  <c:v>411.2</c:v>
                </c:pt>
                <c:pt idx="4113">
                  <c:v>411.3</c:v>
                </c:pt>
                <c:pt idx="4114">
                  <c:v>411.4</c:v>
                </c:pt>
                <c:pt idx="4115">
                  <c:v>411.5</c:v>
                </c:pt>
                <c:pt idx="4116">
                  <c:v>411.6</c:v>
                </c:pt>
                <c:pt idx="4117">
                  <c:v>411.7</c:v>
                </c:pt>
                <c:pt idx="4118">
                  <c:v>411.8</c:v>
                </c:pt>
                <c:pt idx="4119">
                  <c:v>411.9</c:v>
                </c:pt>
                <c:pt idx="4120">
                  <c:v>412</c:v>
                </c:pt>
                <c:pt idx="4121">
                  <c:v>412.1</c:v>
                </c:pt>
                <c:pt idx="4122">
                  <c:v>412.2</c:v>
                </c:pt>
                <c:pt idx="4123">
                  <c:v>412.3</c:v>
                </c:pt>
                <c:pt idx="4124">
                  <c:v>412.4</c:v>
                </c:pt>
                <c:pt idx="4125">
                  <c:v>412.5</c:v>
                </c:pt>
                <c:pt idx="4126">
                  <c:v>412.6</c:v>
                </c:pt>
                <c:pt idx="4127">
                  <c:v>412.7</c:v>
                </c:pt>
                <c:pt idx="4128">
                  <c:v>412.8</c:v>
                </c:pt>
                <c:pt idx="4129">
                  <c:v>412.9</c:v>
                </c:pt>
                <c:pt idx="4130">
                  <c:v>413</c:v>
                </c:pt>
                <c:pt idx="4131">
                  <c:v>413.1</c:v>
                </c:pt>
                <c:pt idx="4132">
                  <c:v>413.2</c:v>
                </c:pt>
                <c:pt idx="4133">
                  <c:v>413.3</c:v>
                </c:pt>
                <c:pt idx="4134">
                  <c:v>413.4</c:v>
                </c:pt>
                <c:pt idx="4135">
                  <c:v>413.5</c:v>
                </c:pt>
                <c:pt idx="4136">
                  <c:v>413.6</c:v>
                </c:pt>
                <c:pt idx="4137">
                  <c:v>413.7</c:v>
                </c:pt>
                <c:pt idx="4138">
                  <c:v>413.8</c:v>
                </c:pt>
                <c:pt idx="4139">
                  <c:v>413.9</c:v>
                </c:pt>
                <c:pt idx="4140">
                  <c:v>414</c:v>
                </c:pt>
                <c:pt idx="4141">
                  <c:v>414.1</c:v>
                </c:pt>
                <c:pt idx="4142">
                  <c:v>414.2</c:v>
                </c:pt>
                <c:pt idx="4143">
                  <c:v>414.3</c:v>
                </c:pt>
                <c:pt idx="4144">
                  <c:v>414.4</c:v>
                </c:pt>
                <c:pt idx="4145">
                  <c:v>414.5</c:v>
                </c:pt>
                <c:pt idx="4146">
                  <c:v>414.6</c:v>
                </c:pt>
                <c:pt idx="4147">
                  <c:v>414.7</c:v>
                </c:pt>
                <c:pt idx="4148">
                  <c:v>414.8</c:v>
                </c:pt>
                <c:pt idx="4149">
                  <c:v>414.9</c:v>
                </c:pt>
                <c:pt idx="4150">
                  <c:v>415</c:v>
                </c:pt>
                <c:pt idx="4151">
                  <c:v>415.1</c:v>
                </c:pt>
                <c:pt idx="4152">
                  <c:v>415.2</c:v>
                </c:pt>
                <c:pt idx="4153">
                  <c:v>415.3</c:v>
                </c:pt>
                <c:pt idx="4154">
                  <c:v>415.4</c:v>
                </c:pt>
                <c:pt idx="4155">
                  <c:v>415.5</c:v>
                </c:pt>
                <c:pt idx="4156">
                  <c:v>415.6</c:v>
                </c:pt>
                <c:pt idx="4157">
                  <c:v>415.7</c:v>
                </c:pt>
                <c:pt idx="4158">
                  <c:v>415.8</c:v>
                </c:pt>
                <c:pt idx="4159">
                  <c:v>415.9</c:v>
                </c:pt>
                <c:pt idx="4160">
                  <c:v>416</c:v>
                </c:pt>
                <c:pt idx="4161">
                  <c:v>416.1</c:v>
                </c:pt>
                <c:pt idx="4162">
                  <c:v>416.2</c:v>
                </c:pt>
                <c:pt idx="4163">
                  <c:v>416.3</c:v>
                </c:pt>
                <c:pt idx="4164">
                  <c:v>416.4</c:v>
                </c:pt>
                <c:pt idx="4165">
                  <c:v>416.5</c:v>
                </c:pt>
                <c:pt idx="4166">
                  <c:v>416.6</c:v>
                </c:pt>
                <c:pt idx="4167">
                  <c:v>416.7</c:v>
                </c:pt>
                <c:pt idx="4168">
                  <c:v>416.8</c:v>
                </c:pt>
                <c:pt idx="4169">
                  <c:v>416.9</c:v>
                </c:pt>
                <c:pt idx="4170">
                  <c:v>417</c:v>
                </c:pt>
                <c:pt idx="4171">
                  <c:v>417.1</c:v>
                </c:pt>
                <c:pt idx="4172">
                  <c:v>417.2</c:v>
                </c:pt>
                <c:pt idx="4173">
                  <c:v>417.3</c:v>
                </c:pt>
                <c:pt idx="4174">
                  <c:v>417.4</c:v>
                </c:pt>
                <c:pt idx="4175">
                  <c:v>417.5</c:v>
                </c:pt>
                <c:pt idx="4176">
                  <c:v>417.6</c:v>
                </c:pt>
                <c:pt idx="4177">
                  <c:v>417.7</c:v>
                </c:pt>
                <c:pt idx="4178">
                  <c:v>417.8</c:v>
                </c:pt>
                <c:pt idx="4179">
                  <c:v>417.9</c:v>
                </c:pt>
                <c:pt idx="4180">
                  <c:v>418</c:v>
                </c:pt>
                <c:pt idx="4181">
                  <c:v>418.1</c:v>
                </c:pt>
                <c:pt idx="4182">
                  <c:v>418.2</c:v>
                </c:pt>
                <c:pt idx="4183">
                  <c:v>418.3</c:v>
                </c:pt>
                <c:pt idx="4184">
                  <c:v>418.4</c:v>
                </c:pt>
                <c:pt idx="4185">
                  <c:v>418.5</c:v>
                </c:pt>
                <c:pt idx="4186">
                  <c:v>418.6</c:v>
                </c:pt>
                <c:pt idx="4187">
                  <c:v>418.7</c:v>
                </c:pt>
                <c:pt idx="4188">
                  <c:v>418.8</c:v>
                </c:pt>
                <c:pt idx="4189">
                  <c:v>418.9</c:v>
                </c:pt>
                <c:pt idx="4190">
                  <c:v>419</c:v>
                </c:pt>
                <c:pt idx="4191">
                  <c:v>419.1</c:v>
                </c:pt>
                <c:pt idx="4192">
                  <c:v>419.2</c:v>
                </c:pt>
                <c:pt idx="4193">
                  <c:v>419.3</c:v>
                </c:pt>
                <c:pt idx="4194">
                  <c:v>419.4</c:v>
                </c:pt>
                <c:pt idx="4195">
                  <c:v>419.5</c:v>
                </c:pt>
                <c:pt idx="4196">
                  <c:v>419.6</c:v>
                </c:pt>
                <c:pt idx="4197">
                  <c:v>419.7</c:v>
                </c:pt>
                <c:pt idx="4198">
                  <c:v>419.8</c:v>
                </c:pt>
                <c:pt idx="4199">
                  <c:v>419.9</c:v>
                </c:pt>
                <c:pt idx="4200">
                  <c:v>420</c:v>
                </c:pt>
                <c:pt idx="4201">
                  <c:v>420.1</c:v>
                </c:pt>
                <c:pt idx="4202">
                  <c:v>420.2</c:v>
                </c:pt>
                <c:pt idx="4203">
                  <c:v>420.3</c:v>
                </c:pt>
                <c:pt idx="4204">
                  <c:v>420.4</c:v>
                </c:pt>
                <c:pt idx="4205">
                  <c:v>420.5</c:v>
                </c:pt>
                <c:pt idx="4206">
                  <c:v>420.6</c:v>
                </c:pt>
                <c:pt idx="4207">
                  <c:v>420.7</c:v>
                </c:pt>
                <c:pt idx="4208">
                  <c:v>420.8</c:v>
                </c:pt>
                <c:pt idx="4209">
                  <c:v>420.9</c:v>
                </c:pt>
                <c:pt idx="4210">
                  <c:v>421</c:v>
                </c:pt>
                <c:pt idx="4211">
                  <c:v>421.1</c:v>
                </c:pt>
                <c:pt idx="4212">
                  <c:v>421.2</c:v>
                </c:pt>
                <c:pt idx="4213">
                  <c:v>421.3</c:v>
                </c:pt>
                <c:pt idx="4214">
                  <c:v>421.4</c:v>
                </c:pt>
                <c:pt idx="4215">
                  <c:v>421.5</c:v>
                </c:pt>
                <c:pt idx="4216">
                  <c:v>421.6</c:v>
                </c:pt>
                <c:pt idx="4217">
                  <c:v>421.7</c:v>
                </c:pt>
                <c:pt idx="4218">
                  <c:v>421.8</c:v>
                </c:pt>
                <c:pt idx="4219">
                  <c:v>421.9</c:v>
                </c:pt>
                <c:pt idx="4220">
                  <c:v>422</c:v>
                </c:pt>
                <c:pt idx="4221">
                  <c:v>422.1</c:v>
                </c:pt>
                <c:pt idx="4222">
                  <c:v>422.2</c:v>
                </c:pt>
                <c:pt idx="4223">
                  <c:v>422.3</c:v>
                </c:pt>
                <c:pt idx="4224">
                  <c:v>422.4</c:v>
                </c:pt>
                <c:pt idx="4225">
                  <c:v>422.5</c:v>
                </c:pt>
                <c:pt idx="4226">
                  <c:v>422.6</c:v>
                </c:pt>
                <c:pt idx="4227">
                  <c:v>422.7</c:v>
                </c:pt>
                <c:pt idx="4228">
                  <c:v>422.8</c:v>
                </c:pt>
                <c:pt idx="4229">
                  <c:v>422.9</c:v>
                </c:pt>
                <c:pt idx="4230">
                  <c:v>423</c:v>
                </c:pt>
                <c:pt idx="4231">
                  <c:v>423.1</c:v>
                </c:pt>
                <c:pt idx="4232">
                  <c:v>423.2</c:v>
                </c:pt>
                <c:pt idx="4233">
                  <c:v>423.3</c:v>
                </c:pt>
                <c:pt idx="4234">
                  <c:v>423.4</c:v>
                </c:pt>
                <c:pt idx="4235">
                  <c:v>423.5</c:v>
                </c:pt>
                <c:pt idx="4236">
                  <c:v>423.6</c:v>
                </c:pt>
                <c:pt idx="4237">
                  <c:v>423.7</c:v>
                </c:pt>
                <c:pt idx="4238">
                  <c:v>423.8</c:v>
                </c:pt>
                <c:pt idx="4239">
                  <c:v>423.9</c:v>
                </c:pt>
                <c:pt idx="4240">
                  <c:v>424</c:v>
                </c:pt>
                <c:pt idx="4241">
                  <c:v>424.1</c:v>
                </c:pt>
                <c:pt idx="4242">
                  <c:v>424.2</c:v>
                </c:pt>
                <c:pt idx="4243">
                  <c:v>424.3</c:v>
                </c:pt>
                <c:pt idx="4244">
                  <c:v>424.4</c:v>
                </c:pt>
                <c:pt idx="4245">
                  <c:v>424.5</c:v>
                </c:pt>
                <c:pt idx="4246">
                  <c:v>424.6</c:v>
                </c:pt>
                <c:pt idx="4247">
                  <c:v>424.7</c:v>
                </c:pt>
                <c:pt idx="4248">
                  <c:v>424.8</c:v>
                </c:pt>
                <c:pt idx="4249">
                  <c:v>424.9</c:v>
                </c:pt>
                <c:pt idx="4250">
                  <c:v>425</c:v>
                </c:pt>
                <c:pt idx="4251">
                  <c:v>425.1</c:v>
                </c:pt>
                <c:pt idx="4252">
                  <c:v>425.2</c:v>
                </c:pt>
                <c:pt idx="4253">
                  <c:v>425.3</c:v>
                </c:pt>
                <c:pt idx="4254">
                  <c:v>425.4</c:v>
                </c:pt>
                <c:pt idx="4255">
                  <c:v>425.5</c:v>
                </c:pt>
                <c:pt idx="4256">
                  <c:v>425.6</c:v>
                </c:pt>
                <c:pt idx="4257">
                  <c:v>425.7</c:v>
                </c:pt>
                <c:pt idx="4258">
                  <c:v>425.8</c:v>
                </c:pt>
                <c:pt idx="4259">
                  <c:v>425.9</c:v>
                </c:pt>
                <c:pt idx="4260">
                  <c:v>426</c:v>
                </c:pt>
                <c:pt idx="4261">
                  <c:v>426.1</c:v>
                </c:pt>
                <c:pt idx="4262">
                  <c:v>426.2</c:v>
                </c:pt>
                <c:pt idx="4263">
                  <c:v>426.3</c:v>
                </c:pt>
                <c:pt idx="4264">
                  <c:v>426.4</c:v>
                </c:pt>
                <c:pt idx="4265">
                  <c:v>426.5</c:v>
                </c:pt>
                <c:pt idx="4266">
                  <c:v>426.6</c:v>
                </c:pt>
                <c:pt idx="4267">
                  <c:v>426.7</c:v>
                </c:pt>
                <c:pt idx="4268">
                  <c:v>426.8</c:v>
                </c:pt>
                <c:pt idx="4269">
                  <c:v>426.9</c:v>
                </c:pt>
                <c:pt idx="4270">
                  <c:v>427</c:v>
                </c:pt>
                <c:pt idx="4271">
                  <c:v>427.1</c:v>
                </c:pt>
                <c:pt idx="4272">
                  <c:v>427.2</c:v>
                </c:pt>
                <c:pt idx="4273">
                  <c:v>427.3</c:v>
                </c:pt>
                <c:pt idx="4274">
                  <c:v>427.4</c:v>
                </c:pt>
                <c:pt idx="4275">
                  <c:v>427.5</c:v>
                </c:pt>
                <c:pt idx="4276">
                  <c:v>427.6</c:v>
                </c:pt>
                <c:pt idx="4277">
                  <c:v>427.7</c:v>
                </c:pt>
                <c:pt idx="4278">
                  <c:v>427.8</c:v>
                </c:pt>
                <c:pt idx="4279">
                  <c:v>427.9</c:v>
                </c:pt>
                <c:pt idx="4280">
                  <c:v>428</c:v>
                </c:pt>
                <c:pt idx="4281">
                  <c:v>428.1</c:v>
                </c:pt>
                <c:pt idx="4282">
                  <c:v>428.2</c:v>
                </c:pt>
                <c:pt idx="4283">
                  <c:v>428.3</c:v>
                </c:pt>
                <c:pt idx="4284">
                  <c:v>428.4</c:v>
                </c:pt>
                <c:pt idx="4285">
                  <c:v>428.5</c:v>
                </c:pt>
                <c:pt idx="4286">
                  <c:v>428.6</c:v>
                </c:pt>
                <c:pt idx="4287">
                  <c:v>428.7</c:v>
                </c:pt>
                <c:pt idx="4288">
                  <c:v>428.8</c:v>
                </c:pt>
                <c:pt idx="4289">
                  <c:v>428.9</c:v>
                </c:pt>
                <c:pt idx="4290">
                  <c:v>429</c:v>
                </c:pt>
                <c:pt idx="4291">
                  <c:v>429.1</c:v>
                </c:pt>
                <c:pt idx="4292">
                  <c:v>429.2</c:v>
                </c:pt>
                <c:pt idx="4293">
                  <c:v>429.3</c:v>
                </c:pt>
                <c:pt idx="4294">
                  <c:v>429.4</c:v>
                </c:pt>
                <c:pt idx="4295">
                  <c:v>429.5</c:v>
                </c:pt>
                <c:pt idx="4296">
                  <c:v>429.6</c:v>
                </c:pt>
                <c:pt idx="4297">
                  <c:v>429.7</c:v>
                </c:pt>
                <c:pt idx="4298">
                  <c:v>429.8</c:v>
                </c:pt>
                <c:pt idx="4299">
                  <c:v>429.9</c:v>
                </c:pt>
                <c:pt idx="4300">
                  <c:v>430</c:v>
                </c:pt>
                <c:pt idx="4301">
                  <c:v>430.1</c:v>
                </c:pt>
                <c:pt idx="4302">
                  <c:v>430.2</c:v>
                </c:pt>
                <c:pt idx="4303">
                  <c:v>430.3</c:v>
                </c:pt>
                <c:pt idx="4304">
                  <c:v>430.4</c:v>
                </c:pt>
                <c:pt idx="4305">
                  <c:v>430.5</c:v>
                </c:pt>
                <c:pt idx="4306">
                  <c:v>430.6</c:v>
                </c:pt>
                <c:pt idx="4307">
                  <c:v>430.7</c:v>
                </c:pt>
                <c:pt idx="4308">
                  <c:v>430.8</c:v>
                </c:pt>
                <c:pt idx="4309">
                  <c:v>430.9</c:v>
                </c:pt>
                <c:pt idx="4310">
                  <c:v>431</c:v>
                </c:pt>
                <c:pt idx="4311">
                  <c:v>431.1</c:v>
                </c:pt>
                <c:pt idx="4312">
                  <c:v>431.2</c:v>
                </c:pt>
                <c:pt idx="4313">
                  <c:v>431.3</c:v>
                </c:pt>
                <c:pt idx="4314">
                  <c:v>431.4</c:v>
                </c:pt>
                <c:pt idx="4315">
                  <c:v>431.5</c:v>
                </c:pt>
                <c:pt idx="4316">
                  <c:v>431.6</c:v>
                </c:pt>
                <c:pt idx="4317">
                  <c:v>431.7</c:v>
                </c:pt>
                <c:pt idx="4318">
                  <c:v>431.8</c:v>
                </c:pt>
                <c:pt idx="4319">
                  <c:v>431.9</c:v>
                </c:pt>
                <c:pt idx="4320">
                  <c:v>432</c:v>
                </c:pt>
                <c:pt idx="4321">
                  <c:v>432.1</c:v>
                </c:pt>
                <c:pt idx="4322">
                  <c:v>432.2</c:v>
                </c:pt>
                <c:pt idx="4323">
                  <c:v>432.3</c:v>
                </c:pt>
                <c:pt idx="4324">
                  <c:v>432.4</c:v>
                </c:pt>
                <c:pt idx="4325">
                  <c:v>432.5</c:v>
                </c:pt>
                <c:pt idx="4326">
                  <c:v>432.6</c:v>
                </c:pt>
                <c:pt idx="4327">
                  <c:v>432.7</c:v>
                </c:pt>
                <c:pt idx="4328">
                  <c:v>432.8</c:v>
                </c:pt>
                <c:pt idx="4329">
                  <c:v>432.9</c:v>
                </c:pt>
                <c:pt idx="4330">
                  <c:v>433</c:v>
                </c:pt>
                <c:pt idx="4331">
                  <c:v>433.1</c:v>
                </c:pt>
                <c:pt idx="4332">
                  <c:v>433.2</c:v>
                </c:pt>
                <c:pt idx="4333">
                  <c:v>433.3</c:v>
                </c:pt>
                <c:pt idx="4334">
                  <c:v>433.4</c:v>
                </c:pt>
                <c:pt idx="4335">
                  <c:v>433.5</c:v>
                </c:pt>
                <c:pt idx="4336">
                  <c:v>433.6</c:v>
                </c:pt>
                <c:pt idx="4337">
                  <c:v>433.7</c:v>
                </c:pt>
                <c:pt idx="4338">
                  <c:v>433.8</c:v>
                </c:pt>
                <c:pt idx="4339">
                  <c:v>433.9</c:v>
                </c:pt>
                <c:pt idx="4340">
                  <c:v>434</c:v>
                </c:pt>
                <c:pt idx="4341">
                  <c:v>434.1</c:v>
                </c:pt>
                <c:pt idx="4342">
                  <c:v>434.2</c:v>
                </c:pt>
                <c:pt idx="4343">
                  <c:v>434.3</c:v>
                </c:pt>
                <c:pt idx="4344">
                  <c:v>434.4</c:v>
                </c:pt>
                <c:pt idx="4345">
                  <c:v>434.5</c:v>
                </c:pt>
                <c:pt idx="4346">
                  <c:v>434.6</c:v>
                </c:pt>
                <c:pt idx="4347">
                  <c:v>434.7</c:v>
                </c:pt>
                <c:pt idx="4348">
                  <c:v>434.8</c:v>
                </c:pt>
                <c:pt idx="4349">
                  <c:v>434.9</c:v>
                </c:pt>
                <c:pt idx="4350">
                  <c:v>435</c:v>
                </c:pt>
                <c:pt idx="4351">
                  <c:v>435.1</c:v>
                </c:pt>
                <c:pt idx="4352">
                  <c:v>435.2</c:v>
                </c:pt>
                <c:pt idx="4353">
                  <c:v>435.3</c:v>
                </c:pt>
                <c:pt idx="4354">
                  <c:v>435.4</c:v>
                </c:pt>
                <c:pt idx="4355">
                  <c:v>435.5</c:v>
                </c:pt>
                <c:pt idx="4356">
                  <c:v>435.6</c:v>
                </c:pt>
                <c:pt idx="4357">
                  <c:v>435.7</c:v>
                </c:pt>
                <c:pt idx="4358">
                  <c:v>435.8</c:v>
                </c:pt>
                <c:pt idx="4359">
                  <c:v>435.9</c:v>
                </c:pt>
                <c:pt idx="4360">
                  <c:v>436</c:v>
                </c:pt>
                <c:pt idx="4361">
                  <c:v>436.1</c:v>
                </c:pt>
                <c:pt idx="4362">
                  <c:v>436.2</c:v>
                </c:pt>
                <c:pt idx="4363">
                  <c:v>436.3</c:v>
                </c:pt>
                <c:pt idx="4364">
                  <c:v>436.4</c:v>
                </c:pt>
                <c:pt idx="4365">
                  <c:v>436.5</c:v>
                </c:pt>
                <c:pt idx="4366">
                  <c:v>436.6</c:v>
                </c:pt>
                <c:pt idx="4367">
                  <c:v>436.7</c:v>
                </c:pt>
                <c:pt idx="4368">
                  <c:v>436.8</c:v>
                </c:pt>
                <c:pt idx="4369">
                  <c:v>436.9</c:v>
                </c:pt>
                <c:pt idx="4370">
                  <c:v>437</c:v>
                </c:pt>
                <c:pt idx="4371">
                  <c:v>437.1</c:v>
                </c:pt>
                <c:pt idx="4372">
                  <c:v>437.2</c:v>
                </c:pt>
                <c:pt idx="4373">
                  <c:v>437.3</c:v>
                </c:pt>
                <c:pt idx="4374">
                  <c:v>437.4</c:v>
                </c:pt>
                <c:pt idx="4375">
                  <c:v>437.5</c:v>
                </c:pt>
                <c:pt idx="4376">
                  <c:v>437.6</c:v>
                </c:pt>
                <c:pt idx="4377">
                  <c:v>437.7</c:v>
                </c:pt>
                <c:pt idx="4378">
                  <c:v>437.8</c:v>
                </c:pt>
                <c:pt idx="4379">
                  <c:v>437.9</c:v>
                </c:pt>
                <c:pt idx="4380">
                  <c:v>438</c:v>
                </c:pt>
                <c:pt idx="4381">
                  <c:v>438.1</c:v>
                </c:pt>
                <c:pt idx="4382">
                  <c:v>438.2</c:v>
                </c:pt>
                <c:pt idx="4383">
                  <c:v>438.3</c:v>
                </c:pt>
                <c:pt idx="4384">
                  <c:v>438.4</c:v>
                </c:pt>
                <c:pt idx="4385">
                  <c:v>438.5</c:v>
                </c:pt>
                <c:pt idx="4386">
                  <c:v>438.6</c:v>
                </c:pt>
                <c:pt idx="4387">
                  <c:v>438.7</c:v>
                </c:pt>
                <c:pt idx="4388">
                  <c:v>438.8</c:v>
                </c:pt>
                <c:pt idx="4389">
                  <c:v>438.9</c:v>
                </c:pt>
                <c:pt idx="4390">
                  <c:v>439</c:v>
                </c:pt>
                <c:pt idx="4391">
                  <c:v>439.1</c:v>
                </c:pt>
                <c:pt idx="4392">
                  <c:v>439.2</c:v>
                </c:pt>
                <c:pt idx="4393">
                  <c:v>439.3</c:v>
                </c:pt>
                <c:pt idx="4394">
                  <c:v>439.4</c:v>
                </c:pt>
                <c:pt idx="4395">
                  <c:v>439.5</c:v>
                </c:pt>
                <c:pt idx="4396">
                  <c:v>439.6</c:v>
                </c:pt>
                <c:pt idx="4397">
                  <c:v>439.7</c:v>
                </c:pt>
                <c:pt idx="4398">
                  <c:v>439.8</c:v>
                </c:pt>
                <c:pt idx="4399">
                  <c:v>439.9</c:v>
                </c:pt>
                <c:pt idx="4400">
                  <c:v>440</c:v>
                </c:pt>
                <c:pt idx="4401">
                  <c:v>440.1</c:v>
                </c:pt>
                <c:pt idx="4402">
                  <c:v>440.2</c:v>
                </c:pt>
                <c:pt idx="4403">
                  <c:v>440.3</c:v>
                </c:pt>
                <c:pt idx="4404">
                  <c:v>440.4</c:v>
                </c:pt>
                <c:pt idx="4405">
                  <c:v>440.5</c:v>
                </c:pt>
                <c:pt idx="4406">
                  <c:v>440.6</c:v>
                </c:pt>
                <c:pt idx="4407">
                  <c:v>440.7</c:v>
                </c:pt>
                <c:pt idx="4408">
                  <c:v>440.8</c:v>
                </c:pt>
                <c:pt idx="4409">
                  <c:v>440.9</c:v>
                </c:pt>
                <c:pt idx="4410">
                  <c:v>441</c:v>
                </c:pt>
                <c:pt idx="4411">
                  <c:v>441.1</c:v>
                </c:pt>
                <c:pt idx="4412">
                  <c:v>441.2</c:v>
                </c:pt>
                <c:pt idx="4413">
                  <c:v>441.3</c:v>
                </c:pt>
                <c:pt idx="4414">
                  <c:v>441.4</c:v>
                </c:pt>
                <c:pt idx="4415">
                  <c:v>441.5</c:v>
                </c:pt>
                <c:pt idx="4416">
                  <c:v>441.6</c:v>
                </c:pt>
                <c:pt idx="4417">
                  <c:v>441.7</c:v>
                </c:pt>
                <c:pt idx="4418">
                  <c:v>441.8</c:v>
                </c:pt>
                <c:pt idx="4419">
                  <c:v>441.9</c:v>
                </c:pt>
                <c:pt idx="4420">
                  <c:v>442</c:v>
                </c:pt>
                <c:pt idx="4421">
                  <c:v>442.1</c:v>
                </c:pt>
                <c:pt idx="4422">
                  <c:v>442.2</c:v>
                </c:pt>
                <c:pt idx="4423">
                  <c:v>442.3</c:v>
                </c:pt>
                <c:pt idx="4424">
                  <c:v>442.4</c:v>
                </c:pt>
                <c:pt idx="4425">
                  <c:v>442.5</c:v>
                </c:pt>
                <c:pt idx="4426">
                  <c:v>442.6</c:v>
                </c:pt>
                <c:pt idx="4427">
                  <c:v>442.7</c:v>
                </c:pt>
                <c:pt idx="4428">
                  <c:v>442.8</c:v>
                </c:pt>
                <c:pt idx="4429">
                  <c:v>442.9</c:v>
                </c:pt>
                <c:pt idx="4430">
                  <c:v>443</c:v>
                </c:pt>
                <c:pt idx="4431">
                  <c:v>443.1</c:v>
                </c:pt>
                <c:pt idx="4432">
                  <c:v>443.2</c:v>
                </c:pt>
                <c:pt idx="4433">
                  <c:v>443.3</c:v>
                </c:pt>
                <c:pt idx="4434">
                  <c:v>443.4</c:v>
                </c:pt>
                <c:pt idx="4435">
                  <c:v>443.5</c:v>
                </c:pt>
                <c:pt idx="4436">
                  <c:v>443.6</c:v>
                </c:pt>
                <c:pt idx="4437">
                  <c:v>443.7</c:v>
                </c:pt>
                <c:pt idx="4438">
                  <c:v>443.8</c:v>
                </c:pt>
                <c:pt idx="4439">
                  <c:v>443.9</c:v>
                </c:pt>
                <c:pt idx="4440">
                  <c:v>444</c:v>
                </c:pt>
                <c:pt idx="4441">
                  <c:v>444.1</c:v>
                </c:pt>
                <c:pt idx="4442">
                  <c:v>444.2</c:v>
                </c:pt>
                <c:pt idx="4443">
                  <c:v>444.3</c:v>
                </c:pt>
                <c:pt idx="4444">
                  <c:v>444.4</c:v>
                </c:pt>
                <c:pt idx="4445">
                  <c:v>444.5</c:v>
                </c:pt>
                <c:pt idx="4446">
                  <c:v>444.6</c:v>
                </c:pt>
                <c:pt idx="4447">
                  <c:v>444.7</c:v>
                </c:pt>
                <c:pt idx="4448">
                  <c:v>444.8</c:v>
                </c:pt>
                <c:pt idx="4449">
                  <c:v>444.9</c:v>
                </c:pt>
                <c:pt idx="4450">
                  <c:v>445</c:v>
                </c:pt>
                <c:pt idx="4451">
                  <c:v>445.1</c:v>
                </c:pt>
                <c:pt idx="4452">
                  <c:v>445.2</c:v>
                </c:pt>
                <c:pt idx="4453">
                  <c:v>445.3</c:v>
                </c:pt>
                <c:pt idx="4454">
                  <c:v>445.4</c:v>
                </c:pt>
                <c:pt idx="4455">
                  <c:v>445.5</c:v>
                </c:pt>
                <c:pt idx="4456">
                  <c:v>445.6</c:v>
                </c:pt>
                <c:pt idx="4457">
                  <c:v>445.7</c:v>
                </c:pt>
                <c:pt idx="4458">
                  <c:v>445.8</c:v>
                </c:pt>
                <c:pt idx="4459">
                  <c:v>445.9</c:v>
                </c:pt>
                <c:pt idx="4460">
                  <c:v>446</c:v>
                </c:pt>
                <c:pt idx="4461">
                  <c:v>446.1</c:v>
                </c:pt>
                <c:pt idx="4462">
                  <c:v>446.2</c:v>
                </c:pt>
                <c:pt idx="4463">
                  <c:v>446.3</c:v>
                </c:pt>
                <c:pt idx="4464">
                  <c:v>446.4</c:v>
                </c:pt>
                <c:pt idx="4465">
                  <c:v>446.5</c:v>
                </c:pt>
                <c:pt idx="4466">
                  <c:v>446.6</c:v>
                </c:pt>
                <c:pt idx="4467">
                  <c:v>446.7</c:v>
                </c:pt>
                <c:pt idx="4468">
                  <c:v>446.8</c:v>
                </c:pt>
                <c:pt idx="4469">
                  <c:v>446.9</c:v>
                </c:pt>
                <c:pt idx="4470">
                  <c:v>447</c:v>
                </c:pt>
                <c:pt idx="4471">
                  <c:v>447.1</c:v>
                </c:pt>
                <c:pt idx="4472">
                  <c:v>447.2</c:v>
                </c:pt>
                <c:pt idx="4473">
                  <c:v>447.3</c:v>
                </c:pt>
                <c:pt idx="4474">
                  <c:v>447.4</c:v>
                </c:pt>
                <c:pt idx="4475">
                  <c:v>447.5</c:v>
                </c:pt>
                <c:pt idx="4476">
                  <c:v>447.6</c:v>
                </c:pt>
                <c:pt idx="4477">
                  <c:v>447.7</c:v>
                </c:pt>
                <c:pt idx="4478">
                  <c:v>447.8</c:v>
                </c:pt>
                <c:pt idx="4479">
                  <c:v>447.9</c:v>
                </c:pt>
                <c:pt idx="4480">
                  <c:v>448</c:v>
                </c:pt>
                <c:pt idx="4481">
                  <c:v>448.1</c:v>
                </c:pt>
                <c:pt idx="4482">
                  <c:v>448.2</c:v>
                </c:pt>
                <c:pt idx="4483">
                  <c:v>448.3</c:v>
                </c:pt>
                <c:pt idx="4484">
                  <c:v>448.4</c:v>
                </c:pt>
                <c:pt idx="4485">
                  <c:v>448.5</c:v>
                </c:pt>
                <c:pt idx="4486">
                  <c:v>448.6</c:v>
                </c:pt>
                <c:pt idx="4487">
                  <c:v>448.7</c:v>
                </c:pt>
                <c:pt idx="4488">
                  <c:v>448.8</c:v>
                </c:pt>
                <c:pt idx="4489">
                  <c:v>448.9</c:v>
                </c:pt>
                <c:pt idx="4490">
                  <c:v>449</c:v>
                </c:pt>
                <c:pt idx="4491">
                  <c:v>449.1</c:v>
                </c:pt>
                <c:pt idx="4492">
                  <c:v>449.2</c:v>
                </c:pt>
                <c:pt idx="4493">
                  <c:v>449.3</c:v>
                </c:pt>
                <c:pt idx="4494">
                  <c:v>449.4</c:v>
                </c:pt>
                <c:pt idx="4495">
                  <c:v>449.5</c:v>
                </c:pt>
                <c:pt idx="4496">
                  <c:v>449.6</c:v>
                </c:pt>
                <c:pt idx="4497">
                  <c:v>449.7</c:v>
                </c:pt>
                <c:pt idx="4498">
                  <c:v>449.8</c:v>
                </c:pt>
                <c:pt idx="4499">
                  <c:v>449.9</c:v>
                </c:pt>
                <c:pt idx="4500">
                  <c:v>450</c:v>
                </c:pt>
                <c:pt idx="4501">
                  <c:v>450.1</c:v>
                </c:pt>
                <c:pt idx="4502">
                  <c:v>450.2</c:v>
                </c:pt>
                <c:pt idx="4503">
                  <c:v>450.3</c:v>
                </c:pt>
                <c:pt idx="4504">
                  <c:v>450.4</c:v>
                </c:pt>
                <c:pt idx="4505">
                  <c:v>450.5</c:v>
                </c:pt>
                <c:pt idx="4506">
                  <c:v>450.6</c:v>
                </c:pt>
                <c:pt idx="4507">
                  <c:v>450.7</c:v>
                </c:pt>
                <c:pt idx="4508">
                  <c:v>450.8</c:v>
                </c:pt>
                <c:pt idx="4509">
                  <c:v>450.9</c:v>
                </c:pt>
                <c:pt idx="4510">
                  <c:v>451</c:v>
                </c:pt>
                <c:pt idx="4511">
                  <c:v>451.1</c:v>
                </c:pt>
                <c:pt idx="4512">
                  <c:v>451.2</c:v>
                </c:pt>
                <c:pt idx="4513">
                  <c:v>451.3</c:v>
                </c:pt>
                <c:pt idx="4514">
                  <c:v>451.4</c:v>
                </c:pt>
                <c:pt idx="4515">
                  <c:v>451.5</c:v>
                </c:pt>
                <c:pt idx="4516">
                  <c:v>451.6</c:v>
                </c:pt>
                <c:pt idx="4517">
                  <c:v>451.7</c:v>
                </c:pt>
                <c:pt idx="4518">
                  <c:v>451.8</c:v>
                </c:pt>
                <c:pt idx="4519">
                  <c:v>451.9</c:v>
                </c:pt>
                <c:pt idx="4520">
                  <c:v>452</c:v>
                </c:pt>
                <c:pt idx="4521">
                  <c:v>452.1</c:v>
                </c:pt>
                <c:pt idx="4522">
                  <c:v>452.2</c:v>
                </c:pt>
                <c:pt idx="4523">
                  <c:v>452.3</c:v>
                </c:pt>
                <c:pt idx="4524">
                  <c:v>452.4</c:v>
                </c:pt>
                <c:pt idx="4525">
                  <c:v>452.5</c:v>
                </c:pt>
                <c:pt idx="4526">
                  <c:v>452.6</c:v>
                </c:pt>
                <c:pt idx="4527">
                  <c:v>452.7</c:v>
                </c:pt>
                <c:pt idx="4528">
                  <c:v>452.8</c:v>
                </c:pt>
                <c:pt idx="4529">
                  <c:v>452.9</c:v>
                </c:pt>
                <c:pt idx="4530">
                  <c:v>453</c:v>
                </c:pt>
                <c:pt idx="4531">
                  <c:v>453.1</c:v>
                </c:pt>
                <c:pt idx="4532">
                  <c:v>453.2</c:v>
                </c:pt>
                <c:pt idx="4533">
                  <c:v>453.3</c:v>
                </c:pt>
                <c:pt idx="4534">
                  <c:v>453.4</c:v>
                </c:pt>
                <c:pt idx="4535">
                  <c:v>453.5</c:v>
                </c:pt>
                <c:pt idx="4536">
                  <c:v>453.6</c:v>
                </c:pt>
                <c:pt idx="4537">
                  <c:v>453.7</c:v>
                </c:pt>
                <c:pt idx="4538">
                  <c:v>453.8</c:v>
                </c:pt>
                <c:pt idx="4539">
                  <c:v>453.9</c:v>
                </c:pt>
                <c:pt idx="4540">
                  <c:v>454</c:v>
                </c:pt>
                <c:pt idx="4541">
                  <c:v>454.1</c:v>
                </c:pt>
                <c:pt idx="4542">
                  <c:v>454.2</c:v>
                </c:pt>
                <c:pt idx="4543">
                  <c:v>454.3</c:v>
                </c:pt>
                <c:pt idx="4544">
                  <c:v>454.4</c:v>
                </c:pt>
                <c:pt idx="4545">
                  <c:v>454.5</c:v>
                </c:pt>
                <c:pt idx="4546">
                  <c:v>454.6</c:v>
                </c:pt>
                <c:pt idx="4547">
                  <c:v>454.7</c:v>
                </c:pt>
                <c:pt idx="4548">
                  <c:v>454.8</c:v>
                </c:pt>
                <c:pt idx="4549">
                  <c:v>454.9</c:v>
                </c:pt>
                <c:pt idx="4550">
                  <c:v>455</c:v>
                </c:pt>
                <c:pt idx="4551">
                  <c:v>455.1</c:v>
                </c:pt>
                <c:pt idx="4552">
                  <c:v>455.2</c:v>
                </c:pt>
                <c:pt idx="4553">
                  <c:v>455.3</c:v>
                </c:pt>
                <c:pt idx="4554">
                  <c:v>455.4</c:v>
                </c:pt>
                <c:pt idx="4555">
                  <c:v>455.5</c:v>
                </c:pt>
                <c:pt idx="4556">
                  <c:v>455.6</c:v>
                </c:pt>
                <c:pt idx="4557">
                  <c:v>455.7</c:v>
                </c:pt>
                <c:pt idx="4558">
                  <c:v>455.8</c:v>
                </c:pt>
                <c:pt idx="4559">
                  <c:v>455.9</c:v>
                </c:pt>
                <c:pt idx="4560">
                  <c:v>456</c:v>
                </c:pt>
                <c:pt idx="4561">
                  <c:v>456.1</c:v>
                </c:pt>
                <c:pt idx="4562">
                  <c:v>456.2</c:v>
                </c:pt>
                <c:pt idx="4563">
                  <c:v>456.3</c:v>
                </c:pt>
                <c:pt idx="4564">
                  <c:v>456.4</c:v>
                </c:pt>
                <c:pt idx="4565">
                  <c:v>456.5</c:v>
                </c:pt>
                <c:pt idx="4566">
                  <c:v>456.6</c:v>
                </c:pt>
                <c:pt idx="4567">
                  <c:v>456.7</c:v>
                </c:pt>
                <c:pt idx="4568">
                  <c:v>456.8</c:v>
                </c:pt>
                <c:pt idx="4569">
                  <c:v>456.9</c:v>
                </c:pt>
                <c:pt idx="4570">
                  <c:v>457</c:v>
                </c:pt>
                <c:pt idx="4571">
                  <c:v>457.1</c:v>
                </c:pt>
                <c:pt idx="4572">
                  <c:v>457.2</c:v>
                </c:pt>
                <c:pt idx="4573">
                  <c:v>457.3</c:v>
                </c:pt>
                <c:pt idx="4574">
                  <c:v>457.4</c:v>
                </c:pt>
                <c:pt idx="4575">
                  <c:v>457.5</c:v>
                </c:pt>
                <c:pt idx="4576">
                  <c:v>457.6</c:v>
                </c:pt>
                <c:pt idx="4577">
                  <c:v>457.7</c:v>
                </c:pt>
                <c:pt idx="4578">
                  <c:v>457.8</c:v>
                </c:pt>
                <c:pt idx="4579">
                  <c:v>457.9</c:v>
                </c:pt>
                <c:pt idx="4580">
                  <c:v>458</c:v>
                </c:pt>
                <c:pt idx="4581">
                  <c:v>458.1</c:v>
                </c:pt>
                <c:pt idx="4582">
                  <c:v>458.2</c:v>
                </c:pt>
                <c:pt idx="4583">
                  <c:v>458.3</c:v>
                </c:pt>
                <c:pt idx="4584">
                  <c:v>458.4</c:v>
                </c:pt>
                <c:pt idx="4585">
                  <c:v>458.5</c:v>
                </c:pt>
                <c:pt idx="4586">
                  <c:v>458.6</c:v>
                </c:pt>
                <c:pt idx="4587">
                  <c:v>458.7</c:v>
                </c:pt>
                <c:pt idx="4588">
                  <c:v>458.8</c:v>
                </c:pt>
                <c:pt idx="4589">
                  <c:v>458.9</c:v>
                </c:pt>
                <c:pt idx="4590">
                  <c:v>459</c:v>
                </c:pt>
                <c:pt idx="4591">
                  <c:v>459.1</c:v>
                </c:pt>
                <c:pt idx="4592">
                  <c:v>459.2</c:v>
                </c:pt>
                <c:pt idx="4593">
                  <c:v>459.3</c:v>
                </c:pt>
                <c:pt idx="4594">
                  <c:v>459.4</c:v>
                </c:pt>
                <c:pt idx="4595">
                  <c:v>459.5</c:v>
                </c:pt>
                <c:pt idx="4596">
                  <c:v>459.6</c:v>
                </c:pt>
                <c:pt idx="4597">
                  <c:v>459.7</c:v>
                </c:pt>
                <c:pt idx="4598">
                  <c:v>459.8</c:v>
                </c:pt>
                <c:pt idx="4599">
                  <c:v>459.9</c:v>
                </c:pt>
                <c:pt idx="4600">
                  <c:v>460</c:v>
                </c:pt>
                <c:pt idx="4601">
                  <c:v>460.1</c:v>
                </c:pt>
                <c:pt idx="4602">
                  <c:v>460.2</c:v>
                </c:pt>
                <c:pt idx="4603">
                  <c:v>460.3</c:v>
                </c:pt>
                <c:pt idx="4604">
                  <c:v>460.4</c:v>
                </c:pt>
                <c:pt idx="4605">
                  <c:v>460.5</c:v>
                </c:pt>
                <c:pt idx="4606">
                  <c:v>460.6</c:v>
                </c:pt>
                <c:pt idx="4607">
                  <c:v>460.7</c:v>
                </c:pt>
                <c:pt idx="4608">
                  <c:v>460.8</c:v>
                </c:pt>
                <c:pt idx="4609">
                  <c:v>460.9</c:v>
                </c:pt>
                <c:pt idx="4610">
                  <c:v>461</c:v>
                </c:pt>
                <c:pt idx="4611">
                  <c:v>461.1</c:v>
                </c:pt>
                <c:pt idx="4612">
                  <c:v>461.2</c:v>
                </c:pt>
                <c:pt idx="4613">
                  <c:v>461.3</c:v>
                </c:pt>
                <c:pt idx="4614">
                  <c:v>461.4</c:v>
                </c:pt>
                <c:pt idx="4615">
                  <c:v>461.5</c:v>
                </c:pt>
                <c:pt idx="4616">
                  <c:v>461.6</c:v>
                </c:pt>
                <c:pt idx="4617">
                  <c:v>461.7</c:v>
                </c:pt>
                <c:pt idx="4618">
                  <c:v>461.8</c:v>
                </c:pt>
                <c:pt idx="4619">
                  <c:v>461.9</c:v>
                </c:pt>
                <c:pt idx="4620">
                  <c:v>462</c:v>
                </c:pt>
                <c:pt idx="4621">
                  <c:v>462.1</c:v>
                </c:pt>
                <c:pt idx="4622">
                  <c:v>462.2</c:v>
                </c:pt>
                <c:pt idx="4623">
                  <c:v>462.3</c:v>
                </c:pt>
                <c:pt idx="4624">
                  <c:v>462.4</c:v>
                </c:pt>
                <c:pt idx="4625">
                  <c:v>462.5</c:v>
                </c:pt>
                <c:pt idx="4626">
                  <c:v>462.6</c:v>
                </c:pt>
                <c:pt idx="4627">
                  <c:v>462.7</c:v>
                </c:pt>
                <c:pt idx="4628">
                  <c:v>462.8</c:v>
                </c:pt>
                <c:pt idx="4629">
                  <c:v>462.9</c:v>
                </c:pt>
                <c:pt idx="4630">
                  <c:v>463</c:v>
                </c:pt>
                <c:pt idx="4631">
                  <c:v>463.1</c:v>
                </c:pt>
                <c:pt idx="4632">
                  <c:v>463.2</c:v>
                </c:pt>
                <c:pt idx="4633">
                  <c:v>463.3</c:v>
                </c:pt>
                <c:pt idx="4634">
                  <c:v>463.4</c:v>
                </c:pt>
                <c:pt idx="4635">
                  <c:v>463.5</c:v>
                </c:pt>
                <c:pt idx="4636">
                  <c:v>463.6</c:v>
                </c:pt>
                <c:pt idx="4637">
                  <c:v>463.7</c:v>
                </c:pt>
                <c:pt idx="4638">
                  <c:v>463.8</c:v>
                </c:pt>
                <c:pt idx="4639">
                  <c:v>463.9</c:v>
                </c:pt>
                <c:pt idx="4640">
                  <c:v>464</c:v>
                </c:pt>
                <c:pt idx="4641">
                  <c:v>464.1</c:v>
                </c:pt>
                <c:pt idx="4642">
                  <c:v>464.2</c:v>
                </c:pt>
                <c:pt idx="4643">
                  <c:v>464.3</c:v>
                </c:pt>
                <c:pt idx="4644">
                  <c:v>464.4</c:v>
                </c:pt>
                <c:pt idx="4645">
                  <c:v>464.5</c:v>
                </c:pt>
                <c:pt idx="4646">
                  <c:v>464.6</c:v>
                </c:pt>
                <c:pt idx="4647">
                  <c:v>464.7</c:v>
                </c:pt>
                <c:pt idx="4648">
                  <c:v>464.8</c:v>
                </c:pt>
                <c:pt idx="4649">
                  <c:v>464.9</c:v>
                </c:pt>
                <c:pt idx="4650">
                  <c:v>465</c:v>
                </c:pt>
                <c:pt idx="4651">
                  <c:v>465.1</c:v>
                </c:pt>
                <c:pt idx="4652">
                  <c:v>465.2</c:v>
                </c:pt>
                <c:pt idx="4653">
                  <c:v>465.3</c:v>
                </c:pt>
                <c:pt idx="4654">
                  <c:v>465.4</c:v>
                </c:pt>
                <c:pt idx="4655">
                  <c:v>465.5</c:v>
                </c:pt>
                <c:pt idx="4656">
                  <c:v>465.6</c:v>
                </c:pt>
                <c:pt idx="4657">
                  <c:v>465.7</c:v>
                </c:pt>
                <c:pt idx="4658">
                  <c:v>465.8</c:v>
                </c:pt>
                <c:pt idx="4659">
                  <c:v>465.9</c:v>
                </c:pt>
                <c:pt idx="4660">
                  <c:v>466</c:v>
                </c:pt>
                <c:pt idx="4661">
                  <c:v>466.1</c:v>
                </c:pt>
                <c:pt idx="4662">
                  <c:v>466.2</c:v>
                </c:pt>
                <c:pt idx="4663">
                  <c:v>466.3</c:v>
                </c:pt>
                <c:pt idx="4664">
                  <c:v>466.4</c:v>
                </c:pt>
                <c:pt idx="4665">
                  <c:v>466.5</c:v>
                </c:pt>
                <c:pt idx="4666">
                  <c:v>466.6</c:v>
                </c:pt>
                <c:pt idx="4667">
                  <c:v>466.7</c:v>
                </c:pt>
                <c:pt idx="4668">
                  <c:v>466.8</c:v>
                </c:pt>
                <c:pt idx="4669">
                  <c:v>466.9</c:v>
                </c:pt>
                <c:pt idx="4670">
                  <c:v>467</c:v>
                </c:pt>
                <c:pt idx="4671">
                  <c:v>467.1</c:v>
                </c:pt>
                <c:pt idx="4672">
                  <c:v>467.2</c:v>
                </c:pt>
                <c:pt idx="4673">
                  <c:v>467.3</c:v>
                </c:pt>
                <c:pt idx="4674">
                  <c:v>467.4</c:v>
                </c:pt>
                <c:pt idx="4675">
                  <c:v>467.5</c:v>
                </c:pt>
                <c:pt idx="4676">
                  <c:v>467.6</c:v>
                </c:pt>
                <c:pt idx="4677">
                  <c:v>467.7</c:v>
                </c:pt>
                <c:pt idx="4678">
                  <c:v>467.8</c:v>
                </c:pt>
                <c:pt idx="4679">
                  <c:v>467.9</c:v>
                </c:pt>
                <c:pt idx="4680">
                  <c:v>468</c:v>
                </c:pt>
                <c:pt idx="4681">
                  <c:v>468.1</c:v>
                </c:pt>
                <c:pt idx="4682">
                  <c:v>468.2</c:v>
                </c:pt>
                <c:pt idx="4683">
                  <c:v>468.3</c:v>
                </c:pt>
                <c:pt idx="4684">
                  <c:v>468.4</c:v>
                </c:pt>
                <c:pt idx="4685">
                  <c:v>468.5</c:v>
                </c:pt>
                <c:pt idx="4686">
                  <c:v>468.6</c:v>
                </c:pt>
                <c:pt idx="4687">
                  <c:v>468.7</c:v>
                </c:pt>
                <c:pt idx="4688">
                  <c:v>468.8</c:v>
                </c:pt>
                <c:pt idx="4689">
                  <c:v>468.9</c:v>
                </c:pt>
                <c:pt idx="4690">
                  <c:v>469</c:v>
                </c:pt>
                <c:pt idx="4691">
                  <c:v>469.1</c:v>
                </c:pt>
                <c:pt idx="4692">
                  <c:v>469.2</c:v>
                </c:pt>
                <c:pt idx="4693">
                  <c:v>469.3</c:v>
                </c:pt>
                <c:pt idx="4694">
                  <c:v>469.4</c:v>
                </c:pt>
                <c:pt idx="4695">
                  <c:v>469.5</c:v>
                </c:pt>
                <c:pt idx="4696">
                  <c:v>469.6</c:v>
                </c:pt>
                <c:pt idx="4697">
                  <c:v>469.7</c:v>
                </c:pt>
                <c:pt idx="4698">
                  <c:v>469.8</c:v>
                </c:pt>
                <c:pt idx="4699">
                  <c:v>469.9</c:v>
                </c:pt>
                <c:pt idx="4700">
                  <c:v>470</c:v>
                </c:pt>
                <c:pt idx="4701">
                  <c:v>470.1</c:v>
                </c:pt>
                <c:pt idx="4702">
                  <c:v>470.2</c:v>
                </c:pt>
                <c:pt idx="4703">
                  <c:v>470.3</c:v>
                </c:pt>
                <c:pt idx="4704">
                  <c:v>470.4</c:v>
                </c:pt>
                <c:pt idx="4705">
                  <c:v>470.5</c:v>
                </c:pt>
                <c:pt idx="4706">
                  <c:v>470.6</c:v>
                </c:pt>
                <c:pt idx="4707">
                  <c:v>470.7</c:v>
                </c:pt>
                <c:pt idx="4708">
                  <c:v>470.8</c:v>
                </c:pt>
                <c:pt idx="4709">
                  <c:v>470.9</c:v>
                </c:pt>
                <c:pt idx="4710">
                  <c:v>471</c:v>
                </c:pt>
                <c:pt idx="4711">
                  <c:v>471.1</c:v>
                </c:pt>
                <c:pt idx="4712">
                  <c:v>471.2</c:v>
                </c:pt>
                <c:pt idx="4713">
                  <c:v>471.3</c:v>
                </c:pt>
                <c:pt idx="4714">
                  <c:v>471.4</c:v>
                </c:pt>
                <c:pt idx="4715">
                  <c:v>471.5</c:v>
                </c:pt>
                <c:pt idx="4716">
                  <c:v>471.6</c:v>
                </c:pt>
                <c:pt idx="4717">
                  <c:v>471.7</c:v>
                </c:pt>
                <c:pt idx="4718">
                  <c:v>471.8</c:v>
                </c:pt>
                <c:pt idx="4719">
                  <c:v>471.9</c:v>
                </c:pt>
                <c:pt idx="4720">
                  <c:v>472</c:v>
                </c:pt>
                <c:pt idx="4721">
                  <c:v>472.1</c:v>
                </c:pt>
                <c:pt idx="4722">
                  <c:v>472.2</c:v>
                </c:pt>
                <c:pt idx="4723">
                  <c:v>472.3</c:v>
                </c:pt>
                <c:pt idx="4724">
                  <c:v>472.4</c:v>
                </c:pt>
                <c:pt idx="4725">
                  <c:v>472.5</c:v>
                </c:pt>
                <c:pt idx="4726">
                  <c:v>472.6</c:v>
                </c:pt>
                <c:pt idx="4727">
                  <c:v>472.7</c:v>
                </c:pt>
                <c:pt idx="4728">
                  <c:v>472.8</c:v>
                </c:pt>
                <c:pt idx="4729">
                  <c:v>472.9</c:v>
                </c:pt>
                <c:pt idx="4730">
                  <c:v>473</c:v>
                </c:pt>
                <c:pt idx="4731">
                  <c:v>473.1</c:v>
                </c:pt>
                <c:pt idx="4732">
                  <c:v>473.2</c:v>
                </c:pt>
                <c:pt idx="4733">
                  <c:v>473.3</c:v>
                </c:pt>
                <c:pt idx="4734">
                  <c:v>473.4</c:v>
                </c:pt>
                <c:pt idx="4735">
                  <c:v>473.5</c:v>
                </c:pt>
                <c:pt idx="4736">
                  <c:v>473.6</c:v>
                </c:pt>
                <c:pt idx="4737">
                  <c:v>473.7</c:v>
                </c:pt>
                <c:pt idx="4738">
                  <c:v>473.8</c:v>
                </c:pt>
                <c:pt idx="4739">
                  <c:v>473.9</c:v>
                </c:pt>
                <c:pt idx="4740">
                  <c:v>474</c:v>
                </c:pt>
                <c:pt idx="4741">
                  <c:v>474.1</c:v>
                </c:pt>
                <c:pt idx="4742">
                  <c:v>474.2</c:v>
                </c:pt>
                <c:pt idx="4743">
                  <c:v>474.3</c:v>
                </c:pt>
                <c:pt idx="4744">
                  <c:v>474.4</c:v>
                </c:pt>
                <c:pt idx="4745">
                  <c:v>474.5</c:v>
                </c:pt>
                <c:pt idx="4746">
                  <c:v>474.6</c:v>
                </c:pt>
                <c:pt idx="4747">
                  <c:v>474.7</c:v>
                </c:pt>
                <c:pt idx="4748">
                  <c:v>474.8</c:v>
                </c:pt>
                <c:pt idx="4749">
                  <c:v>474.9</c:v>
                </c:pt>
                <c:pt idx="4750">
                  <c:v>475</c:v>
                </c:pt>
                <c:pt idx="4751">
                  <c:v>475.1</c:v>
                </c:pt>
                <c:pt idx="4752">
                  <c:v>475.2</c:v>
                </c:pt>
                <c:pt idx="4753">
                  <c:v>475.3</c:v>
                </c:pt>
                <c:pt idx="4754">
                  <c:v>475.4</c:v>
                </c:pt>
                <c:pt idx="4755">
                  <c:v>475.5</c:v>
                </c:pt>
                <c:pt idx="4756">
                  <c:v>475.6</c:v>
                </c:pt>
                <c:pt idx="4757">
                  <c:v>475.7</c:v>
                </c:pt>
                <c:pt idx="4758">
                  <c:v>475.8</c:v>
                </c:pt>
                <c:pt idx="4759">
                  <c:v>475.9</c:v>
                </c:pt>
                <c:pt idx="4760">
                  <c:v>476</c:v>
                </c:pt>
                <c:pt idx="4761">
                  <c:v>476.1</c:v>
                </c:pt>
                <c:pt idx="4762">
                  <c:v>476.2</c:v>
                </c:pt>
                <c:pt idx="4763">
                  <c:v>476.3</c:v>
                </c:pt>
                <c:pt idx="4764">
                  <c:v>476.4</c:v>
                </c:pt>
                <c:pt idx="4765">
                  <c:v>476.5</c:v>
                </c:pt>
                <c:pt idx="4766">
                  <c:v>476.6</c:v>
                </c:pt>
                <c:pt idx="4767">
                  <c:v>476.7</c:v>
                </c:pt>
                <c:pt idx="4768">
                  <c:v>476.8</c:v>
                </c:pt>
                <c:pt idx="4769">
                  <c:v>476.9</c:v>
                </c:pt>
                <c:pt idx="4770">
                  <c:v>477</c:v>
                </c:pt>
                <c:pt idx="4771">
                  <c:v>477.1</c:v>
                </c:pt>
                <c:pt idx="4772">
                  <c:v>477.2</c:v>
                </c:pt>
                <c:pt idx="4773">
                  <c:v>477.3</c:v>
                </c:pt>
                <c:pt idx="4774">
                  <c:v>477.4</c:v>
                </c:pt>
                <c:pt idx="4775">
                  <c:v>477.5</c:v>
                </c:pt>
                <c:pt idx="4776">
                  <c:v>477.6</c:v>
                </c:pt>
                <c:pt idx="4777">
                  <c:v>477.7</c:v>
                </c:pt>
                <c:pt idx="4778">
                  <c:v>477.8</c:v>
                </c:pt>
                <c:pt idx="4779">
                  <c:v>477.9</c:v>
                </c:pt>
                <c:pt idx="4780">
                  <c:v>478</c:v>
                </c:pt>
                <c:pt idx="4781">
                  <c:v>478.1</c:v>
                </c:pt>
                <c:pt idx="4782">
                  <c:v>478.2</c:v>
                </c:pt>
                <c:pt idx="4783">
                  <c:v>478.3</c:v>
                </c:pt>
                <c:pt idx="4784">
                  <c:v>478.4</c:v>
                </c:pt>
                <c:pt idx="4785">
                  <c:v>478.5</c:v>
                </c:pt>
                <c:pt idx="4786">
                  <c:v>478.6</c:v>
                </c:pt>
                <c:pt idx="4787">
                  <c:v>478.7</c:v>
                </c:pt>
                <c:pt idx="4788">
                  <c:v>478.8</c:v>
                </c:pt>
                <c:pt idx="4789">
                  <c:v>478.9</c:v>
                </c:pt>
                <c:pt idx="4790">
                  <c:v>479</c:v>
                </c:pt>
                <c:pt idx="4791">
                  <c:v>479.1</c:v>
                </c:pt>
                <c:pt idx="4792">
                  <c:v>479.2</c:v>
                </c:pt>
                <c:pt idx="4793">
                  <c:v>479.3</c:v>
                </c:pt>
                <c:pt idx="4794">
                  <c:v>479.4</c:v>
                </c:pt>
                <c:pt idx="4795">
                  <c:v>479.5</c:v>
                </c:pt>
                <c:pt idx="4796">
                  <c:v>479.6</c:v>
                </c:pt>
                <c:pt idx="4797">
                  <c:v>479.7</c:v>
                </c:pt>
                <c:pt idx="4798">
                  <c:v>479.8</c:v>
                </c:pt>
                <c:pt idx="4799">
                  <c:v>479.9</c:v>
                </c:pt>
                <c:pt idx="4800">
                  <c:v>480</c:v>
                </c:pt>
                <c:pt idx="4801">
                  <c:v>480.1</c:v>
                </c:pt>
                <c:pt idx="4802">
                  <c:v>480.2</c:v>
                </c:pt>
                <c:pt idx="4803">
                  <c:v>480.3</c:v>
                </c:pt>
                <c:pt idx="4804">
                  <c:v>480.4</c:v>
                </c:pt>
                <c:pt idx="4805">
                  <c:v>480.5</c:v>
                </c:pt>
                <c:pt idx="4806">
                  <c:v>480.6</c:v>
                </c:pt>
                <c:pt idx="4807">
                  <c:v>480.7</c:v>
                </c:pt>
                <c:pt idx="4808">
                  <c:v>480.8</c:v>
                </c:pt>
                <c:pt idx="4809">
                  <c:v>480.9</c:v>
                </c:pt>
                <c:pt idx="4810">
                  <c:v>481</c:v>
                </c:pt>
                <c:pt idx="4811">
                  <c:v>481.1</c:v>
                </c:pt>
                <c:pt idx="4812">
                  <c:v>481.2</c:v>
                </c:pt>
                <c:pt idx="4813">
                  <c:v>481.3</c:v>
                </c:pt>
                <c:pt idx="4814">
                  <c:v>481.4</c:v>
                </c:pt>
                <c:pt idx="4815">
                  <c:v>481.5</c:v>
                </c:pt>
                <c:pt idx="4816">
                  <c:v>481.6</c:v>
                </c:pt>
                <c:pt idx="4817">
                  <c:v>481.7</c:v>
                </c:pt>
                <c:pt idx="4818">
                  <c:v>481.8</c:v>
                </c:pt>
                <c:pt idx="4819">
                  <c:v>481.9</c:v>
                </c:pt>
                <c:pt idx="4820">
                  <c:v>482</c:v>
                </c:pt>
                <c:pt idx="4821">
                  <c:v>482.1</c:v>
                </c:pt>
                <c:pt idx="4822">
                  <c:v>482.2</c:v>
                </c:pt>
                <c:pt idx="4823">
                  <c:v>482.3</c:v>
                </c:pt>
                <c:pt idx="4824">
                  <c:v>482.4</c:v>
                </c:pt>
                <c:pt idx="4825">
                  <c:v>482.5</c:v>
                </c:pt>
                <c:pt idx="4826">
                  <c:v>482.6</c:v>
                </c:pt>
                <c:pt idx="4827">
                  <c:v>482.7</c:v>
                </c:pt>
                <c:pt idx="4828">
                  <c:v>482.8</c:v>
                </c:pt>
                <c:pt idx="4829">
                  <c:v>482.9</c:v>
                </c:pt>
                <c:pt idx="4830">
                  <c:v>483</c:v>
                </c:pt>
                <c:pt idx="4831">
                  <c:v>483.1</c:v>
                </c:pt>
                <c:pt idx="4832">
                  <c:v>483.2</c:v>
                </c:pt>
                <c:pt idx="4833">
                  <c:v>483.3</c:v>
                </c:pt>
                <c:pt idx="4834">
                  <c:v>483.4</c:v>
                </c:pt>
                <c:pt idx="4835">
                  <c:v>483.5</c:v>
                </c:pt>
                <c:pt idx="4836">
                  <c:v>483.6</c:v>
                </c:pt>
                <c:pt idx="4837">
                  <c:v>483.7</c:v>
                </c:pt>
                <c:pt idx="4838">
                  <c:v>483.8</c:v>
                </c:pt>
                <c:pt idx="4839">
                  <c:v>483.9</c:v>
                </c:pt>
                <c:pt idx="4840">
                  <c:v>484</c:v>
                </c:pt>
                <c:pt idx="4841">
                  <c:v>484.1</c:v>
                </c:pt>
                <c:pt idx="4842">
                  <c:v>484.2</c:v>
                </c:pt>
                <c:pt idx="4843">
                  <c:v>484.3</c:v>
                </c:pt>
                <c:pt idx="4844">
                  <c:v>484.4</c:v>
                </c:pt>
                <c:pt idx="4845">
                  <c:v>484.5</c:v>
                </c:pt>
                <c:pt idx="4846">
                  <c:v>484.6</c:v>
                </c:pt>
                <c:pt idx="4847">
                  <c:v>484.7</c:v>
                </c:pt>
                <c:pt idx="4848">
                  <c:v>484.8</c:v>
                </c:pt>
                <c:pt idx="4849">
                  <c:v>484.9</c:v>
                </c:pt>
                <c:pt idx="4850">
                  <c:v>485</c:v>
                </c:pt>
                <c:pt idx="4851">
                  <c:v>485.1</c:v>
                </c:pt>
                <c:pt idx="4852">
                  <c:v>485.2</c:v>
                </c:pt>
                <c:pt idx="4853">
                  <c:v>485.3</c:v>
                </c:pt>
                <c:pt idx="4854">
                  <c:v>485.4</c:v>
                </c:pt>
                <c:pt idx="4855">
                  <c:v>485.5</c:v>
                </c:pt>
                <c:pt idx="4856">
                  <c:v>485.6</c:v>
                </c:pt>
                <c:pt idx="4857">
                  <c:v>485.7</c:v>
                </c:pt>
                <c:pt idx="4858">
                  <c:v>485.8</c:v>
                </c:pt>
                <c:pt idx="4859">
                  <c:v>485.9</c:v>
                </c:pt>
                <c:pt idx="4860">
                  <c:v>486</c:v>
                </c:pt>
                <c:pt idx="4861">
                  <c:v>486.1</c:v>
                </c:pt>
                <c:pt idx="4862">
                  <c:v>486.2</c:v>
                </c:pt>
                <c:pt idx="4863">
                  <c:v>486.3</c:v>
                </c:pt>
                <c:pt idx="4864">
                  <c:v>486.4</c:v>
                </c:pt>
                <c:pt idx="4865">
                  <c:v>486.5</c:v>
                </c:pt>
                <c:pt idx="4866">
                  <c:v>486.6</c:v>
                </c:pt>
                <c:pt idx="4867">
                  <c:v>486.7</c:v>
                </c:pt>
                <c:pt idx="4868">
                  <c:v>486.8</c:v>
                </c:pt>
                <c:pt idx="4869">
                  <c:v>486.9</c:v>
                </c:pt>
                <c:pt idx="4870">
                  <c:v>487</c:v>
                </c:pt>
                <c:pt idx="4871">
                  <c:v>487.1</c:v>
                </c:pt>
                <c:pt idx="4872">
                  <c:v>487.2</c:v>
                </c:pt>
                <c:pt idx="4873">
                  <c:v>487.3</c:v>
                </c:pt>
                <c:pt idx="4874">
                  <c:v>487.4</c:v>
                </c:pt>
                <c:pt idx="4875">
                  <c:v>487.5</c:v>
                </c:pt>
                <c:pt idx="4876">
                  <c:v>487.6</c:v>
                </c:pt>
                <c:pt idx="4877">
                  <c:v>487.7</c:v>
                </c:pt>
                <c:pt idx="4878">
                  <c:v>487.8</c:v>
                </c:pt>
                <c:pt idx="4879">
                  <c:v>487.9</c:v>
                </c:pt>
                <c:pt idx="4880">
                  <c:v>488</c:v>
                </c:pt>
                <c:pt idx="4881">
                  <c:v>488.1</c:v>
                </c:pt>
                <c:pt idx="4882">
                  <c:v>488.2</c:v>
                </c:pt>
                <c:pt idx="4883">
                  <c:v>488.3</c:v>
                </c:pt>
                <c:pt idx="4884">
                  <c:v>488.4</c:v>
                </c:pt>
                <c:pt idx="4885">
                  <c:v>488.5</c:v>
                </c:pt>
                <c:pt idx="4886">
                  <c:v>488.6</c:v>
                </c:pt>
                <c:pt idx="4887">
                  <c:v>488.7</c:v>
                </c:pt>
                <c:pt idx="4888">
                  <c:v>488.8</c:v>
                </c:pt>
                <c:pt idx="4889">
                  <c:v>488.9</c:v>
                </c:pt>
                <c:pt idx="4890">
                  <c:v>489</c:v>
                </c:pt>
                <c:pt idx="4891">
                  <c:v>489.1</c:v>
                </c:pt>
                <c:pt idx="4892">
                  <c:v>489.2</c:v>
                </c:pt>
                <c:pt idx="4893">
                  <c:v>489.3</c:v>
                </c:pt>
                <c:pt idx="4894">
                  <c:v>489.4</c:v>
                </c:pt>
                <c:pt idx="4895">
                  <c:v>489.5</c:v>
                </c:pt>
                <c:pt idx="4896">
                  <c:v>489.6</c:v>
                </c:pt>
                <c:pt idx="4897">
                  <c:v>489.7</c:v>
                </c:pt>
                <c:pt idx="4898">
                  <c:v>489.8</c:v>
                </c:pt>
                <c:pt idx="4899">
                  <c:v>489.9</c:v>
                </c:pt>
                <c:pt idx="4900">
                  <c:v>490</c:v>
                </c:pt>
                <c:pt idx="4901">
                  <c:v>490.1</c:v>
                </c:pt>
                <c:pt idx="4902">
                  <c:v>490.2</c:v>
                </c:pt>
                <c:pt idx="4903">
                  <c:v>490.3</c:v>
                </c:pt>
                <c:pt idx="4904">
                  <c:v>490.4</c:v>
                </c:pt>
                <c:pt idx="4905">
                  <c:v>490.5</c:v>
                </c:pt>
                <c:pt idx="4906">
                  <c:v>490.6</c:v>
                </c:pt>
                <c:pt idx="4907">
                  <c:v>490.7</c:v>
                </c:pt>
                <c:pt idx="4908">
                  <c:v>490.8</c:v>
                </c:pt>
                <c:pt idx="4909">
                  <c:v>490.9</c:v>
                </c:pt>
                <c:pt idx="4910">
                  <c:v>491</c:v>
                </c:pt>
                <c:pt idx="4911">
                  <c:v>491.1</c:v>
                </c:pt>
                <c:pt idx="4912">
                  <c:v>491.2</c:v>
                </c:pt>
                <c:pt idx="4913">
                  <c:v>491.3</c:v>
                </c:pt>
                <c:pt idx="4914">
                  <c:v>491.4</c:v>
                </c:pt>
                <c:pt idx="4915">
                  <c:v>491.5</c:v>
                </c:pt>
                <c:pt idx="4916">
                  <c:v>491.6</c:v>
                </c:pt>
                <c:pt idx="4917">
                  <c:v>491.7</c:v>
                </c:pt>
                <c:pt idx="4918">
                  <c:v>491.8</c:v>
                </c:pt>
                <c:pt idx="4919">
                  <c:v>491.9</c:v>
                </c:pt>
                <c:pt idx="4920">
                  <c:v>492</c:v>
                </c:pt>
                <c:pt idx="4921">
                  <c:v>492.1</c:v>
                </c:pt>
                <c:pt idx="4922">
                  <c:v>492.2</c:v>
                </c:pt>
                <c:pt idx="4923">
                  <c:v>492.3</c:v>
                </c:pt>
                <c:pt idx="4924">
                  <c:v>492.4</c:v>
                </c:pt>
                <c:pt idx="4925">
                  <c:v>492.5</c:v>
                </c:pt>
                <c:pt idx="4926">
                  <c:v>492.6</c:v>
                </c:pt>
                <c:pt idx="4927">
                  <c:v>492.7</c:v>
                </c:pt>
                <c:pt idx="4928">
                  <c:v>492.8</c:v>
                </c:pt>
                <c:pt idx="4929">
                  <c:v>492.9</c:v>
                </c:pt>
                <c:pt idx="4930">
                  <c:v>493</c:v>
                </c:pt>
                <c:pt idx="4931">
                  <c:v>493.1</c:v>
                </c:pt>
                <c:pt idx="4932">
                  <c:v>493.2</c:v>
                </c:pt>
                <c:pt idx="4933">
                  <c:v>493.3</c:v>
                </c:pt>
                <c:pt idx="4934">
                  <c:v>493.4</c:v>
                </c:pt>
                <c:pt idx="4935">
                  <c:v>493.5</c:v>
                </c:pt>
                <c:pt idx="4936">
                  <c:v>493.6</c:v>
                </c:pt>
                <c:pt idx="4937">
                  <c:v>493.7</c:v>
                </c:pt>
                <c:pt idx="4938">
                  <c:v>493.8</c:v>
                </c:pt>
                <c:pt idx="4939">
                  <c:v>493.9</c:v>
                </c:pt>
                <c:pt idx="4940">
                  <c:v>494</c:v>
                </c:pt>
                <c:pt idx="4941">
                  <c:v>494.1</c:v>
                </c:pt>
                <c:pt idx="4942">
                  <c:v>494.2</c:v>
                </c:pt>
                <c:pt idx="4943">
                  <c:v>494.3</c:v>
                </c:pt>
                <c:pt idx="4944">
                  <c:v>494.4</c:v>
                </c:pt>
                <c:pt idx="4945">
                  <c:v>494.5</c:v>
                </c:pt>
                <c:pt idx="4946">
                  <c:v>494.6</c:v>
                </c:pt>
                <c:pt idx="4947">
                  <c:v>494.7</c:v>
                </c:pt>
                <c:pt idx="4948">
                  <c:v>494.8</c:v>
                </c:pt>
                <c:pt idx="4949">
                  <c:v>494.9</c:v>
                </c:pt>
                <c:pt idx="4950">
                  <c:v>495</c:v>
                </c:pt>
                <c:pt idx="4951">
                  <c:v>495.1</c:v>
                </c:pt>
                <c:pt idx="4952">
                  <c:v>495.2</c:v>
                </c:pt>
                <c:pt idx="4953">
                  <c:v>495.3</c:v>
                </c:pt>
                <c:pt idx="4954">
                  <c:v>495.4</c:v>
                </c:pt>
                <c:pt idx="4955">
                  <c:v>495.5</c:v>
                </c:pt>
                <c:pt idx="4956">
                  <c:v>495.6</c:v>
                </c:pt>
                <c:pt idx="4957">
                  <c:v>495.7</c:v>
                </c:pt>
                <c:pt idx="4958">
                  <c:v>495.8</c:v>
                </c:pt>
                <c:pt idx="4959">
                  <c:v>495.9</c:v>
                </c:pt>
                <c:pt idx="4960">
                  <c:v>496</c:v>
                </c:pt>
                <c:pt idx="4961">
                  <c:v>496.1</c:v>
                </c:pt>
                <c:pt idx="4962">
                  <c:v>496.2</c:v>
                </c:pt>
                <c:pt idx="4963">
                  <c:v>496.3</c:v>
                </c:pt>
                <c:pt idx="4964">
                  <c:v>496.4</c:v>
                </c:pt>
                <c:pt idx="4965">
                  <c:v>496.5</c:v>
                </c:pt>
                <c:pt idx="4966">
                  <c:v>496.6</c:v>
                </c:pt>
                <c:pt idx="4967">
                  <c:v>496.7</c:v>
                </c:pt>
                <c:pt idx="4968">
                  <c:v>496.8</c:v>
                </c:pt>
                <c:pt idx="4969">
                  <c:v>496.9</c:v>
                </c:pt>
                <c:pt idx="4970">
                  <c:v>497</c:v>
                </c:pt>
                <c:pt idx="4971">
                  <c:v>497.1</c:v>
                </c:pt>
                <c:pt idx="4972">
                  <c:v>497.2</c:v>
                </c:pt>
                <c:pt idx="4973">
                  <c:v>497.3</c:v>
                </c:pt>
                <c:pt idx="4974">
                  <c:v>497.4</c:v>
                </c:pt>
                <c:pt idx="4975">
                  <c:v>497.5</c:v>
                </c:pt>
                <c:pt idx="4976">
                  <c:v>497.6</c:v>
                </c:pt>
                <c:pt idx="4977">
                  <c:v>497.7</c:v>
                </c:pt>
                <c:pt idx="4978">
                  <c:v>497.8</c:v>
                </c:pt>
                <c:pt idx="4979">
                  <c:v>497.9</c:v>
                </c:pt>
                <c:pt idx="4980">
                  <c:v>498</c:v>
                </c:pt>
                <c:pt idx="4981">
                  <c:v>498.1</c:v>
                </c:pt>
                <c:pt idx="4982">
                  <c:v>498.2</c:v>
                </c:pt>
                <c:pt idx="4983">
                  <c:v>498.3</c:v>
                </c:pt>
                <c:pt idx="4984">
                  <c:v>498.4</c:v>
                </c:pt>
                <c:pt idx="4985">
                  <c:v>498.5</c:v>
                </c:pt>
                <c:pt idx="4986">
                  <c:v>498.6</c:v>
                </c:pt>
                <c:pt idx="4987">
                  <c:v>498.7</c:v>
                </c:pt>
                <c:pt idx="4988">
                  <c:v>498.8</c:v>
                </c:pt>
                <c:pt idx="4989">
                  <c:v>498.9</c:v>
                </c:pt>
                <c:pt idx="4990">
                  <c:v>499</c:v>
                </c:pt>
                <c:pt idx="4991">
                  <c:v>499.1</c:v>
                </c:pt>
                <c:pt idx="4992">
                  <c:v>499.2</c:v>
                </c:pt>
                <c:pt idx="4993">
                  <c:v>499.3</c:v>
                </c:pt>
                <c:pt idx="4994">
                  <c:v>499.4</c:v>
                </c:pt>
                <c:pt idx="4995">
                  <c:v>499.5</c:v>
                </c:pt>
                <c:pt idx="4996">
                  <c:v>499.6</c:v>
                </c:pt>
                <c:pt idx="4997">
                  <c:v>499.7</c:v>
                </c:pt>
                <c:pt idx="4998">
                  <c:v>499.8</c:v>
                </c:pt>
                <c:pt idx="4999">
                  <c:v>499.9</c:v>
                </c:pt>
                <c:pt idx="5000">
                  <c:v>500</c:v>
                </c:pt>
              </c:numCache>
            </c:numRef>
          </c:xVal>
          <c:yVal>
            <c:numRef>
              <c:f>Viewer!$L$3:$L$5003</c:f>
              <c:numCache>
                <c:formatCode>General</c:formatCode>
                <c:ptCount val="5001"/>
                <c:pt idx="0">
                  <c:v>-1.0471699899161668E-3</c:v>
                </c:pt>
                <c:pt idx="1">
                  <c:v>-2.0941746195518507E-3</c:v>
                </c:pt>
                <c:pt idx="2">
                  <c:v>-3.1408485547388572E-3</c:v>
                </c:pt>
                <c:pt idx="3">
                  <c:v>-4.1870265135295808E-3</c:v>
                </c:pt>
                <c:pt idx="4">
                  <c:v>-5.2325432922967242E-3</c:v>
                </c:pt>
                <c:pt idx="5">
                  <c:v>-6.2772337918210221E-3</c:v>
                </c:pt>
                <c:pt idx="6">
                  <c:v>-7.3209330433622391E-3</c:v>
                </c:pt>
                <c:pt idx="7">
                  <c:v>-8.3634762347098001E-3</c:v>
                </c:pt>
                <c:pt idx="8">
                  <c:v>-9.4046987362083247E-3</c:v>
                </c:pt>
                <c:pt idx="9">
                  <c:v>-1.0444436126754705E-2</c:v>
                </c:pt>
                <c:pt idx="10">
                  <c:v>-1.1482524219762072E-2</c:v>
                </c:pt>
                <c:pt idx="11">
                  <c:v>-1.2518799089086716E-2</c:v>
                </c:pt>
                <c:pt idx="12">
                  <c:v>-1.3553097094914077E-2</c:v>
                </c:pt>
                <c:pt idx="13">
                  <c:v>-1.4585254909599152E-2</c:v>
                </c:pt>
                <c:pt idx="14">
                  <c:v>-1.5615109543457959E-2</c:v>
                </c:pt>
                <c:pt idx="15">
                  <c:v>-1.6642498370505434E-2</c:v>
                </c:pt>
                <c:pt idx="16">
                  <c:v>-1.7667259154136108E-2</c:v>
                </c:pt>
                <c:pt idx="17">
                  <c:v>-1.8689230072742914E-2</c:v>
                </c:pt>
                <c:pt idx="18">
                  <c:v>-1.9708249745270853E-2</c:v>
                </c:pt>
                <c:pt idx="19">
                  <c:v>-2.072415725670089E-2</c:v>
                </c:pt>
                <c:pt idx="20">
                  <c:v>-2.173679218346028E-2</c:v>
                </c:pt>
                <c:pt idx="21">
                  <c:v>-2.2745994618755427E-2</c:v>
                </c:pt>
                <c:pt idx="22">
                  <c:v>-2.3751605197822833E-2</c:v>
                </c:pt>
                <c:pt idx="23">
                  <c:v>-2.4753465123094759E-2</c:v>
                </c:pt>
                <c:pt idx="24">
                  <c:v>-2.5751416189275154E-2</c:v>
                </c:pt>
                <c:pt idx="25">
                  <c:v>-2.6745300808322239E-2</c:v>
                </c:pt>
                <c:pt idx="26">
                  <c:v>-2.773496203433325E-2</c:v>
                </c:pt>
                <c:pt idx="27">
                  <c:v>-2.8720243588328198E-2</c:v>
                </c:pt>
                <c:pt idx="28">
                  <c:v>-2.9700989882928075E-2</c:v>
                </c:pt>
                <c:pt idx="29">
                  <c:v>-3.0677046046923853E-2</c:v>
                </c:pt>
                <c:pt idx="30">
                  <c:v>-3.1648257949732625E-2</c:v>
                </c:pt>
                <c:pt idx="31">
                  <c:v>-3.2614472225736352E-2</c:v>
                </c:pt>
                <c:pt idx="32">
                  <c:v>-3.3575536298500221E-2</c:v>
                </c:pt>
                <c:pt idx="33">
                  <c:v>-3.4531298404866302E-2</c:v>
                </c:pt>
                <c:pt idx="34">
                  <c:v>-3.5481607618918519E-2</c:v>
                </c:pt>
                <c:pt idx="35">
                  <c:v>-3.6426313875815762E-2</c:v>
                </c:pt>
                <c:pt idx="36">
                  <c:v>-3.7365267995488775E-2</c:v>
                </c:pt>
                <c:pt idx="37">
                  <c:v>-3.8298321706197437E-2</c:v>
                </c:pt>
                <c:pt idx="38">
                  <c:v>-3.9225327667944683E-2</c:v>
                </c:pt>
                <c:pt idx="39">
                  <c:v>-4.0146139495743041E-2</c:v>
                </c:pt>
                <c:pt idx="40">
                  <c:v>-4.1060611782730599E-2</c:v>
                </c:pt>
                <c:pt idx="41">
                  <c:v>-4.1968600123132423E-2</c:v>
                </c:pt>
                <c:pt idx="42">
                  <c:v>-4.2869961135063979E-2</c:v>
                </c:pt>
                <c:pt idx="43">
                  <c:v>-4.376455248317266E-2</c:v>
                </c:pt>
                <c:pt idx="44">
                  <c:v>-4.4652232901114253E-2</c:v>
                </c:pt>
                <c:pt idx="45">
                  <c:v>-4.5532862213860548E-2</c:v>
                </c:pt>
                <c:pt idx="46">
                  <c:v>-4.6406301359834569E-2</c:v>
                </c:pt>
                <c:pt idx="47">
                  <c:v>-4.7272412412870023E-2</c:v>
                </c:pt>
                <c:pt idx="48">
                  <c:v>-4.81310586039915E-2</c:v>
                </c:pt>
                <c:pt idx="49">
                  <c:v>-4.8982104343011756E-2</c:v>
                </c:pt>
                <c:pt idx="50">
                  <c:v>-4.9825415239943015E-2</c:v>
                </c:pt>
                <c:pt idx="51">
                  <c:v>-5.0660858126218837E-2</c:v>
                </c:pt>
                <c:pt idx="52">
                  <c:v>-5.1488301075722775E-2</c:v>
                </c:pt>
                <c:pt idx="53">
                  <c:v>-5.230761342562118E-2</c:v>
                </c:pt>
                <c:pt idx="54">
                  <c:v>-5.3118665796996319E-2</c:v>
                </c:pt>
                <c:pt idx="55">
                  <c:v>-5.3921330115276798E-2</c:v>
                </c:pt>
                <c:pt idx="56">
                  <c:v>-5.4715479630462117E-2</c:v>
                </c:pt>
                <c:pt idx="57">
                  <c:v>-5.550098893713782E-2</c:v>
                </c:pt>
                <c:pt idx="58">
                  <c:v>-5.6277733994278566E-2</c:v>
                </c:pt>
                <c:pt idx="59">
                  <c:v>-5.7045592144835545E-2</c:v>
                </c:pt>
                <c:pt idx="60">
                  <c:v>-5.780444213510566E-2</c:v>
                </c:pt>
                <c:pt idx="61">
                  <c:v>-5.8554164133878615E-2</c:v>
                </c:pt>
                <c:pt idx="62">
                  <c:v>-5.9294639751359846E-2</c:v>
                </c:pt>
                <c:pt idx="63">
                  <c:v>-6.0025752057865561E-2</c:v>
                </c:pt>
                <c:pt idx="64">
                  <c:v>-6.0747385602287325E-2</c:v>
                </c:pt>
                <c:pt idx="65">
                  <c:v>-6.1459426430323087E-2</c:v>
                </c:pt>
                <c:pt idx="66">
                  <c:v>-6.2161762102471978E-2</c:v>
                </c:pt>
                <c:pt idx="67">
                  <c:v>-6.2854281711789695E-2</c:v>
                </c:pt>
                <c:pt idx="68">
                  <c:v>-6.3536875901402029E-2</c:v>
                </c:pt>
                <c:pt idx="69">
                  <c:v>-6.420943688177369E-2</c:v>
                </c:pt>
                <c:pt idx="70">
                  <c:v>-6.4871858447729344E-2</c:v>
                </c:pt>
                <c:pt idx="71">
                  <c:v>-6.5524035995224772E-2</c:v>
                </c:pt>
                <c:pt idx="72">
                  <c:v>-6.6165866537865006E-2</c:v>
                </c:pt>
                <c:pt idx="73">
                  <c:v>-6.6797248723167113E-2</c:v>
                </c:pt>
                <c:pt idx="74">
                  <c:v>-6.7418082848564848E-2</c:v>
                </c:pt>
                <c:pt idx="75">
                  <c:v>-6.8028270877152991E-2</c:v>
                </c:pt>
                <c:pt idx="76">
                  <c:v>-6.8627716453168341E-2</c:v>
                </c:pt>
                <c:pt idx="77">
                  <c:v>-6.9216324917205516E-2</c:v>
                </c:pt>
                <c:pt idx="78">
                  <c:v>-6.9794003321164769E-2</c:v>
                </c:pt>
                <c:pt idx="79">
                  <c:v>-7.0360660442929518E-2</c:v>
                </c:pt>
                <c:pt idx="80">
                  <c:v>-7.0916206800771375E-2</c:v>
                </c:pt>
                <c:pt idx="81">
                  <c:v>-7.14605546674804E-2</c:v>
                </c:pt>
                <c:pt idx="82">
                  <c:v>-7.1993618084218239E-2</c:v>
                </c:pt>
                <c:pt idx="83">
                  <c:v>-7.251531287409195E-2</c:v>
                </c:pt>
                <c:pt idx="84">
                  <c:v>-7.3025556655446633E-2</c:v>
                </c:pt>
                <c:pt idx="85">
                  <c:v>-7.35242688548743E-2</c:v>
                </c:pt>
                <c:pt idx="86">
                  <c:v>-7.4011370719937478E-2</c:v>
                </c:pt>
                <c:pt idx="87">
                  <c:v>-7.4486785331605063E-2</c:v>
                </c:pt>
                <c:pt idx="88">
                  <c:v>-7.4950437616398732E-2</c:v>
                </c:pt>
                <c:pt idx="89">
                  <c:v>-7.5402254358247961E-2</c:v>
                </c:pt>
                <c:pt idx="90">
                  <c:v>-7.5842164210051605E-2</c:v>
                </c:pt>
                <c:pt idx="91">
                  <c:v>-7.6270097704944528E-2</c:v>
                </c:pt>
                <c:pt idx="92">
                  <c:v>-7.6685987267267192E-2</c:v>
                </c:pt>
                <c:pt idx="93">
                  <c:v>-7.7089767223236585E-2</c:v>
                </c:pt>
                <c:pt idx="94">
                  <c:v>-7.7481373811316936E-2</c:v>
                </c:pt>
                <c:pt idx="95">
                  <c:v>-7.7860745192288389E-2</c:v>
                </c:pt>
                <c:pt idx="96">
                  <c:v>-7.8227821459012109E-2</c:v>
                </c:pt>
                <c:pt idx="97">
                  <c:v>-7.8582544645890359E-2</c:v>
                </c:pt>
                <c:pt idx="98">
                  <c:v>-7.8924858738019868E-2</c:v>
                </c:pt>
                <c:pt idx="99">
                  <c:v>-7.9254709680037311E-2</c:v>
                </c:pt>
                <c:pt idx="100">
                  <c:v>-7.9572045384655218E-2</c:v>
                </c:pt>
                <c:pt idx="101">
                  <c:v>-7.9876815740887189E-2</c:v>
                </c:pt>
                <c:pt idx="102">
                  <c:v>-8.0168972621961002E-2</c:v>
                </c:pt>
                <c:pt idx="103">
                  <c:v>-8.0448469892918359E-2</c:v>
                </c:pt>
                <c:pt idx="104">
                  <c:v>-8.071526341790021E-2</c:v>
                </c:pt>
                <c:pt idx="105">
                  <c:v>-8.096931106711619E-2</c:v>
                </c:pt>
                <c:pt idx="106">
                  <c:v>-8.1210572723497507E-2</c:v>
                </c:pt>
                <c:pt idx="107">
                  <c:v>-8.1439010289031874E-2</c:v>
                </c:pt>
                <c:pt idx="108">
                  <c:v>-8.1654587690779559E-2</c:v>
                </c:pt>
                <c:pt idx="109">
                  <c:v>-8.18572708865698E-2</c:v>
                </c:pt>
                <c:pt idx="110">
                  <c:v>-8.2047027870376446E-2</c:v>
                </c:pt>
                <c:pt idx="111">
                  <c:v>-8.2223828677372005E-2</c:v>
                </c:pt>
                <c:pt idx="112">
                  <c:v>-8.2387645388659572E-2</c:v>
                </c:pt>
                <c:pt idx="113">
                  <c:v>-8.2538452135681409E-2</c:v>
                </c:pt>
                <c:pt idx="114">
                  <c:v>-8.2676225104303974E-2</c:v>
                </c:pt>
                <c:pt idx="115">
                  <c:v>-8.280094253857842E-2</c:v>
                </c:pt>
                <c:pt idx="116">
                  <c:v>-8.2912584744176107E-2</c:v>
                </c:pt>
                <c:pt idx="117">
                  <c:v>-8.3011134091498615E-2</c:v>
                </c:pt>
                <c:pt idx="118">
                  <c:v>-8.3096575018461558E-2</c:v>
                </c:pt>
                <c:pt idx="119">
                  <c:v>-8.3168894032952148E-2</c:v>
                </c:pt>
                <c:pt idx="120">
                  <c:v>-8.3228079714959644E-2</c:v>
                </c:pt>
                <c:pt idx="121">
                  <c:v>-8.3274122718378737E-2</c:v>
                </c:pt>
                <c:pt idx="122">
                  <c:v>-8.330701577248549E-2</c:v>
                </c:pt>
                <c:pt idx="123">
                  <c:v>-8.33267536830853E-2</c:v>
                </c:pt>
                <c:pt idx="124">
                  <c:v>-8.3333333333333329E-2</c:v>
                </c:pt>
                <c:pt idx="125">
                  <c:v>-8.3326753684226498E-2</c:v>
                </c:pt>
                <c:pt idx="126">
                  <c:v>-8.3307015774767693E-2</c:v>
                </c:pt>
                <c:pt idx="127">
                  <c:v>-8.3274122721801611E-2</c:v>
                </c:pt>
                <c:pt idx="128">
                  <c:v>-8.3228079719522632E-2</c:v>
                </c:pt>
                <c:pt idx="129">
                  <c:v>-8.3168894038654531E-2</c:v>
                </c:pt>
                <c:pt idx="130">
                  <c:v>-8.3096575025302447E-2</c:v>
                </c:pt>
                <c:pt idx="131">
                  <c:v>-8.3011134099476913E-2</c:v>
                </c:pt>
                <c:pt idx="132">
                  <c:v>-8.2912584753290566E-2</c:v>
                </c:pt>
                <c:pt idx="133">
                  <c:v>-8.2800942548827597E-2</c:v>
                </c:pt>
                <c:pt idx="134">
                  <c:v>-8.2676225115686244E-2</c:v>
                </c:pt>
                <c:pt idx="135">
                  <c:v>-8.2538452148194982E-2</c:v>
                </c:pt>
                <c:pt idx="136">
                  <c:v>-8.2387645402302478E-2</c:v>
                </c:pt>
                <c:pt idx="137">
                  <c:v>-8.2223828692142079E-2</c:v>
                </c:pt>
                <c:pt idx="138">
                  <c:v>-8.2047027886271343E-2</c:v>
                </c:pt>
                <c:pt idx="139">
                  <c:v>-8.1857270903587048E-2</c:v>
                </c:pt>
                <c:pt idx="140">
                  <c:v>-8.165458770891644E-2</c:v>
                </c:pt>
                <c:pt idx="141">
                  <c:v>-8.1439010308285528E-2</c:v>
                </c:pt>
                <c:pt idx="142">
                  <c:v>-8.1210572743864909E-2</c:v>
                </c:pt>
                <c:pt idx="143">
                  <c:v>-8.0969311088594106E-2</c:v>
                </c:pt>
                <c:pt idx="144">
                  <c:v>-8.0715263440485255E-2</c:v>
                </c:pt>
                <c:pt idx="145">
                  <c:v>-8.0448469916606966E-2</c:v>
                </c:pt>
                <c:pt idx="146">
                  <c:v>-8.0168972646749423E-2</c:v>
                </c:pt>
                <c:pt idx="147">
                  <c:v>-7.9876815766771511E-2</c:v>
                </c:pt>
                <c:pt idx="148">
                  <c:v>-7.9572045411631362E-2</c:v>
                </c:pt>
                <c:pt idx="149">
                  <c:v>-7.9254709708101029E-2</c:v>
                </c:pt>
                <c:pt idx="150">
                  <c:v>-7.892485876716672E-2</c:v>
                </c:pt>
                <c:pt idx="151">
                  <c:v>-7.8582544676115737E-2</c:v>
                </c:pt>
                <c:pt idx="152">
                  <c:v>-7.8227821490311225E-2</c:v>
                </c:pt>
                <c:pt idx="153">
                  <c:v>-7.7860745224656316E-2</c:v>
                </c:pt>
                <c:pt idx="154">
                  <c:v>-7.7481373844748569E-2</c:v>
                </c:pt>
                <c:pt idx="155">
                  <c:v>-7.7089767257726635E-2</c:v>
                </c:pt>
                <c:pt idx="156">
                  <c:v>-7.6685987302810218E-2</c:v>
                </c:pt>
                <c:pt idx="157">
                  <c:v>-7.6270097741534926E-2</c:v>
                </c:pt>
                <c:pt idx="158">
                  <c:v>-7.5842164247683572E-2</c:v>
                </c:pt>
                <c:pt idx="159">
                  <c:v>-7.5402254396915572E-2</c:v>
                </c:pt>
                <c:pt idx="160">
                  <c:v>-7.4950437656095881E-2</c:v>
                </c:pt>
                <c:pt idx="161">
                  <c:v>-7.448678537232549E-2</c:v>
                </c:pt>
                <c:pt idx="162">
                  <c:v>-7.4011370761674716E-2</c:v>
                </c:pt>
                <c:pt idx="163">
                  <c:v>-7.35242688976218E-2</c:v>
                </c:pt>
                <c:pt idx="164">
                  <c:v>-7.3025556699197622E-2</c:v>
                </c:pt>
                <c:pt idx="165">
                  <c:v>-7.2515312918839517E-2</c:v>
                </c:pt>
                <c:pt idx="166">
                  <c:v>-7.1993618129955333E-2</c:v>
                </c:pt>
                <c:pt idx="167">
                  <c:v>-7.1460554714199792E-2</c:v>
                </c:pt>
                <c:pt idx="168">
                  <c:v>-7.0916206848465682E-2</c:v>
                </c:pt>
                <c:pt idx="169">
                  <c:v>-7.0360660491591204E-2</c:v>
                </c:pt>
                <c:pt idx="170">
                  <c:v>-6.9794003370786173E-2</c:v>
                </c:pt>
                <c:pt idx="171">
                  <c:v>-6.9216324967778811E-2</c:v>
                </c:pt>
                <c:pt idx="172">
                  <c:v>-6.8627716504685493E-2</c:v>
                </c:pt>
                <c:pt idx="173">
                  <c:v>-6.8028270929605908E-2</c:v>
                </c:pt>
                <c:pt idx="174">
                  <c:v>-6.7418082901945203E-2</c:v>
                </c:pt>
                <c:pt idx="175">
                  <c:v>-6.679724877746647E-2</c:v>
                </c:pt>
                <c:pt idx="176">
                  <c:v>-6.6165866593074871E-2</c:v>
                </c:pt>
                <c:pt idx="177">
                  <c:v>-6.5524036051336373E-2</c:v>
                </c:pt>
                <c:pt idx="178">
                  <c:v>-6.4871858504733843E-2</c:v>
                </c:pt>
                <c:pt idx="179">
                  <c:v>-6.4209436939662037E-2</c:v>
                </c:pt>
                <c:pt idx="180">
                  <c:v>-6.3536875960165121E-2</c:v>
                </c:pt>
                <c:pt idx="181">
                  <c:v>-6.2854281771418247E-2</c:v>
                </c:pt>
                <c:pt idx="182">
                  <c:v>-6.2161762162956567E-2</c:v>
                </c:pt>
                <c:pt idx="183">
                  <c:v>-6.1459426491654194E-2</c:v>
                </c:pt>
                <c:pt idx="184">
                  <c:v>-6.0747385664455221E-2</c:v>
                </c:pt>
                <c:pt idx="185">
                  <c:v>-6.0025752120860421E-2</c:v>
                </c:pt>
                <c:pt idx="186">
                  <c:v>-5.9294639815171767E-2</c:v>
                </c:pt>
                <c:pt idx="187">
                  <c:v>-5.8554164198497509E-2</c:v>
                </c:pt>
                <c:pt idx="188">
                  <c:v>-5.7804442200521333E-2</c:v>
                </c:pt>
                <c:pt idx="189">
                  <c:v>-5.7045592211037645E-2</c:v>
                </c:pt>
                <c:pt idx="190">
                  <c:v>-5.6277734061256614E-2</c:v>
                </c:pt>
                <c:pt idx="191">
                  <c:v>-5.5500989004881283E-2</c:v>
                </c:pt>
                <c:pt idx="192">
                  <c:v>-5.4715479698960283E-2</c:v>
                </c:pt>
                <c:pt idx="193">
                  <c:v>-5.3921330184518869E-2</c:v>
                </c:pt>
                <c:pt idx="194">
                  <c:v>-5.3118665866971317E-2</c:v>
                </c:pt>
                <c:pt idx="195">
                  <c:v>-5.230761349631808E-2</c:v>
                </c:pt>
                <c:pt idx="196">
                  <c:v>-5.148830114713044E-2</c:v>
                </c:pt>
                <c:pt idx="197">
                  <c:v>-5.0660858198325935E-2</c:v>
                </c:pt>
                <c:pt idx="198">
                  <c:v>-4.9825415312738215E-2</c:v>
                </c:pt>
                <c:pt idx="199">
                  <c:v>-4.8982104416483513E-2</c:v>
                </c:pt>
                <c:pt idx="200">
                  <c:v>-4.8131058678128245E-2</c:v>
                </c:pt>
                <c:pt idx="201">
                  <c:v>-4.7272412487660065E-2</c:v>
                </c:pt>
                <c:pt idx="202">
                  <c:v>-4.6406301435266008E-2</c:v>
                </c:pt>
                <c:pt idx="203">
                  <c:v>-4.5532862289921566E-2</c:v>
                </c:pt>
                <c:pt idx="204">
                  <c:v>-4.4652232977792805E-2</c:v>
                </c:pt>
                <c:pt idx="205">
                  <c:v>-4.3764552560456645E-2</c:v>
                </c:pt>
                <c:pt idx="206">
                  <c:v>-4.2869961212941232E-2</c:v>
                </c:pt>
                <c:pt idx="207">
                  <c:v>-4.19686002015906E-2</c:v>
                </c:pt>
                <c:pt idx="208">
                  <c:v>-4.106061186175728E-2</c:v>
                </c:pt>
                <c:pt idx="209">
                  <c:v>-4.0146139575325777E-2</c:v>
                </c:pt>
                <c:pt idx="210">
                  <c:v>-3.9225327748070922E-2</c:v>
                </c:pt>
                <c:pt idx="211">
                  <c:v>-3.8298321786854543E-2</c:v>
                </c:pt>
                <c:pt idx="212">
                  <c:v>-3.7365268076663953E-2</c:v>
                </c:pt>
                <c:pt idx="213">
                  <c:v>-3.6426313957496258E-2</c:v>
                </c:pt>
                <c:pt idx="214">
                  <c:v>-3.5481607701091371E-2</c:v>
                </c:pt>
                <c:pt idx="215">
                  <c:v>-3.4531298487518562E-2</c:v>
                </c:pt>
                <c:pt idx="216">
                  <c:v>-3.3575536381618871E-2</c:v>
                </c:pt>
                <c:pt idx="217">
                  <c:v>-3.2614472309308203E-2</c:v>
                </c:pt>
                <c:pt idx="218">
                  <c:v>-3.1648258033744547E-2</c:v>
                </c:pt>
                <c:pt idx="219">
                  <c:v>-3.0677046131362549E-2</c:v>
                </c:pt>
                <c:pt idx="220">
                  <c:v>-2.9700989967780134E-2</c:v>
                </c:pt>
                <c:pt idx="221">
                  <c:v>-2.8720243673580333E-2</c:v>
                </c:pt>
                <c:pt idx="222">
                  <c:v>-2.7734962119971954E-2</c:v>
                </c:pt>
                <c:pt idx="223">
                  <c:v>-2.6745300894334034E-2</c:v>
                </c:pt>
                <c:pt idx="224">
                  <c:v>-2.5751416275646422E-2</c:v>
                </c:pt>
                <c:pt idx="225">
                  <c:v>-2.4753465209811785E-2</c:v>
                </c:pt>
                <c:pt idx="226">
                  <c:v>-2.3751605284872027E-2</c:v>
                </c:pt>
                <c:pt idx="227">
                  <c:v>-2.2745994706123013E-2</c:v>
                </c:pt>
                <c:pt idx="228">
                  <c:v>-2.1736792271132496E-2</c:v>
                </c:pt>
                <c:pt idx="229">
                  <c:v>-2.0724157344663822E-2</c:v>
                </c:pt>
                <c:pt idx="230">
                  <c:v>-1.9708249833510643E-2</c:v>
                </c:pt>
                <c:pt idx="231">
                  <c:v>-1.8689230161245629E-2</c:v>
                </c:pt>
                <c:pt idx="232">
                  <c:v>-1.7667259242887774E-2</c:v>
                </c:pt>
                <c:pt idx="233">
                  <c:v>-1.6642498459492071E-2</c:v>
                </c:pt>
                <c:pt idx="234">
                  <c:v>-1.5615109632665441E-2</c:v>
                </c:pt>
                <c:pt idx="235">
                  <c:v>-1.4585254999013432E-2</c:v>
                </c:pt>
                <c:pt idx="236">
                  <c:v>-1.355309718452107E-2</c:v>
                </c:pt>
                <c:pt idx="237">
                  <c:v>-1.2518799178872197E-2</c:v>
                </c:pt>
                <c:pt idx="238">
                  <c:v>-1.1482524309711901E-2</c:v>
                </c:pt>
                <c:pt idx="239">
                  <c:v>-1.044443621685468E-2</c:v>
                </c:pt>
                <c:pt idx="240">
                  <c:v>-9.4046988264442147E-3</c:v>
                </c:pt>
                <c:pt idx="241">
                  <c:v>-8.363476325067393E-3</c:v>
                </c:pt>
                <c:pt idx="242">
                  <c:v>-7.3209331338271941E-3</c:v>
                </c:pt>
                <c:pt idx="243">
                  <c:v>-6.2772338823790901E-3</c:v>
                </c:pt>
                <c:pt idx="244">
                  <c:v>-5.2325433829336051E-3</c:v>
                </c:pt>
                <c:pt idx="245">
                  <c:v>-4.1870266042309612E-3</c:v>
                </c:pt>
                <c:pt idx="246">
                  <c:v>-3.1408486454904522E-3</c:v>
                </c:pt>
                <c:pt idx="247">
                  <c:v>-2.0941747103392552E-3</c:v>
                </c:pt>
                <c:pt idx="248">
                  <c:v>-1.0471700807250814E-3</c:v>
                </c:pt>
                <c:pt idx="249">
                  <c:v>-9.0816095384601184E-11</c:v>
                </c:pt>
                <c:pt idx="250">
                  <c:v>-1.0471698991072317E-3</c:v>
                </c:pt>
                <c:pt idx="251">
                  <c:v>-2.0941745287643885E-3</c:v>
                </c:pt>
                <c:pt idx="252">
                  <c:v>-3.1408484639872791E-3</c:v>
                </c:pt>
                <c:pt idx="253">
                  <c:v>-4.1870264228281422E-3</c:v>
                </c:pt>
                <c:pt idx="254">
                  <c:v>-5.2325432016598235E-3</c:v>
                </c:pt>
                <c:pt idx="255">
                  <c:v>-6.2772337012629341E-3</c:v>
                </c:pt>
                <c:pt idx="256">
                  <c:v>-7.3209329528972642E-3</c:v>
                </c:pt>
                <c:pt idx="257">
                  <c:v>-8.3634761443522245E-3</c:v>
                </c:pt>
                <c:pt idx="258">
                  <c:v>-9.4046986459723793E-3</c:v>
                </c:pt>
                <c:pt idx="259">
                  <c:v>-1.0444436036654714E-2</c:v>
                </c:pt>
                <c:pt idx="260">
                  <c:v>-1.1482524129812223E-2</c:v>
                </c:pt>
                <c:pt idx="261">
                  <c:v>-1.2518798999301214E-2</c:v>
                </c:pt>
                <c:pt idx="262">
                  <c:v>-1.3553097005307102E-2</c:v>
                </c:pt>
                <c:pt idx="263">
                  <c:v>-1.4585254820184817E-2</c:v>
                </c:pt>
                <c:pt idx="264">
                  <c:v>-1.5615109454250419E-2</c:v>
                </c:pt>
                <c:pt idx="265">
                  <c:v>-1.6642498281518852E-2</c:v>
                </c:pt>
                <c:pt idx="266">
                  <c:v>-1.7667259065384421E-2</c:v>
                </c:pt>
                <c:pt idx="267">
                  <c:v>-1.8689229984240177E-2</c:v>
                </c:pt>
                <c:pt idx="268">
                  <c:v>-1.9708249657031007E-2</c:v>
                </c:pt>
                <c:pt idx="269">
                  <c:v>-2.0724157168737902E-2</c:v>
                </c:pt>
                <c:pt idx="270">
                  <c:v>-2.1736792095788077E-2</c:v>
                </c:pt>
                <c:pt idx="271">
                  <c:v>-2.2745994531387818E-2</c:v>
                </c:pt>
                <c:pt idx="272">
                  <c:v>-2.3751605110773618E-2</c:v>
                </c:pt>
                <c:pt idx="273">
                  <c:v>-2.4753465036377643E-2</c:v>
                </c:pt>
                <c:pt idx="274">
                  <c:v>-2.5751416102903907E-2</c:v>
                </c:pt>
                <c:pt idx="275">
                  <c:v>-2.6745300722310458E-2</c:v>
                </c:pt>
                <c:pt idx="276">
                  <c:v>-2.7734961948693512E-2</c:v>
                </c:pt>
                <c:pt idx="277">
                  <c:v>-2.8720243503075074E-2</c:v>
                </c:pt>
                <c:pt idx="278">
                  <c:v>-2.9700989798074954E-2</c:v>
                </c:pt>
                <c:pt idx="279">
                  <c:v>-3.0677045962484214E-2</c:v>
                </c:pt>
                <c:pt idx="280">
                  <c:v>-3.1648257865719724E-2</c:v>
                </c:pt>
                <c:pt idx="281">
                  <c:v>-3.2614472142163488E-2</c:v>
                </c:pt>
                <c:pt idx="282">
                  <c:v>-3.3575536215380626E-2</c:v>
                </c:pt>
                <c:pt idx="283">
                  <c:v>-3.4531298322213071E-2</c:v>
                </c:pt>
                <c:pt idx="284">
                  <c:v>-3.5481607536744716E-2</c:v>
                </c:pt>
                <c:pt idx="285">
                  <c:v>-3.6426313794134316E-2</c:v>
                </c:pt>
                <c:pt idx="286">
                  <c:v>-3.7365267914312619E-2</c:v>
                </c:pt>
                <c:pt idx="287">
                  <c:v>-3.8298321625539422E-2</c:v>
                </c:pt>
                <c:pt idx="288">
                  <c:v>-3.9225327587817486E-2</c:v>
                </c:pt>
                <c:pt idx="289">
                  <c:v>-4.0146139416159375E-2</c:v>
                </c:pt>
                <c:pt idx="290">
                  <c:v>-4.1060611703702968E-2</c:v>
                </c:pt>
                <c:pt idx="291">
                  <c:v>-4.1968600044673371E-2</c:v>
                </c:pt>
                <c:pt idx="292">
                  <c:v>-4.2869961057185858E-2</c:v>
                </c:pt>
                <c:pt idx="293">
                  <c:v>-4.3764552405887745E-2</c:v>
                </c:pt>
                <c:pt idx="294">
                  <c:v>-4.4652232824434777E-2</c:v>
                </c:pt>
                <c:pt idx="295">
                  <c:v>-4.5532862137798613E-2</c:v>
                </c:pt>
                <c:pt idx="296">
                  <c:v>-4.64063012844022E-2</c:v>
                </c:pt>
                <c:pt idx="297">
                  <c:v>-4.7272412338079141E-2</c:v>
                </c:pt>
                <c:pt idx="298">
                  <c:v>-4.813105852985388E-2</c:v>
                </c:pt>
                <c:pt idx="299">
                  <c:v>-4.8982104269539112E-2</c:v>
                </c:pt>
                <c:pt idx="300">
                  <c:v>-4.9825415167146996E-2</c:v>
                </c:pt>
                <c:pt idx="301">
                  <c:v>-5.0660858054110892E-2</c:v>
                </c:pt>
                <c:pt idx="302">
                  <c:v>-5.1488301004314313E-2</c:v>
                </c:pt>
                <c:pt idx="303">
                  <c:v>-5.2307613354923434E-2</c:v>
                </c:pt>
                <c:pt idx="304">
                  <c:v>-5.3118665727020481E-2</c:v>
                </c:pt>
                <c:pt idx="305">
                  <c:v>-5.3921330046033923E-2</c:v>
                </c:pt>
                <c:pt idx="306">
                  <c:v>-5.4715479561963161E-2</c:v>
                </c:pt>
                <c:pt idx="307">
                  <c:v>-5.5500988869393586E-2</c:v>
                </c:pt>
                <c:pt idx="308">
                  <c:v>-5.6277733927299699E-2</c:v>
                </c:pt>
                <c:pt idx="309">
                  <c:v>-5.7045592078632697E-2</c:v>
                </c:pt>
                <c:pt idx="310">
                  <c:v>-5.7804442069689231E-2</c:v>
                </c:pt>
                <c:pt idx="311">
                  <c:v>-5.8554164069258952E-2</c:v>
                </c:pt>
                <c:pt idx="312">
                  <c:v>-5.9294639687547189E-2</c:v>
                </c:pt>
                <c:pt idx="313">
                  <c:v>-6.0025751994869925E-2</c:v>
                </c:pt>
                <c:pt idx="314">
                  <c:v>-6.0747385540118687E-2</c:v>
                </c:pt>
                <c:pt idx="315">
                  <c:v>-6.1459426368991266E-2</c:v>
                </c:pt>
                <c:pt idx="316">
                  <c:v>-6.2161762041986653E-2</c:v>
                </c:pt>
                <c:pt idx="317">
                  <c:v>-6.2854281652160449E-2</c:v>
                </c:pt>
                <c:pt idx="318">
                  <c:v>-6.3536875842638257E-2</c:v>
                </c:pt>
                <c:pt idx="319">
                  <c:v>-6.4209436823884664E-2</c:v>
                </c:pt>
                <c:pt idx="320">
                  <c:v>-6.4871858390724221E-2</c:v>
                </c:pt>
                <c:pt idx="321">
                  <c:v>-6.5524035939112532E-2</c:v>
                </c:pt>
                <c:pt idx="322">
                  <c:v>-6.6165866482654476E-2</c:v>
                </c:pt>
                <c:pt idx="323">
                  <c:v>-6.6797248668866424E-2</c:v>
                </c:pt>
                <c:pt idx="324">
                  <c:v>-6.7418082795183229E-2</c:v>
                </c:pt>
                <c:pt idx="325">
                  <c:v>-6.8028270824698867E-2</c:v>
                </c:pt>
                <c:pt idx="326">
                  <c:v>-6.8627716401649955E-2</c:v>
                </c:pt>
                <c:pt idx="327">
                  <c:v>-6.9216324866631082E-2</c:v>
                </c:pt>
                <c:pt idx="328">
                  <c:v>-6.979400327154224E-2</c:v>
                </c:pt>
                <c:pt idx="329">
                  <c:v>-7.0360660394266708E-2</c:v>
                </c:pt>
                <c:pt idx="330">
                  <c:v>-7.0916206753075972E-2</c:v>
                </c:pt>
                <c:pt idx="331">
                  <c:v>-7.1460554620759911E-2</c:v>
                </c:pt>
                <c:pt idx="332">
                  <c:v>-7.1993618038480062E-2</c:v>
                </c:pt>
                <c:pt idx="333">
                  <c:v>-7.2515312829343329E-2</c:v>
                </c:pt>
                <c:pt idx="334">
                  <c:v>-7.3025556611694617E-2</c:v>
                </c:pt>
                <c:pt idx="335">
                  <c:v>-7.3524268812125815E-2</c:v>
                </c:pt>
                <c:pt idx="336">
                  <c:v>-7.401137067819924E-2</c:v>
                </c:pt>
                <c:pt idx="337">
                  <c:v>-7.4486785290883678E-2</c:v>
                </c:pt>
                <c:pt idx="338">
                  <c:v>-7.4950437576700682E-2</c:v>
                </c:pt>
                <c:pt idx="339">
                  <c:v>-7.5402254319579462E-2</c:v>
                </c:pt>
                <c:pt idx="340">
                  <c:v>-7.5842164172418777E-2</c:v>
                </c:pt>
                <c:pt idx="341">
                  <c:v>-7.6270097668353284E-2</c:v>
                </c:pt>
                <c:pt idx="342">
                  <c:v>-7.6685987231723332E-2</c:v>
                </c:pt>
                <c:pt idx="343">
                  <c:v>-7.7089767188745717E-2</c:v>
                </c:pt>
                <c:pt idx="344">
                  <c:v>-7.7481373777884513E-2</c:v>
                </c:pt>
                <c:pt idx="345">
                  <c:v>-7.7860745159919698E-2</c:v>
                </c:pt>
                <c:pt idx="346">
                  <c:v>-7.8227821427712244E-2</c:v>
                </c:pt>
                <c:pt idx="347">
                  <c:v>-7.8582544615664274E-2</c:v>
                </c:pt>
                <c:pt idx="348">
                  <c:v>-7.8924858708872336E-2</c:v>
                </c:pt>
                <c:pt idx="349">
                  <c:v>-7.925470965197294E-2</c:v>
                </c:pt>
                <c:pt idx="350">
                  <c:v>-7.957204535767845E-2</c:v>
                </c:pt>
                <c:pt idx="351">
                  <c:v>-7.9876815715002242E-2</c:v>
                </c:pt>
                <c:pt idx="352">
                  <c:v>-8.0168972597171984E-2</c:v>
                </c:pt>
                <c:pt idx="353">
                  <c:v>-8.0448469869229211E-2</c:v>
                </c:pt>
                <c:pt idx="354">
                  <c:v>-8.0715263395314638E-2</c:v>
                </c:pt>
                <c:pt idx="355">
                  <c:v>-8.0969311045637787E-2</c:v>
                </c:pt>
                <c:pt idx="356">
                  <c:v>-8.1210572703129633E-2</c:v>
                </c:pt>
                <c:pt idx="357">
                  <c:v>-8.1439010269777762E-2</c:v>
                </c:pt>
                <c:pt idx="358">
                  <c:v>-8.1654587672642248E-2</c:v>
                </c:pt>
                <c:pt idx="359">
                  <c:v>-8.1857270869552162E-2</c:v>
                </c:pt>
                <c:pt idx="360">
                  <c:v>-8.2047027854481161E-2</c:v>
                </c:pt>
                <c:pt idx="361">
                  <c:v>-8.2223828662601597E-2</c:v>
                </c:pt>
                <c:pt idx="362">
                  <c:v>-8.2387645375016361E-2</c:v>
                </c:pt>
                <c:pt idx="363">
                  <c:v>-8.2538452123167544E-2</c:v>
                </c:pt>
                <c:pt idx="364">
                  <c:v>-8.267622509292144E-2</c:v>
                </c:pt>
                <c:pt idx="365">
                  <c:v>-8.2800942528329008E-2</c:v>
                </c:pt>
                <c:pt idx="366">
                  <c:v>-8.291258473506144E-2</c:v>
                </c:pt>
                <c:pt idx="367">
                  <c:v>-8.3011134083520122E-2</c:v>
                </c:pt>
                <c:pt idx="368">
                  <c:v>-8.3096575011620447E-2</c:v>
                </c:pt>
                <c:pt idx="369">
                  <c:v>-8.3168894027249571E-2</c:v>
                </c:pt>
                <c:pt idx="370">
                  <c:v>-8.3228079710396488E-2</c:v>
                </c:pt>
                <c:pt idx="371">
                  <c:v>-8.3274122714955753E-2</c:v>
                </c:pt>
                <c:pt idx="372">
                  <c:v>-8.3307015770203177E-2</c:v>
                </c:pt>
                <c:pt idx="373">
                  <c:v>-8.3326753681944074E-2</c:v>
                </c:pt>
                <c:pt idx="374">
                  <c:v>-8.3333333333333329E-2</c:v>
                </c:pt>
                <c:pt idx="375">
                  <c:v>-8.3326753685367752E-2</c:v>
                </c:pt>
                <c:pt idx="376">
                  <c:v>-8.3307015777049992E-2</c:v>
                </c:pt>
                <c:pt idx="377">
                  <c:v>-8.3274122725224609E-2</c:v>
                </c:pt>
                <c:pt idx="378">
                  <c:v>-8.3228079724085788E-2</c:v>
                </c:pt>
                <c:pt idx="379">
                  <c:v>-8.3168894044357122E-2</c:v>
                </c:pt>
                <c:pt idx="380">
                  <c:v>-8.3096575032143571E-2</c:v>
                </c:pt>
                <c:pt idx="381">
                  <c:v>-8.3011134107455503E-2</c:v>
                </c:pt>
                <c:pt idx="382">
                  <c:v>-8.2912584762405359E-2</c:v>
                </c:pt>
                <c:pt idx="383">
                  <c:v>-8.280094255907712E-2</c:v>
                </c:pt>
                <c:pt idx="384">
                  <c:v>-8.2676225127068917E-2</c:v>
                </c:pt>
                <c:pt idx="385">
                  <c:v>-8.2538452160708986E-2</c:v>
                </c:pt>
                <c:pt idx="386">
                  <c:v>-8.2387645415945857E-2</c:v>
                </c:pt>
                <c:pt idx="387">
                  <c:v>-8.222382870691268E-2</c:v>
                </c:pt>
                <c:pt idx="388">
                  <c:v>-8.2047027902166822E-2</c:v>
                </c:pt>
                <c:pt idx="389">
                  <c:v>-8.1857270920604866E-2</c:v>
                </c:pt>
                <c:pt idx="390">
                  <c:v>-8.1654587727053946E-2</c:v>
                </c:pt>
                <c:pt idx="391">
                  <c:v>-8.1439010327539876E-2</c:v>
                </c:pt>
                <c:pt idx="392">
                  <c:v>-8.1210572764233019E-2</c:v>
                </c:pt>
                <c:pt idx="393">
                  <c:v>-8.0969311110072772E-2</c:v>
                </c:pt>
                <c:pt idx="394">
                  <c:v>-8.0715263463071077E-2</c:v>
                </c:pt>
                <c:pt idx="395">
                  <c:v>-8.0448469940296405E-2</c:v>
                </c:pt>
                <c:pt idx="396">
                  <c:v>-8.0168972671538705E-2</c:v>
                </c:pt>
                <c:pt idx="397">
                  <c:v>-7.987681579265675E-2</c:v>
                </c:pt>
                <c:pt idx="398">
                  <c:v>-7.9572045438608449E-2</c:v>
                </c:pt>
                <c:pt idx="399">
                  <c:v>-7.9254709736165704E-2</c:v>
                </c:pt>
                <c:pt idx="400">
                  <c:v>-7.892485879631457E-2</c:v>
                </c:pt>
                <c:pt idx="401">
                  <c:v>-7.8582544706342169E-2</c:v>
                </c:pt>
                <c:pt idx="402">
                  <c:v>-7.8227821521611465E-2</c:v>
                </c:pt>
                <c:pt idx="403">
                  <c:v>-7.7860745257025382E-2</c:v>
                </c:pt>
                <c:pt idx="404">
                  <c:v>-7.7481373878181367E-2</c:v>
                </c:pt>
                <c:pt idx="405">
                  <c:v>-7.7089767292217878E-2</c:v>
                </c:pt>
                <c:pt idx="406">
                  <c:v>-7.6685987338354508E-2</c:v>
                </c:pt>
                <c:pt idx="407">
                  <c:v>-7.6270097778126614E-2</c:v>
                </c:pt>
                <c:pt idx="408">
                  <c:v>-7.5842164285316843E-2</c:v>
                </c:pt>
                <c:pt idx="409">
                  <c:v>-7.5402254435584501E-2</c:v>
                </c:pt>
                <c:pt idx="410">
                  <c:v>-7.4950437695794389E-2</c:v>
                </c:pt>
                <c:pt idx="411">
                  <c:v>-7.4486785413047318E-2</c:v>
                </c:pt>
                <c:pt idx="412">
                  <c:v>-7.4011370803413426E-2</c:v>
                </c:pt>
                <c:pt idx="413">
                  <c:v>-7.3524268940370771E-2</c:v>
                </c:pt>
                <c:pt idx="414">
                  <c:v>-7.3025556742950123E-2</c:v>
                </c:pt>
                <c:pt idx="415">
                  <c:v>-7.2515312963589165E-2</c:v>
                </c:pt>
                <c:pt idx="416">
                  <c:v>-7.1993618175694551E-2</c:v>
                </c:pt>
                <c:pt idx="417">
                  <c:v>-7.1460554760921349E-2</c:v>
                </c:pt>
                <c:pt idx="418">
                  <c:v>-7.0916206896162209E-2</c:v>
                </c:pt>
                <c:pt idx="419">
                  <c:v>-7.0360660540255179E-2</c:v>
                </c:pt>
                <c:pt idx="420">
                  <c:v>-6.9794003420409853E-2</c:v>
                </c:pt>
                <c:pt idx="421">
                  <c:v>-6.921632501835441E-2</c:v>
                </c:pt>
                <c:pt idx="422">
                  <c:v>-6.8627716556205018E-2</c:v>
                </c:pt>
                <c:pt idx="423">
                  <c:v>-6.8028270982061198E-2</c:v>
                </c:pt>
                <c:pt idx="424">
                  <c:v>-6.7418082955328015E-2</c:v>
                </c:pt>
                <c:pt idx="425">
                  <c:v>-6.679724883176838E-2</c:v>
                </c:pt>
                <c:pt idx="426">
                  <c:v>-6.6165866648287289E-2</c:v>
                </c:pt>
                <c:pt idx="427">
                  <c:v>-6.552403610745057E-2</c:v>
                </c:pt>
                <c:pt idx="428">
                  <c:v>-6.487185856174095E-2</c:v>
                </c:pt>
                <c:pt idx="429">
                  <c:v>-6.420943699755309E-2</c:v>
                </c:pt>
                <c:pt idx="430">
                  <c:v>-6.3536876018930946E-2</c:v>
                </c:pt>
                <c:pt idx="431">
                  <c:v>-6.2854281831049602E-2</c:v>
                </c:pt>
                <c:pt idx="432">
                  <c:v>-6.216176222344396E-2</c:v>
                </c:pt>
                <c:pt idx="433">
                  <c:v>-6.1459426552988083E-2</c:v>
                </c:pt>
                <c:pt idx="434">
                  <c:v>-6.0747385726625948E-2</c:v>
                </c:pt>
                <c:pt idx="435">
                  <c:v>-6.0025752183858215E-2</c:v>
                </c:pt>
                <c:pt idx="436">
                  <c:v>-5.9294639878986664E-2</c:v>
                </c:pt>
                <c:pt idx="437">
                  <c:v>-5.8554164263119407E-2</c:v>
                </c:pt>
                <c:pt idx="438">
                  <c:v>-5.7804442265940004E-2</c:v>
                </c:pt>
                <c:pt idx="439">
                  <c:v>-5.704559227724279E-2</c:v>
                </c:pt>
                <c:pt idx="440">
                  <c:v>-5.627773412823777E-2</c:v>
                </c:pt>
                <c:pt idx="441">
                  <c:v>-5.5500989072627925E-2</c:v>
                </c:pt>
                <c:pt idx="442">
                  <c:v>-5.4715479767461661E-2</c:v>
                </c:pt>
                <c:pt idx="443">
                  <c:v>-5.392133025376409E-2</c:v>
                </c:pt>
                <c:pt idx="444">
                  <c:v>-5.3118665936949527E-2</c:v>
                </c:pt>
                <c:pt idx="445">
                  <c:v>-5.230761356701822E-2</c:v>
                </c:pt>
                <c:pt idx="446">
                  <c:v>-5.1488301218541387E-2</c:v>
                </c:pt>
                <c:pt idx="447">
                  <c:v>-5.0660858270436399E-2</c:v>
                </c:pt>
                <c:pt idx="448">
                  <c:v>-4.982541538553676E-2</c:v>
                </c:pt>
                <c:pt idx="449">
                  <c:v>-4.8982104489958662E-2</c:v>
                </c:pt>
                <c:pt idx="450">
                  <c:v>-4.8131058752268398E-2</c:v>
                </c:pt>
                <c:pt idx="451">
                  <c:v>-4.7272412562453563E-2</c:v>
                </c:pt>
                <c:pt idx="452">
                  <c:v>-4.6406301510701027E-2</c:v>
                </c:pt>
                <c:pt idx="453">
                  <c:v>-4.5532862365986131E-2</c:v>
                </c:pt>
                <c:pt idx="454">
                  <c:v>-4.4652233054474882E-2</c:v>
                </c:pt>
                <c:pt idx="455">
                  <c:v>-4.3764552637744182E-2</c:v>
                </c:pt>
                <c:pt idx="456">
                  <c:v>-4.2869961290822045E-2</c:v>
                </c:pt>
                <c:pt idx="457">
                  <c:v>-4.1968600280052365E-2</c:v>
                </c:pt>
                <c:pt idx="458">
                  <c:v>-4.1060611940787618E-2</c:v>
                </c:pt>
                <c:pt idx="459">
                  <c:v>-4.0146139654912205E-2</c:v>
                </c:pt>
                <c:pt idx="460">
                  <c:v>-3.9225327828200866E-2</c:v>
                </c:pt>
                <c:pt idx="461">
                  <c:v>-3.8298321867515382E-2</c:v>
                </c:pt>
                <c:pt idx="462">
                  <c:v>-3.7365268157843849E-2</c:v>
                </c:pt>
                <c:pt idx="463">
                  <c:v>-3.6426314039181437E-2</c:v>
                </c:pt>
                <c:pt idx="464">
                  <c:v>-3.5481607783268997E-2</c:v>
                </c:pt>
                <c:pt idx="465">
                  <c:v>-3.4531298570175693E-2</c:v>
                </c:pt>
                <c:pt idx="466">
                  <c:v>-3.3575536464742352E-2</c:v>
                </c:pt>
                <c:pt idx="467">
                  <c:v>-3.2614472392884876E-2</c:v>
                </c:pt>
                <c:pt idx="468">
                  <c:v>-3.1648258117761251E-2</c:v>
                </c:pt>
                <c:pt idx="469">
                  <c:v>-3.067704621580605E-2</c:v>
                </c:pt>
                <c:pt idx="470">
                  <c:v>-2.9700990052637197E-2</c:v>
                </c:pt>
                <c:pt idx="471">
                  <c:v>-2.8720243758837419E-2</c:v>
                </c:pt>
                <c:pt idx="472">
                  <c:v>-2.7734962205615641E-2</c:v>
                </c:pt>
                <c:pt idx="473">
                  <c:v>-2.6745300980350755E-2</c:v>
                </c:pt>
                <c:pt idx="474">
                  <c:v>-2.5751416362022633E-2</c:v>
                </c:pt>
                <c:pt idx="475">
                  <c:v>-2.4753465296533952E-2</c:v>
                </c:pt>
                <c:pt idx="476">
                  <c:v>-2.3751605371926318E-2</c:v>
                </c:pt>
                <c:pt idx="477">
                  <c:v>-2.2745994793495709E-2</c:v>
                </c:pt>
                <c:pt idx="478">
                  <c:v>-2.1736792358809699E-2</c:v>
                </c:pt>
                <c:pt idx="479">
                  <c:v>-2.0724157432631788E-2</c:v>
                </c:pt>
                <c:pt idx="480">
                  <c:v>-1.9708249921755558E-2</c:v>
                </c:pt>
                <c:pt idx="481">
                  <c:v>-1.8689230249753486E-2</c:v>
                </c:pt>
                <c:pt idx="482">
                  <c:v>-1.7667259331644595E-2</c:v>
                </c:pt>
                <c:pt idx="483">
                  <c:v>-1.6642498548483806E-2</c:v>
                </c:pt>
                <c:pt idx="484">
                  <c:v>-1.5615109721878068E-2</c:v>
                </c:pt>
                <c:pt idx="485">
                  <c:v>-1.458525508843294E-2</c:v>
                </c:pt>
                <c:pt idx="486">
                  <c:v>-1.355309727413323E-2</c:v>
                </c:pt>
                <c:pt idx="487">
                  <c:v>-1.2518799268662929E-2</c:v>
                </c:pt>
                <c:pt idx="488">
                  <c:v>-1.1482524399666955E-2</c:v>
                </c:pt>
                <c:pt idx="489">
                  <c:v>-1.0444436306959813E-2</c:v>
                </c:pt>
                <c:pt idx="490">
                  <c:v>-9.404698916685347E-3</c:v>
                </c:pt>
                <c:pt idx="491">
                  <c:v>-8.3634764154301624E-3</c:v>
                </c:pt>
                <c:pt idx="492">
                  <c:v>-7.3209332242974044E-3</c:v>
                </c:pt>
                <c:pt idx="493">
                  <c:v>-6.2772339729423804E-3</c:v>
                </c:pt>
                <c:pt idx="494">
                  <c:v>-5.2325434735757135E-3</c:v>
                </c:pt>
                <c:pt idx="495">
                  <c:v>-4.1870266949376473E-3</c:v>
                </c:pt>
                <c:pt idx="496">
                  <c:v>-3.1408487362472818E-3</c:v>
                </c:pt>
                <c:pt idx="497">
                  <c:v>-2.0941748011319337E-3</c:v>
                </c:pt>
                <c:pt idx="498">
                  <c:v>-1.0471701715392713E-3</c:v>
                </c:pt>
                <c:pt idx="499">
                  <c:v>-1.8163745603442272E-10</c:v>
                </c:pt>
                <c:pt idx="500">
                  <c:v>-1.0471698082919316E-3</c:v>
                </c:pt>
                <c:pt idx="501">
                  <c:v>-2.0941744379706375E-3</c:v>
                </c:pt>
                <c:pt idx="502">
                  <c:v>-3.1408483732294507E-3</c:v>
                </c:pt>
                <c:pt idx="503">
                  <c:v>-4.1870263321205324E-3</c:v>
                </c:pt>
                <c:pt idx="504">
                  <c:v>-5.2325431110166812E-3</c:v>
                </c:pt>
                <c:pt idx="505">
                  <c:v>-6.2772336106985361E-3</c:v>
                </c:pt>
                <c:pt idx="506">
                  <c:v>-7.3209328624260226E-3</c:v>
                </c:pt>
                <c:pt idx="507">
                  <c:v>-8.3634760539883883E-3</c:v>
                </c:pt>
                <c:pt idx="508">
                  <c:v>-9.4046985557302547E-3</c:v>
                </c:pt>
                <c:pt idx="509">
                  <c:v>-1.0444435946548479E-2</c:v>
                </c:pt>
                <c:pt idx="510">
                  <c:v>-1.1482524039856069E-2</c:v>
                </c:pt>
                <c:pt idx="511">
                  <c:v>-1.2518798909509457E-2</c:v>
                </c:pt>
                <c:pt idx="512">
                  <c:v>-1.3553096915693884E-2</c:v>
                </c:pt>
                <c:pt idx="513">
                  <c:v>-1.4585254730764398E-2</c:v>
                </c:pt>
                <c:pt idx="514">
                  <c:v>-1.561510936503681E-2</c:v>
                </c:pt>
                <c:pt idx="515">
                  <c:v>-1.6642498192526032E-2</c:v>
                </c:pt>
                <c:pt idx="516">
                  <c:v>-1.766725897662659E-2</c:v>
                </c:pt>
                <c:pt idx="517">
                  <c:v>-1.868922989573131E-2</c:v>
                </c:pt>
                <c:pt idx="518">
                  <c:v>-1.9708249568785117E-2</c:v>
                </c:pt>
                <c:pt idx="519">
                  <c:v>-2.0724157080768895E-2</c:v>
                </c:pt>
                <c:pt idx="520">
                  <c:v>-2.1736792008109768E-2</c:v>
                </c:pt>
                <c:pt idx="521">
                  <c:v>-2.2745994444014126E-2</c:v>
                </c:pt>
                <c:pt idx="522">
                  <c:v>-2.3751605023718331E-2</c:v>
                </c:pt>
                <c:pt idx="523">
                  <c:v>-2.4753464949654556E-2</c:v>
                </c:pt>
                <c:pt idx="524">
                  <c:v>-2.5751416016526672E-2</c:v>
                </c:pt>
                <c:pt idx="525">
                  <c:v>-2.6745300636292716E-2</c:v>
                </c:pt>
                <c:pt idx="526">
                  <c:v>-2.773496186304986E-2</c:v>
                </c:pt>
                <c:pt idx="527">
                  <c:v>-2.8720243417817985E-2</c:v>
                </c:pt>
                <c:pt idx="528">
                  <c:v>-2.9700989713217964E-2</c:v>
                </c:pt>
                <c:pt idx="529">
                  <c:v>-3.0677045878040682E-2</c:v>
                </c:pt>
                <c:pt idx="530">
                  <c:v>-3.1648257781702951E-2</c:v>
                </c:pt>
                <c:pt idx="531">
                  <c:v>-3.261447205858678E-2</c:v>
                </c:pt>
                <c:pt idx="532">
                  <c:v>-3.3575536132258131E-2</c:v>
                </c:pt>
                <c:pt idx="533">
                  <c:v>-3.4531298239556009E-2</c:v>
                </c:pt>
                <c:pt idx="534">
                  <c:v>-3.5481607454567091E-2</c:v>
                </c:pt>
                <c:pt idx="535">
                  <c:v>-3.6426313712449074E-2</c:v>
                </c:pt>
                <c:pt idx="536">
                  <c:v>-3.7365267833132758E-2</c:v>
                </c:pt>
                <c:pt idx="537">
                  <c:v>-3.8298321544878618E-2</c:v>
                </c:pt>
                <c:pt idx="538">
                  <c:v>-3.9225327507686661E-2</c:v>
                </c:pt>
                <c:pt idx="539">
                  <c:v>-4.0146139336572947E-2</c:v>
                </c:pt>
                <c:pt idx="540">
                  <c:v>-4.1060611624672595E-2</c:v>
                </c:pt>
                <c:pt idx="541">
                  <c:v>-4.1968599966211557E-2</c:v>
                </c:pt>
                <c:pt idx="542">
                  <c:v>-4.2869960979305011E-2</c:v>
                </c:pt>
                <c:pt idx="543">
                  <c:v>-4.376455232860018E-2</c:v>
                </c:pt>
                <c:pt idx="544">
                  <c:v>-4.4652232747752672E-2</c:v>
                </c:pt>
                <c:pt idx="545">
                  <c:v>-4.5532862061734014E-2</c:v>
                </c:pt>
                <c:pt idx="546">
                  <c:v>-4.6406301208967181E-2</c:v>
                </c:pt>
                <c:pt idx="547">
                  <c:v>-4.7272412263285685E-2</c:v>
                </c:pt>
                <c:pt idx="548">
                  <c:v>-4.8131058455713742E-2</c:v>
                </c:pt>
                <c:pt idx="549">
                  <c:v>-4.898210419606399E-2</c:v>
                </c:pt>
                <c:pt idx="550">
                  <c:v>-4.9825415094348409E-2</c:v>
                </c:pt>
                <c:pt idx="551">
                  <c:v>-5.0660857982000429E-2</c:v>
                </c:pt>
                <c:pt idx="552">
                  <c:v>-5.1488300932903346E-2</c:v>
                </c:pt>
                <c:pt idx="553">
                  <c:v>-5.2307613284223266E-2</c:v>
                </c:pt>
                <c:pt idx="554">
                  <c:v>-5.3118665657042256E-2</c:v>
                </c:pt>
                <c:pt idx="555">
                  <c:v>-5.3921329976788647E-2</c:v>
                </c:pt>
                <c:pt idx="556">
                  <c:v>-5.4715479493461783E-2</c:v>
                </c:pt>
                <c:pt idx="557">
                  <c:v>-5.5500988801646937E-2</c:v>
                </c:pt>
                <c:pt idx="558">
                  <c:v>-5.627773386031857E-2</c:v>
                </c:pt>
                <c:pt idx="559">
                  <c:v>-5.7045592012427586E-2</c:v>
                </c:pt>
                <c:pt idx="560">
                  <c:v>-5.7804442004270547E-2</c:v>
                </c:pt>
                <c:pt idx="561">
                  <c:v>-5.8554164004637081E-2</c:v>
                </c:pt>
                <c:pt idx="562">
                  <c:v>-5.9294639623732291E-2</c:v>
                </c:pt>
                <c:pt idx="563">
                  <c:v>-6.002575193187213E-2</c:v>
                </c:pt>
                <c:pt idx="564">
                  <c:v>-6.0747385477947925E-2</c:v>
                </c:pt>
                <c:pt idx="565">
                  <c:v>-6.1459426307657321E-2</c:v>
                </c:pt>
                <c:pt idx="566">
                  <c:v>-6.2161761981499246E-2</c:v>
                </c:pt>
                <c:pt idx="567">
                  <c:v>-6.2854281592529093E-2</c:v>
                </c:pt>
                <c:pt idx="568">
                  <c:v>-6.3536875783872432E-2</c:v>
                </c:pt>
                <c:pt idx="569">
                  <c:v>-6.4209436765993666E-2</c:v>
                </c:pt>
                <c:pt idx="570">
                  <c:v>-6.4871858333717072E-2</c:v>
                </c:pt>
                <c:pt idx="571">
                  <c:v>-6.5524035882998322E-2</c:v>
                </c:pt>
                <c:pt idx="572">
                  <c:v>-6.6165866427442085E-2</c:v>
                </c:pt>
                <c:pt idx="573">
                  <c:v>-6.6797248614565166E-2</c:v>
                </c:pt>
                <c:pt idx="574">
                  <c:v>-6.7418082741801041E-2</c:v>
                </c:pt>
                <c:pt idx="575">
                  <c:v>-6.8028270772244118E-2</c:v>
                </c:pt>
                <c:pt idx="576">
                  <c:v>-6.8627716350131027E-2</c:v>
                </c:pt>
                <c:pt idx="577">
                  <c:v>-6.9216324816056038E-2</c:v>
                </c:pt>
                <c:pt idx="578">
                  <c:v>-6.9794003221919101E-2</c:v>
                </c:pt>
                <c:pt idx="579">
                  <c:v>-7.0360660345603301E-2</c:v>
                </c:pt>
                <c:pt idx="580">
                  <c:v>-7.0916206705379944E-2</c:v>
                </c:pt>
                <c:pt idx="581">
                  <c:v>-7.1460554574038909E-2</c:v>
                </c:pt>
                <c:pt idx="582">
                  <c:v>-7.1993617992741399E-2</c:v>
                </c:pt>
                <c:pt idx="583">
                  <c:v>-7.2515312784594235E-2</c:v>
                </c:pt>
                <c:pt idx="584">
                  <c:v>-7.3025556567942143E-2</c:v>
                </c:pt>
                <c:pt idx="585">
                  <c:v>-7.352426876937683E-2</c:v>
                </c:pt>
                <c:pt idx="586">
                  <c:v>-7.4011370636460558E-2</c:v>
                </c:pt>
                <c:pt idx="587">
                  <c:v>-7.4486785250161877E-2</c:v>
                </c:pt>
                <c:pt idx="588">
                  <c:v>-7.4950437537002132E-2</c:v>
                </c:pt>
                <c:pt idx="589">
                  <c:v>-7.5402254280910491E-2</c:v>
                </c:pt>
                <c:pt idx="590">
                  <c:v>-7.584216413478545E-2</c:v>
                </c:pt>
                <c:pt idx="591">
                  <c:v>-7.627009763176161E-2</c:v>
                </c:pt>
                <c:pt idx="592">
                  <c:v>-7.6685987196179084E-2</c:v>
                </c:pt>
                <c:pt idx="593">
                  <c:v>-7.7089767154254488E-2</c:v>
                </c:pt>
                <c:pt idx="594">
                  <c:v>-7.7481373744451729E-2</c:v>
                </c:pt>
                <c:pt idx="595">
                  <c:v>-7.7860745127550632E-2</c:v>
                </c:pt>
                <c:pt idx="596">
                  <c:v>-7.8227821396412045E-2</c:v>
                </c:pt>
                <c:pt idx="597">
                  <c:v>-7.8582544585437855E-2</c:v>
                </c:pt>
                <c:pt idx="598">
                  <c:v>-7.8924858679724499E-2</c:v>
                </c:pt>
                <c:pt idx="599">
                  <c:v>-7.9254709623908251E-2</c:v>
                </c:pt>
                <c:pt idx="600">
                  <c:v>-7.9572045330701321E-2</c:v>
                </c:pt>
                <c:pt idx="601">
                  <c:v>-7.9876815689116989E-2</c:v>
                </c:pt>
                <c:pt idx="602">
                  <c:v>-8.0168972572382688E-2</c:v>
                </c:pt>
                <c:pt idx="603">
                  <c:v>-8.0448469845539772E-2</c:v>
                </c:pt>
                <c:pt idx="604">
                  <c:v>-8.0715263372728815E-2</c:v>
                </c:pt>
                <c:pt idx="605">
                  <c:v>-8.0969311024159107E-2</c:v>
                </c:pt>
                <c:pt idx="606">
                  <c:v>-8.1210572682761786E-2</c:v>
                </c:pt>
                <c:pt idx="607">
                  <c:v>-8.1439010250523663E-2</c:v>
                </c:pt>
                <c:pt idx="608">
                  <c:v>-8.1654587654504951E-2</c:v>
                </c:pt>
                <c:pt idx="609">
                  <c:v>-8.1857270852534539E-2</c:v>
                </c:pt>
                <c:pt idx="610">
                  <c:v>-8.2047027838585876E-2</c:v>
                </c:pt>
                <c:pt idx="611">
                  <c:v>-8.2223828647831176E-2</c:v>
                </c:pt>
                <c:pt idx="612">
                  <c:v>-8.2387645361373135E-2</c:v>
                </c:pt>
                <c:pt idx="613">
                  <c:v>-8.2538452110653679E-2</c:v>
                </c:pt>
                <c:pt idx="614">
                  <c:v>-8.2676225081538893E-2</c:v>
                </c:pt>
                <c:pt idx="615">
                  <c:v>-8.2800942518079595E-2</c:v>
                </c:pt>
                <c:pt idx="616">
                  <c:v>-8.2912584725946772E-2</c:v>
                </c:pt>
                <c:pt idx="617">
                  <c:v>-8.3011134075541629E-2</c:v>
                </c:pt>
                <c:pt idx="618">
                  <c:v>-8.3096575004779474E-2</c:v>
                </c:pt>
                <c:pt idx="619">
                  <c:v>-8.3168894021547105E-2</c:v>
                </c:pt>
                <c:pt idx="620">
                  <c:v>-8.3228079705833444E-2</c:v>
                </c:pt>
                <c:pt idx="621">
                  <c:v>-8.3274122711532825E-2</c:v>
                </c:pt>
                <c:pt idx="622">
                  <c:v>-8.3307015767920947E-2</c:v>
                </c:pt>
                <c:pt idx="623">
                  <c:v>-8.3326753680802862E-2</c:v>
                </c:pt>
                <c:pt idx="624">
                  <c:v>-8.3333333333333329E-2</c:v>
                </c:pt>
                <c:pt idx="625">
                  <c:v>-8.332675368650895E-2</c:v>
                </c:pt>
                <c:pt idx="626">
                  <c:v>-8.3307015779332236E-2</c:v>
                </c:pt>
                <c:pt idx="627">
                  <c:v>-8.3274122728647523E-2</c:v>
                </c:pt>
                <c:pt idx="628">
                  <c:v>-8.3228079728648832E-2</c:v>
                </c:pt>
                <c:pt idx="629">
                  <c:v>-8.3168894050059575E-2</c:v>
                </c:pt>
                <c:pt idx="630">
                  <c:v>-8.3096575038984544E-2</c:v>
                </c:pt>
                <c:pt idx="631">
                  <c:v>-8.3011134115433899E-2</c:v>
                </c:pt>
                <c:pt idx="632">
                  <c:v>-8.2912584771519915E-2</c:v>
                </c:pt>
                <c:pt idx="633">
                  <c:v>-8.2800942569326422E-2</c:v>
                </c:pt>
                <c:pt idx="634">
                  <c:v>-8.2676225138451326E-2</c:v>
                </c:pt>
                <c:pt idx="635">
                  <c:v>-8.2538452173222712E-2</c:v>
                </c:pt>
                <c:pt idx="636">
                  <c:v>-8.2387645429588915E-2</c:v>
                </c:pt>
                <c:pt idx="637">
                  <c:v>-8.2223828721682921E-2</c:v>
                </c:pt>
                <c:pt idx="638">
                  <c:v>-8.2047027918061913E-2</c:v>
                </c:pt>
                <c:pt idx="639">
                  <c:v>-8.1857270937622309E-2</c:v>
                </c:pt>
                <c:pt idx="640">
                  <c:v>-8.1654587745191048E-2</c:v>
                </c:pt>
                <c:pt idx="641">
                  <c:v>-8.1439010346793725E-2</c:v>
                </c:pt>
                <c:pt idx="642">
                  <c:v>-8.1210572784600657E-2</c:v>
                </c:pt>
                <c:pt idx="643">
                  <c:v>-8.0969311131550953E-2</c:v>
                </c:pt>
                <c:pt idx="644">
                  <c:v>-8.0715263485656386E-2</c:v>
                </c:pt>
                <c:pt idx="645">
                  <c:v>-8.0448469963985303E-2</c:v>
                </c:pt>
                <c:pt idx="646">
                  <c:v>-8.0168972696327431E-2</c:v>
                </c:pt>
                <c:pt idx="647">
                  <c:v>-7.9876815818541405E-2</c:v>
                </c:pt>
                <c:pt idx="648">
                  <c:v>-7.9572045465584967E-2</c:v>
                </c:pt>
                <c:pt idx="649">
                  <c:v>-7.9254709764229783E-2</c:v>
                </c:pt>
                <c:pt idx="650">
                  <c:v>-7.8924858825461797E-2</c:v>
                </c:pt>
                <c:pt idx="651">
                  <c:v>-7.858254473656788E-2</c:v>
                </c:pt>
                <c:pt idx="652">
                  <c:v>-7.822782155291097E-2</c:v>
                </c:pt>
                <c:pt idx="653">
                  <c:v>-7.786074528939374E-2</c:v>
                </c:pt>
                <c:pt idx="654">
                  <c:v>-7.7481373911613347E-2</c:v>
                </c:pt>
                <c:pt idx="655">
                  <c:v>-7.7089767326708344E-2</c:v>
                </c:pt>
                <c:pt idx="656">
                  <c:v>-7.6685987373897882E-2</c:v>
                </c:pt>
                <c:pt idx="657">
                  <c:v>-7.6270097814717386E-2</c:v>
                </c:pt>
                <c:pt idx="658">
                  <c:v>-7.5842164322949282E-2</c:v>
                </c:pt>
                <c:pt idx="659">
                  <c:v>-7.540225447425257E-2</c:v>
                </c:pt>
                <c:pt idx="660">
                  <c:v>-7.4950437735492023E-2</c:v>
                </c:pt>
                <c:pt idx="661">
                  <c:v>-7.4486785453768162E-2</c:v>
                </c:pt>
                <c:pt idx="662">
                  <c:v>-7.4011370845151164E-2</c:v>
                </c:pt>
                <c:pt idx="663">
                  <c:v>-7.3524268983118798E-2</c:v>
                </c:pt>
                <c:pt idx="664">
                  <c:v>-7.3025556786701612E-2</c:v>
                </c:pt>
                <c:pt idx="665">
                  <c:v>-7.2515313008336774E-2</c:v>
                </c:pt>
                <c:pt idx="666">
                  <c:v>-7.1993618221431618E-2</c:v>
                </c:pt>
                <c:pt idx="667">
                  <c:v>-7.1460554807640755E-2</c:v>
                </c:pt>
                <c:pt idx="668">
                  <c:v>-7.0916206943856558E-2</c:v>
                </c:pt>
                <c:pt idx="669">
                  <c:v>-7.0360660588916865E-2</c:v>
                </c:pt>
                <c:pt idx="670">
                  <c:v>-6.9794003470031327E-2</c:v>
                </c:pt>
                <c:pt idx="671">
                  <c:v>-6.9216325068927678E-2</c:v>
                </c:pt>
                <c:pt idx="672">
                  <c:v>-6.8627716607722225E-2</c:v>
                </c:pt>
                <c:pt idx="673">
                  <c:v>-6.8028271034514184E-2</c:v>
                </c:pt>
                <c:pt idx="674">
                  <c:v>-6.7418083008708427E-2</c:v>
                </c:pt>
                <c:pt idx="675">
                  <c:v>-6.6797248886067875E-2</c:v>
                </c:pt>
                <c:pt idx="676">
                  <c:v>-6.6165866703496432E-2</c:v>
                </c:pt>
                <c:pt idx="677">
                  <c:v>-6.5524036163561492E-2</c:v>
                </c:pt>
                <c:pt idx="678">
                  <c:v>-6.4871858618744796E-2</c:v>
                </c:pt>
                <c:pt idx="679">
                  <c:v>-6.4209437055440757E-2</c:v>
                </c:pt>
                <c:pt idx="680">
                  <c:v>-6.3536876077693386E-2</c:v>
                </c:pt>
                <c:pt idx="681">
                  <c:v>-6.2854281890677391E-2</c:v>
                </c:pt>
                <c:pt idx="682">
                  <c:v>-6.216176228392787E-2</c:v>
                </c:pt>
                <c:pt idx="683">
                  <c:v>-6.1459426614318531E-2</c:v>
                </c:pt>
                <c:pt idx="684">
                  <c:v>-6.074738578879315E-2</c:v>
                </c:pt>
                <c:pt idx="685">
                  <c:v>-6.0025752246852436E-2</c:v>
                </c:pt>
                <c:pt idx="686">
                  <c:v>-5.9294639942797822E-2</c:v>
                </c:pt>
                <c:pt idx="687">
                  <c:v>-5.8554164327737558E-2</c:v>
                </c:pt>
                <c:pt idx="688">
                  <c:v>-5.7804442331354976E-2</c:v>
                </c:pt>
                <c:pt idx="689">
                  <c:v>-5.7045592343444133E-2</c:v>
                </c:pt>
                <c:pt idx="690">
                  <c:v>-5.6277734195215125E-2</c:v>
                </c:pt>
                <c:pt idx="691">
                  <c:v>-5.550098914037057E-2</c:v>
                </c:pt>
                <c:pt idx="692">
                  <c:v>-5.4715479835959056E-2</c:v>
                </c:pt>
                <c:pt idx="693">
                  <c:v>-5.3921330323005473E-2</c:v>
                </c:pt>
                <c:pt idx="694">
                  <c:v>-5.3118666006923797E-2</c:v>
                </c:pt>
                <c:pt idx="695">
                  <c:v>-5.2307613637714447E-2</c:v>
                </c:pt>
                <c:pt idx="696">
                  <c:v>-5.1488301289948225E-2</c:v>
                </c:pt>
                <c:pt idx="697">
                  <c:v>-5.0660858342542747E-2</c:v>
                </c:pt>
                <c:pt idx="698">
                  <c:v>-4.9825415458331239E-2</c:v>
                </c:pt>
                <c:pt idx="699">
                  <c:v>-4.8982104563429545E-2</c:v>
                </c:pt>
                <c:pt idx="700">
                  <c:v>-4.813105882640431E-2</c:v>
                </c:pt>
                <c:pt idx="701">
                  <c:v>-4.7272412637242606E-2</c:v>
                </c:pt>
                <c:pt idx="702">
                  <c:v>-4.6406301586131592E-2</c:v>
                </c:pt>
                <c:pt idx="703">
                  <c:v>-4.5532862442046296E-2</c:v>
                </c:pt>
                <c:pt idx="704">
                  <c:v>-4.4652233131152581E-2</c:v>
                </c:pt>
                <c:pt idx="705">
                  <c:v>-4.3764552715027362E-2</c:v>
                </c:pt>
                <c:pt idx="706">
                  <c:v>-4.2869961368698327E-2</c:v>
                </c:pt>
                <c:pt idx="707">
                  <c:v>-4.1968600358509633E-2</c:v>
                </c:pt>
                <c:pt idx="708">
                  <c:v>-4.1060612019813487E-2</c:v>
                </c:pt>
                <c:pt idx="709">
                  <c:v>-4.0146139734494053E-2</c:v>
                </c:pt>
                <c:pt idx="710">
                  <c:v>-3.9225327908326266E-2</c:v>
                </c:pt>
                <c:pt idx="711">
                  <c:v>-3.8298321948171489E-2</c:v>
                </c:pt>
                <c:pt idx="712">
                  <c:v>-3.7365268239017195E-2</c:v>
                </c:pt>
                <c:pt idx="713">
                  <c:v>-3.6426314120860122E-2</c:v>
                </c:pt>
                <c:pt idx="714">
                  <c:v>-3.5481607865439989E-2</c:v>
                </c:pt>
                <c:pt idx="715">
                  <c:v>-3.453129865282608E-2</c:v>
                </c:pt>
                <c:pt idx="716">
                  <c:v>-3.3575536547859032E-2</c:v>
                </c:pt>
                <c:pt idx="717">
                  <c:v>-3.2614472476454916E-2</c:v>
                </c:pt>
                <c:pt idx="718">
                  <c:v>-3.1648258201771383E-2</c:v>
                </c:pt>
                <c:pt idx="719">
                  <c:v>-3.0677046300242868E-2</c:v>
                </c:pt>
                <c:pt idx="720">
                  <c:v>-2.9700990137487445E-2</c:v>
                </c:pt>
                <c:pt idx="721">
                  <c:v>-2.8720243844087626E-2</c:v>
                </c:pt>
                <c:pt idx="722">
                  <c:v>-2.7734962291252344E-2</c:v>
                </c:pt>
                <c:pt idx="723">
                  <c:v>-2.6745301066360569E-2</c:v>
                </c:pt>
                <c:pt idx="724">
                  <c:v>-2.575141644839184E-2</c:v>
                </c:pt>
                <c:pt idx="725">
                  <c:v>-2.475346538324898E-2</c:v>
                </c:pt>
                <c:pt idx="726">
                  <c:v>-2.3751605458973406E-2</c:v>
                </c:pt>
                <c:pt idx="727">
                  <c:v>-2.2745994880861254E-2</c:v>
                </c:pt>
                <c:pt idx="728">
                  <c:v>-2.1736792446479969E-2</c:v>
                </c:pt>
                <c:pt idx="729">
                  <c:v>-2.0724157520592732E-2</c:v>
                </c:pt>
                <c:pt idx="730">
                  <c:v>-1.9708250009993353E-2</c:v>
                </c:pt>
                <c:pt idx="731">
                  <c:v>-1.8689230338254131E-2</c:v>
                </c:pt>
                <c:pt idx="732">
                  <c:v>-1.7667259420394255E-2</c:v>
                </c:pt>
                <c:pt idx="733">
                  <c:v>-1.6642498637468469E-2</c:v>
                </c:pt>
                <c:pt idx="734">
                  <c:v>-1.5615109811083536E-2</c:v>
                </c:pt>
                <c:pt idx="735">
                  <c:v>-1.4585255177845197E-2</c:v>
                </c:pt>
                <c:pt idx="736">
                  <c:v>-1.3553097363738087E-2</c:v>
                </c:pt>
                <c:pt idx="737">
                  <c:v>-1.2518799358446383E-2</c:v>
                </c:pt>
                <c:pt idx="738">
                  <c:v>-1.1482524489614827E-2</c:v>
                </c:pt>
                <c:pt idx="739">
                  <c:v>-1.0444436397057824E-2</c:v>
                </c:pt>
                <c:pt idx="740">
                  <c:v>-9.4046990069192697E-3</c:v>
                </c:pt>
                <c:pt idx="741">
                  <c:v>-8.3634765057856771E-3</c:v>
                </c:pt>
                <c:pt idx="742">
                  <c:v>-7.3209333147603887E-3</c:v>
                </c:pt>
                <c:pt idx="743">
                  <c:v>-6.2772340634985498E-3</c:v>
                </c:pt>
                <c:pt idx="744">
                  <c:v>-5.2325435642106193E-3</c:v>
                </c:pt>
                <c:pt idx="745">
                  <c:v>-4.1870267856369044E-3</c:v>
                </c:pt>
                <c:pt idx="746">
                  <c:v>-3.1408488269966412E-3</c:v>
                </c:pt>
                <c:pt idx="747">
                  <c:v>-2.0941748919161766E-3</c:v>
                </c:pt>
                <c:pt idx="748">
                  <c:v>-1.0471702623449498E-3</c:v>
                </c:pt>
                <c:pt idx="749">
                  <c:v>-2.7245037898925711E-10</c:v>
                </c:pt>
                <c:pt idx="750">
                  <c:v>-1.047169717487215E-3</c:v>
                </c:pt>
                <c:pt idx="751">
                  <c:v>-2.0941743471875043E-3</c:v>
                </c:pt>
                <c:pt idx="752">
                  <c:v>-3.1408482824820147E-3</c:v>
                </c:pt>
                <c:pt idx="753">
                  <c:v>-4.1870262414233448E-3</c:v>
                </c:pt>
                <c:pt idx="754">
                  <c:v>-5.2325430203839169E-3</c:v>
                </c:pt>
                <c:pt idx="755">
                  <c:v>-6.2772335201445812E-3</c:v>
                </c:pt>
                <c:pt idx="756">
                  <c:v>-7.32093277196525E-3</c:v>
                </c:pt>
                <c:pt idx="757">
                  <c:v>-8.3634759636359666E-3</c:v>
                </c:pt>
                <c:pt idx="758">
                  <c:v>-9.4046984654995672E-3</c:v>
                </c:pt>
                <c:pt idx="759">
                  <c:v>-1.0444435856453625E-2</c:v>
                </c:pt>
                <c:pt idx="760">
                  <c:v>-1.1482523949911351E-2</c:v>
                </c:pt>
                <c:pt idx="761">
                  <c:v>-1.251879881972915E-2</c:v>
                </c:pt>
                <c:pt idx="762">
                  <c:v>-1.3553096826092022E-2</c:v>
                </c:pt>
                <c:pt idx="763">
                  <c:v>-1.4585254641355199E-2</c:v>
                </c:pt>
                <c:pt idx="764">
                  <c:v>-1.5615109275834323E-2</c:v>
                </c:pt>
                <c:pt idx="765">
                  <c:v>-1.6642498103544415E-2</c:v>
                </c:pt>
                <c:pt idx="766">
                  <c:v>-1.7667258887880111E-2</c:v>
                </c:pt>
                <c:pt idx="767">
                  <c:v>-1.8689229807233695E-2</c:v>
                </c:pt>
                <c:pt idx="768">
                  <c:v>-1.9708249480550485E-2</c:v>
                </c:pt>
                <c:pt idx="769">
                  <c:v>-2.0724156992812038E-2</c:v>
                </c:pt>
                <c:pt idx="770">
                  <c:v>-2.173679192044364E-2</c:v>
                </c:pt>
                <c:pt idx="771">
                  <c:v>-2.2745994356652643E-2</c:v>
                </c:pt>
                <c:pt idx="772">
                  <c:v>-2.375160493667515E-2</c:v>
                </c:pt>
                <c:pt idx="773">
                  <c:v>-2.4753464862943556E-2</c:v>
                </c:pt>
                <c:pt idx="774">
                  <c:v>-2.5751415930161409E-2</c:v>
                </c:pt>
                <c:pt idx="775">
                  <c:v>-2.6745300550286826E-2</c:v>
                </c:pt>
                <c:pt idx="776">
                  <c:v>-2.7734961777417064E-2</c:v>
                </c:pt>
                <c:pt idx="777">
                  <c:v>-2.8720243332571671E-2</c:v>
                </c:pt>
                <c:pt idx="778">
                  <c:v>-2.9700989628371727E-2</c:v>
                </c:pt>
                <c:pt idx="779">
                  <c:v>-3.067704579360778E-2</c:v>
                </c:pt>
                <c:pt idx="780">
                  <c:v>-3.1648257697697753E-2</c:v>
                </c:pt>
                <c:pt idx="781">
                  <c:v>-3.2614471975021653E-2</c:v>
                </c:pt>
                <c:pt idx="782">
                  <c:v>-3.3575536049145184E-2</c:v>
                </c:pt>
                <c:pt idx="783">
                  <c:v>-3.4531298156910396E-2</c:v>
                </c:pt>
                <c:pt idx="784">
                  <c:v>-3.5481607372400782E-2</c:v>
                </c:pt>
                <c:pt idx="785">
                  <c:v>-3.6426313630775115E-2</c:v>
                </c:pt>
                <c:pt idx="786">
                  <c:v>-3.7365267751964047E-2</c:v>
                </c:pt>
                <c:pt idx="787">
                  <c:v>-3.8298321464227104E-2</c:v>
                </c:pt>
                <c:pt idx="788">
                  <c:v>-3.9225327427566938E-2</c:v>
                </c:pt>
                <c:pt idx="789">
                  <c:v>-4.01461392569957E-2</c:v>
                </c:pt>
                <c:pt idx="790">
                  <c:v>-4.1060611545651368E-2</c:v>
                </c:pt>
                <c:pt idx="791">
                  <c:v>-4.1968599887758896E-2</c:v>
                </c:pt>
                <c:pt idx="792">
                  <c:v>-4.2869960901434072E-2</c:v>
                </c:pt>
                <c:pt idx="793">
                  <c:v>-4.3764552251322475E-2</c:v>
                </c:pt>
                <c:pt idx="794">
                  <c:v>-4.4652232671080282E-2</c:v>
                </c:pt>
                <c:pt idx="795">
                  <c:v>-4.5532861985679109E-2</c:v>
                </c:pt>
                <c:pt idx="796">
                  <c:v>-4.6406301133541834E-2</c:v>
                </c:pt>
                <c:pt idx="797">
                  <c:v>-4.7272412188501624E-2</c:v>
                </c:pt>
                <c:pt idx="798">
                  <c:v>-4.8131058381582971E-2</c:v>
                </c:pt>
                <c:pt idx="799">
                  <c:v>-4.8982104122598076E-2</c:v>
                </c:pt>
                <c:pt idx="800">
                  <c:v>-4.9825415021559037E-2</c:v>
                </c:pt>
                <c:pt idx="801">
                  <c:v>-5.0660857909899132E-2</c:v>
                </c:pt>
                <c:pt idx="802">
                  <c:v>-5.1488300861501385E-2</c:v>
                </c:pt>
                <c:pt idx="803">
                  <c:v>-5.2307613213532056E-2</c:v>
                </c:pt>
                <c:pt idx="804">
                  <c:v>-5.3118665587073621E-2</c:v>
                </c:pt>
                <c:pt idx="805">
                  <c:v>-5.3921329907553023E-2</c:v>
                </c:pt>
                <c:pt idx="806">
                  <c:v>-5.4715479424969925E-2</c:v>
                </c:pt>
                <c:pt idx="807">
                  <c:v>-5.5500988733909649E-2</c:v>
                </c:pt>
                <c:pt idx="808">
                  <c:v>-5.6277733793346725E-2</c:v>
                </c:pt>
                <c:pt idx="809">
                  <c:v>-5.7045591946231593E-2</c:v>
                </c:pt>
                <c:pt idx="810">
                  <c:v>-5.7804441938861022E-2</c:v>
                </c:pt>
                <c:pt idx="811">
                  <c:v>-5.8554163940024183E-2</c:v>
                </c:pt>
                <c:pt idx="812">
                  <c:v>-5.9294639559926227E-2</c:v>
                </c:pt>
                <c:pt idx="813">
                  <c:v>-6.0025751868883093E-2</c:v>
                </c:pt>
                <c:pt idx="814">
                  <c:v>-6.0747385415785747E-2</c:v>
                </c:pt>
                <c:pt idx="815">
                  <c:v>-6.1459426246331973E-2</c:v>
                </c:pt>
                <c:pt idx="816">
                  <c:v>-6.2161761921020957E-2</c:v>
                </c:pt>
                <c:pt idx="817">
                  <c:v>-6.2854281532906703E-2</c:v>
                </c:pt>
                <c:pt idx="818">
                  <c:v>-6.3536875725115446E-2</c:v>
                </c:pt>
                <c:pt idx="819">
                  <c:v>-6.4209436708111245E-2</c:v>
                </c:pt>
                <c:pt idx="820">
                  <c:v>-6.4871858276718541E-2</c:v>
                </c:pt>
                <c:pt idx="821">
                  <c:v>-6.5524035826892521E-2</c:v>
                </c:pt>
                <c:pt idx="822">
                  <c:v>-6.6165866372237897E-2</c:v>
                </c:pt>
                <c:pt idx="823">
                  <c:v>-6.6797248560271374E-2</c:v>
                </c:pt>
                <c:pt idx="824">
                  <c:v>-6.7418082688426154E-2</c:v>
                </c:pt>
                <c:pt idx="825">
                  <c:v>-6.8028270719796682E-2</c:v>
                </c:pt>
                <c:pt idx="826">
                  <c:v>-6.8627716298619204E-2</c:v>
                </c:pt>
                <c:pt idx="827">
                  <c:v>-6.9216324765488543E-2</c:v>
                </c:pt>
                <c:pt idx="828">
                  <c:v>-6.9794003172303387E-2</c:v>
                </c:pt>
                <c:pt idx="829">
                  <c:v>-7.0360660296947139E-2</c:v>
                </c:pt>
                <c:pt idx="830">
                  <c:v>-7.091620665769123E-2</c:v>
                </c:pt>
                <c:pt idx="831">
                  <c:v>-7.1460554527324929E-2</c:v>
                </c:pt>
                <c:pt idx="832">
                  <c:v>-7.199361794700955E-2</c:v>
                </c:pt>
                <c:pt idx="833">
                  <c:v>-7.2515312739851831E-2</c:v>
                </c:pt>
                <c:pt idx="834">
                  <c:v>-7.3025556524196164E-2</c:v>
                </c:pt>
                <c:pt idx="835">
                  <c:v>-7.3524268726634298E-2</c:v>
                </c:pt>
                <c:pt idx="836">
                  <c:v>-7.4011370594728135E-2</c:v>
                </c:pt>
                <c:pt idx="837">
                  <c:v>-7.4486785209446127E-2</c:v>
                </c:pt>
                <c:pt idx="838">
                  <c:v>-7.4950437497309577E-2</c:v>
                </c:pt>
                <c:pt idx="839">
                  <c:v>-7.5402254242247752E-2</c:v>
                </c:pt>
                <c:pt idx="840">
                  <c:v>-7.5842164097158285E-2</c:v>
                </c:pt>
                <c:pt idx="841">
                  <c:v>-7.6270097595175876E-2</c:v>
                </c:pt>
                <c:pt idx="842">
                  <c:v>-7.6685987160640512E-2</c:v>
                </c:pt>
                <c:pt idx="843">
                  <c:v>-7.7089767119768782E-2</c:v>
                </c:pt>
                <c:pt idx="844">
                  <c:v>-7.7481373711024301E-2</c:v>
                </c:pt>
                <c:pt idx="845">
                  <c:v>-7.7860745095186798E-2</c:v>
                </c:pt>
                <c:pt idx="846">
                  <c:v>-7.822782136511687E-2</c:v>
                </c:pt>
                <c:pt idx="847">
                  <c:v>-7.858254455521628E-2</c:v>
                </c:pt>
                <c:pt idx="848">
                  <c:v>-7.8924858650581325E-2</c:v>
                </c:pt>
                <c:pt idx="849">
                  <c:v>-7.9254709595848058E-2</c:v>
                </c:pt>
                <c:pt idx="850">
                  <c:v>-7.9572045303728897E-2</c:v>
                </c:pt>
                <c:pt idx="851">
                  <c:v>-7.9876815663236261E-2</c:v>
                </c:pt>
                <c:pt idx="852">
                  <c:v>-8.0168972547597681E-2</c:v>
                </c:pt>
                <c:pt idx="853">
                  <c:v>-8.0448469821854454E-2</c:v>
                </c:pt>
                <c:pt idx="854">
                  <c:v>-8.0715263350146879E-2</c:v>
                </c:pt>
                <c:pt idx="855">
                  <c:v>-8.0969311002684188E-2</c:v>
                </c:pt>
                <c:pt idx="856">
                  <c:v>-8.1210572662396965E-2</c:v>
                </c:pt>
                <c:pt idx="857">
                  <c:v>-8.1439010231272438E-2</c:v>
                </c:pt>
                <c:pt idx="858">
                  <c:v>-8.1654587636370374E-2</c:v>
                </c:pt>
                <c:pt idx="859">
                  <c:v>-8.1857270835519441E-2</c:v>
                </c:pt>
                <c:pt idx="860">
                  <c:v>-8.2047027822692992E-2</c:v>
                </c:pt>
                <c:pt idx="861">
                  <c:v>-8.2223828633062976E-2</c:v>
                </c:pt>
                <c:pt idx="862">
                  <c:v>-8.2387645347732116E-2</c:v>
                </c:pt>
                <c:pt idx="863">
                  <c:v>-8.2538452098141826E-2</c:v>
                </c:pt>
                <c:pt idx="864">
                  <c:v>-8.2676225070158191E-2</c:v>
                </c:pt>
                <c:pt idx="865">
                  <c:v>-8.2800942507831835E-2</c:v>
                </c:pt>
                <c:pt idx="866">
                  <c:v>-8.2912584716833562E-2</c:v>
                </c:pt>
                <c:pt idx="867">
                  <c:v>-8.3011134067564427E-2</c:v>
                </c:pt>
                <c:pt idx="868">
                  <c:v>-8.3096574997939529E-2</c:v>
                </c:pt>
                <c:pt idx="869">
                  <c:v>-8.3168894015845499E-2</c:v>
                </c:pt>
                <c:pt idx="870">
                  <c:v>-8.3228079701271065E-2</c:v>
                </c:pt>
                <c:pt idx="871">
                  <c:v>-8.3274122708110423E-2</c:v>
                </c:pt>
                <c:pt idx="872">
                  <c:v>-8.3307015765639036E-2</c:v>
                </c:pt>
                <c:pt idx="873">
                  <c:v>-8.3326753679661816E-2</c:v>
                </c:pt>
                <c:pt idx="874">
                  <c:v>-8.3333333333333329E-2</c:v>
                </c:pt>
                <c:pt idx="875">
                  <c:v>-8.3326753687649982E-2</c:v>
                </c:pt>
                <c:pt idx="876">
                  <c:v>-8.3307015781614105E-2</c:v>
                </c:pt>
                <c:pt idx="877">
                  <c:v>-8.3274122732069883E-2</c:v>
                </c:pt>
                <c:pt idx="878">
                  <c:v>-8.3228079733211127E-2</c:v>
                </c:pt>
                <c:pt idx="879">
                  <c:v>-8.3168894055761125E-2</c:v>
                </c:pt>
                <c:pt idx="880">
                  <c:v>-8.3096575045824392E-2</c:v>
                </c:pt>
                <c:pt idx="881">
                  <c:v>-8.3011134123411004E-2</c:v>
                </c:pt>
                <c:pt idx="882">
                  <c:v>-8.2912584780633E-2</c:v>
                </c:pt>
                <c:pt idx="883">
                  <c:v>-8.2800942579574058E-2</c:v>
                </c:pt>
                <c:pt idx="884">
                  <c:v>-8.2676225149831903E-2</c:v>
                </c:pt>
                <c:pt idx="885">
                  <c:v>-8.2538452185734287E-2</c:v>
                </c:pt>
                <c:pt idx="886">
                  <c:v>-8.2387645443229629E-2</c:v>
                </c:pt>
                <c:pt idx="887">
                  <c:v>-8.2223828736450608E-2</c:v>
                </c:pt>
                <c:pt idx="888">
                  <c:v>-8.204702793395427E-2</c:v>
                </c:pt>
                <c:pt idx="889">
                  <c:v>-8.1857270954636838E-2</c:v>
                </c:pt>
                <c:pt idx="890">
                  <c:v>-8.1654587763325001E-2</c:v>
                </c:pt>
                <c:pt idx="891">
                  <c:v>-8.1439010366044312E-2</c:v>
                </c:pt>
                <c:pt idx="892">
                  <c:v>-8.1210572804964756E-2</c:v>
                </c:pt>
                <c:pt idx="893">
                  <c:v>-8.09693111530254E-2</c:v>
                </c:pt>
                <c:pt idx="894">
                  <c:v>-8.0715263508237794E-2</c:v>
                </c:pt>
                <c:pt idx="895">
                  <c:v>-8.0448469987670052E-2</c:v>
                </c:pt>
                <c:pt idx="896">
                  <c:v>-8.0168972721111856E-2</c:v>
                </c:pt>
                <c:pt idx="897">
                  <c:v>-7.9876815844421231E-2</c:v>
                </c:pt>
                <c:pt idx="898">
                  <c:v>-7.957204549255642E-2</c:v>
                </c:pt>
                <c:pt idx="899">
                  <c:v>-7.9254709792288644E-2</c:v>
                </c:pt>
                <c:pt idx="900">
                  <c:v>-7.8924858854603555E-2</c:v>
                </c:pt>
                <c:pt idx="901">
                  <c:v>-7.858254476678804E-2</c:v>
                </c:pt>
                <c:pt idx="902">
                  <c:v>-7.8227821584204646E-2</c:v>
                </c:pt>
                <c:pt idx="903">
                  <c:v>-7.7860745321756034E-2</c:v>
                </c:pt>
                <c:pt idx="904">
                  <c:v>-7.7481373945039275E-2</c:v>
                </c:pt>
                <c:pt idx="905">
                  <c:v>-7.7089767361192427E-2</c:v>
                </c:pt>
                <c:pt idx="906">
                  <c:v>-7.668598740943483E-2</c:v>
                </c:pt>
                <c:pt idx="907">
                  <c:v>-7.6270097851301455E-2</c:v>
                </c:pt>
                <c:pt idx="908">
                  <c:v>-7.5842164360574754E-2</c:v>
                </c:pt>
                <c:pt idx="909">
                  <c:v>-7.5402254512913117E-2</c:v>
                </c:pt>
                <c:pt idx="910">
                  <c:v>-7.4950437775181858E-2</c:v>
                </c:pt>
                <c:pt idx="911">
                  <c:v>-7.448678549448115E-2</c:v>
                </c:pt>
                <c:pt idx="912">
                  <c:v>-7.4011370886880729E-2</c:v>
                </c:pt>
                <c:pt idx="913">
                  <c:v>-7.3524269025858416E-2</c:v>
                </c:pt>
                <c:pt idx="914">
                  <c:v>-7.3025556830444621E-2</c:v>
                </c:pt>
                <c:pt idx="915">
                  <c:v>-7.2515313053076041E-2</c:v>
                </c:pt>
                <c:pt idx="916">
                  <c:v>-7.1993618267160289E-2</c:v>
                </c:pt>
                <c:pt idx="917">
                  <c:v>-7.146055485435146E-2</c:v>
                </c:pt>
                <c:pt idx="918">
                  <c:v>-7.0916206991542011E-2</c:v>
                </c:pt>
                <c:pt idx="919">
                  <c:v>-7.0360660637569614E-2</c:v>
                </c:pt>
                <c:pt idx="920">
                  <c:v>-6.9794003519643516E-2</c:v>
                </c:pt>
                <c:pt idx="921">
                  <c:v>-6.9216325119491065E-2</c:v>
                </c:pt>
                <c:pt idx="922">
                  <c:v>-6.8627716659229218E-2</c:v>
                </c:pt>
                <c:pt idx="923">
                  <c:v>-6.8028271086956749E-2</c:v>
                </c:pt>
                <c:pt idx="924">
                  <c:v>-6.741808306207836E-2</c:v>
                </c:pt>
                <c:pt idx="925">
                  <c:v>-6.679724894035656E-2</c:v>
                </c:pt>
                <c:pt idx="926">
                  <c:v>-6.6165866758696221E-2</c:v>
                </c:pt>
                <c:pt idx="927">
                  <c:v>-6.5524036219662768E-2</c:v>
                </c:pt>
                <c:pt idx="928">
                  <c:v>-6.4871858675738775E-2</c:v>
                </c:pt>
                <c:pt idx="929">
                  <c:v>-6.4209437113318543E-2</c:v>
                </c:pt>
                <c:pt idx="930">
                  <c:v>-6.3536876136445666E-2</c:v>
                </c:pt>
                <c:pt idx="931">
                  <c:v>-6.2854281950295063E-2</c:v>
                </c:pt>
                <c:pt idx="932">
                  <c:v>-6.2161762344400649E-2</c:v>
                </c:pt>
                <c:pt idx="933">
                  <c:v>-6.1459426675637634E-2</c:v>
                </c:pt>
                <c:pt idx="934">
                  <c:v>-6.0747385850948889E-2</c:v>
                </c:pt>
                <c:pt idx="935">
                  <c:v>-6.0025752309835007E-2</c:v>
                </c:pt>
                <c:pt idx="936">
                  <c:v>-5.9294640006597267E-2</c:v>
                </c:pt>
                <c:pt idx="937">
                  <c:v>-5.8554164392343726E-2</c:v>
                </c:pt>
                <c:pt idx="938">
                  <c:v>-5.7804442396757728E-2</c:v>
                </c:pt>
                <c:pt idx="939">
                  <c:v>-5.704559240963316E-2</c:v>
                </c:pt>
                <c:pt idx="940">
                  <c:v>-5.6277734262179989E-2</c:v>
                </c:pt>
                <c:pt idx="941">
                  <c:v>-5.5500989208100787E-2</c:v>
                </c:pt>
                <c:pt idx="942">
                  <c:v>-5.4715479904443719E-2</c:v>
                </c:pt>
                <c:pt idx="943">
                  <c:v>-5.3921330392233874E-2</c:v>
                </c:pt>
                <c:pt idx="944">
                  <c:v>-5.3118666076884209E-2</c:v>
                </c:pt>
                <c:pt idx="945">
                  <c:v>-5.2307613708396615E-2</c:v>
                </c:pt>
                <c:pt idx="946">
                  <c:v>-5.1488301361341089E-2</c:v>
                </c:pt>
                <c:pt idx="947">
                  <c:v>-5.0660858414634823E-2</c:v>
                </c:pt>
                <c:pt idx="948">
                  <c:v>-4.9825415531111243E-2</c:v>
                </c:pt>
                <c:pt idx="949">
                  <c:v>-4.8982104636886105E-2</c:v>
                </c:pt>
                <c:pt idx="950">
                  <c:v>-4.8131058900525714E-2</c:v>
                </c:pt>
                <c:pt idx="951">
                  <c:v>-4.7272412712017271E-2</c:v>
                </c:pt>
                <c:pt idx="952">
                  <c:v>-4.640630166154746E-2</c:v>
                </c:pt>
                <c:pt idx="953">
                  <c:v>-4.5532862518091584E-2</c:v>
                </c:pt>
                <c:pt idx="954">
                  <c:v>-4.4652233207815278E-2</c:v>
                </c:pt>
                <c:pt idx="955">
                  <c:v>-4.3764552792295373E-2</c:v>
                </c:pt>
                <c:pt idx="956">
                  <c:v>-4.286996144655867E-2</c:v>
                </c:pt>
                <c:pt idx="957">
                  <c:v>-4.1968600436950526E-2</c:v>
                </c:pt>
                <c:pt idx="958">
                  <c:v>-4.1060612098822794E-2</c:v>
                </c:pt>
                <c:pt idx="959">
                  <c:v>-4.0146139814059303E-2</c:v>
                </c:pt>
                <c:pt idx="960">
                  <c:v>-3.9225327988434887E-2</c:v>
                </c:pt>
                <c:pt idx="961">
                  <c:v>-3.829832202881097E-2</c:v>
                </c:pt>
                <c:pt idx="962">
                  <c:v>-3.7365268320174526E-2</c:v>
                </c:pt>
                <c:pt idx="963">
                  <c:v>-3.6426314202522632E-2</c:v>
                </c:pt>
                <c:pt idx="964">
                  <c:v>-3.5481607947594779E-2</c:v>
                </c:pt>
                <c:pt idx="965">
                  <c:v>-3.4531298735460174E-2</c:v>
                </c:pt>
                <c:pt idx="966">
                  <c:v>-3.357553663095951E-2</c:v>
                </c:pt>
                <c:pt idx="967">
                  <c:v>-3.2614472560007442E-2</c:v>
                </c:pt>
                <c:pt idx="968">
                  <c:v>-3.1648258285763842E-2</c:v>
                </c:pt>
                <c:pt idx="969">
                  <c:v>-3.0677046384662007E-2</c:v>
                </c:pt>
                <c:pt idx="970">
                  <c:v>-2.9700990222319919E-2</c:v>
                </c:pt>
                <c:pt idx="971">
                  <c:v>-2.8720243929320186E-2</c:v>
                </c:pt>
                <c:pt idx="972">
                  <c:v>-2.7734962376871394E-2</c:v>
                </c:pt>
                <c:pt idx="973">
                  <c:v>-2.6745301152352585E-2</c:v>
                </c:pt>
                <c:pt idx="974">
                  <c:v>-2.5751416534743238E-2</c:v>
                </c:pt>
                <c:pt idx="975">
                  <c:v>-2.4753465469946129E-2</c:v>
                </c:pt>
                <c:pt idx="976">
                  <c:v>-2.3751605546002755E-2</c:v>
                </c:pt>
                <c:pt idx="977">
                  <c:v>-2.2745994968208783E-2</c:v>
                </c:pt>
                <c:pt idx="978">
                  <c:v>-2.1736792534132021E-2</c:v>
                </c:pt>
                <c:pt idx="979">
                  <c:v>-2.072415760853432E-2</c:v>
                </c:pt>
                <c:pt idx="980">
                  <c:v>-1.970825009821173E-2</c:v>
                </c:pt>
                <c:pt idx="981">
                  <c:v>-1.8689230426735513E-2</c:v>
                </c:pt>
                <c:pt idx="982">
                  <c:v>-1.7667259509124383E-2</c:v>
                </c:pt>
                <c:pt idx="983">
                  <c:v>-1.6642498726433474E-2</c:v>
                </c:pt>
                <c:pt idx="984">
                  <c:v>-1.5615109900269373E-2</c:v>
                </c:pt>
                <c:pt idx="985">
                  <c:v>-1.4585255267237779E-2</c:v>
                </c:pt>
                <c:pt idx="986">
                  <c:v>-1.3553097453323443E-2</c:v>
                </c:pt>
                <c:pt idx="987">
                  <c:v>-1.2518799448210077E-2</c:v>
                </c:pt>
                <c:pt idx="988">
                  <c:v>-1.148252457954283E-2</c:v>
                </c:pt>
                <c:pt idx="989">
                  <c:v>-1.0444436487135935E-2</c:v>
                </c:pt>
                <c:pt idx="990">
                  <c:v>-9.404699097133264E-3</c:v>
                </c:pt>
                <c:pt idx="991">
                  <c:v>-8.363476596120278E-3</c:v>
                </c:pt>
                <c:pt idx="992">
                  <c:v>-7.3209334052023595E-3</c:v>
                </c:pt>
                <c:pt idx="993">
                  <c:v>-6.277234154033611E-3</c:v>
                </c:pt>
                <c:pt idx="994">
                  <c:v>-5.2325436548244742E-3</c:v>
                </c:pt>
                <c:pt idx="995">
                  <c:v>-4.1870268763153891E-3</c:v>
                </c:pt>
                <c:pt idx="996">
                  <c:v>-3.1408489177252911E-3</c:v>
                </c:pt>
                <c:pt idx="997">
                  <c:v>-2.0941749826817002E-3</c:v>
                </c:pt>
                <c:pt idx="998">
                  <c:v>-1.0471703531321265E-3</c:v>
                </c:pt>
                <c:pt idx="999">
                  <c:v>-3.6324353997425316E-10</c:v>
                </c:pt>
                <c:pt idx="1000">
                  <c:v>-1.0471696266803521E-3</c:v>
                </c:pt>
                <c:pt idx="1001">
                  <c:v>-2.0941742564021511E-3</c:v>
                </c:pt>
                <c:pt idx="1002">
                  <c:v>-3.1408481917325069E-3</c:v>
                </c:pt>
                <c:pt idx="1003">
                  <c:v>-4.1870261507240139E-3</c:v>
                </c:pt>
                <c:pt idx="1004">
                  <c:v>-5.2325429297490839E-3</c:v>
                </c:pt>
                <c:pt idx="1005">
                  <c:v>-6.2772334295885593E-3</c:v>
                </c:pt>
                <c:pt idx="1006">
                  <c:v>-7.3209326815023394E-3</c:v>
                </c:pt>
                <c:pt idx="1007">
                  <c:v>-8.3634758732794214E-3</c:v>
                </c:pt>
                <c:pt idx="1008">
                  <c:v>-9.4046983752646869E-3</c:v>
                </c:pt>
                <c:pt idx="1009">
                  <c:v>-1.044443576635466E-2</c:v>
                </c:pt>
                <c:pt idx="1010">
                  <c:v>-1.1482523859962528E-2</c:v>
                </c:pt>
                <c:pt idx="1011">
                  <c:v>-1.2518798729944674E-2</c:v>
                </c:pt>
                <c:pt idx="1012">
                  <c:v>-1.3553096736486069E-2</c:v>
                </c:pt>
                <c:pt idx="1013">
                  <c:v>-1.4585254551941922E-2</c:v>
                </c:pt>
                <c:pt idx="1014">
                  <c:v>-1.5615109186627838E-2</c:v>
                </c:pt>
                <c:pt idx="1015">
                  <c:v>-1.6642498014558811E-2</c:v>
                </c:pt>
                <c:pt idx="1016">
                  <c:v>-1.7667258799129296E-2</c:v>
                </c:pt>
                <c:pt idx="1017">
                  <c:v>-1.8689229718731971E-2</c:v>
                </c:pt>
                <c:pt idx="1018">
                  <c:v>-1.9708249392311684E-2</c:v>
                </c:pt>
                <c:pt idx="1019">
                  <c:v>-2.0724156904849089E-2</c:v>
                </c:pt>
                <c:pt idx="1020">
                  <c:v>-2.173679183277144E-2</c:v>
                </c:pt>
                <c:pt idx="1021">
                  <c:v>-2.2745994269285034E-2</c:v>
                </c:pt>
                <c:pt idx="1022">
                  <c:v>-2.3751604849625931E-2</c:v>
                </c:pt>
                <c:pt idx="1023">
                  <c:v>-2.4753464776226478E-2</c:v>
                </c:pt>
                <c:pt idx="1024">
                  <c:v>-2.5751415843790159E-2</c:v>
                </c:pt>
                <c:pt idx="1025">
                  <c:v>-2.6745300464275049E-2</c:v>
                </c:pt>
                <c:pt idx="1026">
                  <c:v>-2.7734961691778335E-2</c:v>
                </c:pt>
                <c:pt idx="1027">
                  <c:v>-2.8720243247319518E-2</c:v>
                </c:pt>
                <c:pt idx="1028">
                  <c:v>-2.9700989543519612E-2</c:v>
                </c:pt>
                <c:pt idx="1029">
                  <c:v>-3.0677045709169102E-2</c:v>
                </c:pt>
                <c:pt idx="1030">
                  <c:v>-3.1648257613684887E-2</c:v>
                </c:pt>
                <c:pt idx="1031">
                  <c:v>-3.2614471891448824E-2</c:v>
                </c:pt>
                <c:pt idx="1032">
                  <c:v>-3.3575535966025589E-2</c:v>
                </c:pt>
                <c:pt idx="1033">
                  <c:v>-3.4531298074257179E-2</c:v>
                </c:pt>
                <c:pt idx="1034">
                  <c:v>-3.548160729022698E-2</c:v>
                </c:pt>
                <c:pt idx="1035">
                  <c:v>-3.6426313549093703E-2</c:v>
                </c:pt>
                <c:pt idx="1036">
                  <c:v>-3.7365267670787926E-2</c:v>
                </c:pt>
                <c:pt idx="1037">
                  <c:v>-3.8298321383568965E-2</c:v>
                </c:pt>
                <c:pt idx="1038">
                  <c:v>-3.9225327347439644E-2</c:v>
                </c:pt>
                <c:pt idx="1039">
                  <c:v>-4.0146139177412034E-2</c:v>
                </c:pt>
                <c:pt idx="1040">
                  <c:v>-4.1060611466623771E-2</c:v>
                </c:pt>
                <c:pt idx="1041">
                  <c:v>-4.1968599809299845E-2</c:v>
                </c:pt>
                <c:pt idx="1042">
                  <c:v>-4.2869960823555063E-2</c:v>
                </c:pt>
                <c:pt idx="1043">
                  <c:v>-4.3764552174036707E-2</c:v>
                </c:pt>
                <c:pt idx="1044">
                  <c:v>-4.465223259439996E-2</c:v>
                </c:pt>
                <c:pt idx="1045">
                  <c:v>-4.5532861909616341E-2</c:v>
                </c:pt>
                <c:pt idx="1046">
                  <c:v>-4.6406301058108633E-2</c:v>
                </c:pt>
                <c:pt idx="1047">
                  <c:v>-4.7272412113709895E-2</c:v>
                </c:pt>
                <c:pt idx="1048">
                  <c:v>-4.8131058307444526E-2</c:v>
                </c:pt>
                <c:pt idx="1049">
                  <c:v>-4.8982104049124627E-2</c:v>
                </c:pt>
                <c:pt idx="1050">
                  <c:v>-4.9825414948762185E-2</c:v>
                </c:pt>
                <c:pt idx="1051">
                  <c:v>-5.0660857837790368E-2</c:v>
                </c:pt>
                <c:pt idx="1052">
                  <c:v>-5.1488300790092111E-2</c:v>
                </c:pt>
                <c:pt idx="1053">
                  <c:v>-5.2307613142833526E-2</c:v>
                </c:pt>
                <c:pt idx="1054">
                  <c:v>-5.3118665517096215E-2</c:v>
                </c:pt>
                <c:pt idx="1055">
                  <c:v>-5.3921329838308475E-2</c:v>
                </c:pt>
                <c:pt idx="1056">
                  <c:v>-5.47154793564694E-2</c:v>
                </c:pt>
                <c:pt idx="1057">
                  <c:v>-5.5500988666163868E-2</c:v>
                </c:pt>
                <c:pt idx="1058">
                  <c:v>-5.6277733726366248E-2</c:v>
                </c:pt>
                <c:pt idx="1059">
                  <c:v>-5.704559188002712E-2</c:v>
                </c:pt>
                <c:pt idx="1060">
                  <c:v>-5.7804441873442913E-2</c:v>
                </c:pt>
                <c:pt idx="1061">
                  <c:v>-5.8554163875402965E-2</c:v>
                </c:pt>
                <c:pt idx="1062">
                  <c:v>-5.9294639496112113E-2</c:v>
                </c:pt>
                <c:pt idx="1063">
                  <c:v>-6.0025751805886048E-2</c:v>
                </c:pt>
                <c:pt idx="1064">
                  <c:v>-6.0747385353615714E-2</c:v>
                </c:pt>
                <c:pt idx="1065">
                  <c:v>-6.1459426184998674E-2</c:v>
                </c:pt>
                <c:pt idx="1066">
                  <c:v>-6.2161761860533592E-2</c:v>
                </c:pt>
                <c:pt idx="1067">
                  <c:v>-6.2854281473275417E-2</c:v>
                </c:pt>
                <c:pt idx="1068">
                  <c:v>-6.3536875666349676E-2</c:v>
                </c:pt>
                <c:pt idx="1069">
                  <c:v>-6.4209436650220234E-2</c:v>
                </c:pt>
                <c:pt idx="1070">
                  <c:v>-6.4871858219711365E-2</c:v>
                </c:pt>
                <c:pt idx="1071">
                  <c:v>-6.5524035770778352E-2</c:v>
                </c:pt>
                <c:pt idx="1072">
                  <c:v>-6.6165866317025521E-2</c:v>
                </c:pt>
                <c:pt idx="1073">
                  <c:v>-6.6797248505969506E-2</c:v>
                </c:pt>
                <c:pt idx="1074">
                  <c:v>-6.7418082635043355E-2</c:v>
                </c:pt>
                <c:pt idx="1075">
                  <c:v>-6.8028270667341309E-2</c:v>
                </c:pt>
                <c:pt idx="1076">
                  <c:v>-6.8627716247099693E-2</c:v>
                </c:pt>
                <c:pt idx="1077">
                  <c:v>-6.9216324714912375E-2</c:v>
                </c:pt>
                <c:pt idx="1078">
                  <c:v>-6.9794003122679152E-2</c:v>
                </c:pt>
                <c:pt idx="1079">
                  <c:v>-7.0360660248282664E-2</c:v>
                </c:pt>
                <c:pt idx="1080">
                  <c:v>-7.0916206609994037E-2</c:v>
                </c:pt>
                <c:pt idx="1081">
                  <c:v>-7.1460554480602789E-2</c:v>
                </c:pt>
                <c:pt idx="1082">
                  <c:v>-7.1993617901269777E-2</c:v>
                </c:pt>
                <c:pt idx="1083">
                  <c:v>-7.2515312695101627E-2</c:v>
                </c:pt>
                <c:pt idx="1084">
                  <c:v>-7.3025556480442608E-2</c:v>
                </c:pt>
                <c:pt idx="1085">
                  <c:v>-7.35242686838843E-2</c:v>
                </c:pt>
                <c:pt idx="1086">
                  <c:v>-7.4011370552988495E-2</c:v>
                </c:pt>
                <c:pt idx="1087">
                  <c:v>-7.4486785168723382E-2</c:v>
                </c:pt>
                <c:pt idx="1088">
                  <c:v>-7.4950437457610167E-2</c:v>
                </c:pt>
                <c:pt idx="1089">
                  <c:v>-7.540225420357749E-2</c:v>
                </c:pt>
                <c:pt idx="1090">
                  <c:v>-7.5842164059523667E-2</c:v>
                </c:pt>
                <c:pt idx="1091">
                  <c:v>-7.6270097558582967E-2</c:v>
                </c:pt>
                <c:pt idx="1092">
                  <c:v>-7.6685987125095043E-2</c:v>
                </c:pt>
                <c:pt idx="1093">
                  <c:v>-7.7089767085276359E-2</c:v>
                </c:pt>
                <c:pt idx="1094">
                  <c:v>-7.7481373677590365E-2</c:v>
                </c:pt>
                <c:pt idx="1095">
                  <c:v>-7.7860745062816594E-2</c:v>
                </c:pt>
                <c:pt idx="1096">
                  <c:v>-7.8227821333815603E-2</c:v>
                </c:pt>
                <c:pt idx="1097">
                  <c:v>-7.8582544524988834E-2</c:v>
                </c:pt>
                <c:pt idx="1098">
                  <c:v>-7.8924858621432489E-2</c:v>
                </c:pt>
                <c:pt idx="1099">
                  <c:v>-7.9254709567782411E-2</c:v>
                </c:pt>
                <c:pt idx="1100">
                  <c:v>-7.9572045276750533E-2</c:v>
                </c:pt>
                <c:pt idx="1101">
                  <c:v>-7.9876815637349816E-2</c:v>
                </c:pt>
                <c:pt idx="1102">
                  <c:v>-8.0168972522807233E-2</c:v>
                </c:pt>
                <c:pt idx="1103">
                  <c:v>-8.0448469798163919E-2</c:v>
                </c:pt>
                <c:pt idx="1104">
                  <c:v>-8.0715263327560002E-2</c:v>
                </c:pt>
                <c:pt idx="1105">
                  <c:v>-8.0969310981204481E-2</c:v>
                </c:pt>
                <c:pt idx="1106">
                  <c:v>-8.1210572642027912E-2</c:v>
                </c:pt>
                <c:pt idx="1107">
                  <c:v>-8.1439010212017202E-2</c:v>
                </c:pt>
                <c:pt idx="1108">
                  <c:v>-8.165458761823205E-2</c:v>
                </c:pt>
                <c:pt idx="1109">
                  <c:v>-8.1857270818500846E-2</c:v>
                </c:pt>
                <c:pt idx="1110">
                  <c:v>-8.2047027806796777E-2</c:v>
                </c:pt>
                <c:pt idx="1111">
                  <c:v>-8.2223828618291722E-2</c:v>
                </c:pt>
                <c:pt idx="1112">
                  <c:v>-8.2387645334087961E-2</c:v>
                </c:pt>
                <c:pt idx="1113">
                  <c:v>-8.2538452085627115E-2</c:v>
                </c:pt>
                <c:pt idx="1114">
                  <c:v>-8.2676225058774866E-2</c:v>
                </c:pt>
                <c:pt idx="1115">
                  <c:v>-8.28009424975817E-2</c:v>
                </c:pt>
                <c:pt idx="1116">
                  <c:v>-8.291258470771827E-2</c:v>
                </c:pt>
                <c:pt idx="1117">
                  <c:v>-8.3011134059585392E-2</c:v>
                </c:pt>
                <c:pt idx="1118">
                  <c:v>-8.3096574991098016E-2</c:v>
                </c:pt>
                <c:pt idx="1119">
                  <c:v>-8.3168894010142588E-2</c:v>
                </c:pt>
                <c:pt idx="1120">
                  <c:v>-8.322807969670766E-2</c:v>
                </c:pt>
                <c:pt idx="1121">
                  <c:v>-8.3274122704687245E-2</c:v>
                </c:pt>
                <c:pt idx="1122">
                  <c:v>-8.3307015763356612E-2</c:v>
                </c:pt>
                <c:pt idx="1123">
                  <c:v>-8.3326753678520507E-2</c:v>
                </c:pt>
                <c:pt idx="1124">
                  <c:v>-8.3333333333333329E-2</c:v>
                </c:pt>
                <c:pt idx="1125">
                  <c:v>-8.3326753688791305E-2</c:v>
                </c:pt>
                <c:pt idx="1126">
                  <c:v>-8.3307015783896571E-2</c:v>
                </c:pt>
                <c:pt idx="1127">
                  <c:v>-8.3274122735493131E-2</c:v>
                </c:pt>
                <c:pt idx="1128">
                  <c:v>-8.3228079737774602E-2</c:v>
                </c:pt>
                <c:pt idx="1129">
                  <c:v>-8.3168894061464105E-2</c:v>
                </c:pt>
                <c:pt idx="1130">
                  <c:v>-8.3096575052666016E-2</c:v>
                </c:pt>
                <c:pt idx="1131">
                  <c:v>-8.3011134131390121E-2</c:v>
                </c:pt>
                <c:pt idx="1132">
                  <c:v>-8.2912584789748403E-2</c:v>
                </c:pt>
                <c:pt idx="1133">
                  <c:v>-8.2800942589824289E-2</c:v>
                </c:pt>
                <c:pt idx="1134">
                  <c:v>-8.2676225161215353E-2</c:v>
                </c:pt>
                <c:pt idx="1135">
                  <c:v>-8.2538452198249304E-2</c:v>
                </c:pt>
                <c:pt idx="1136">
                  <c:v>-8.238764545687409E-2</c:v>
                </c:pt>
                <c:pt idx="1137">
                  <c:v>-8.2223828751222389E-2</c:v>
                </c:pt>
                <c:pt idx="1138">
                  <c:v>-8.2047027949850998E-2</c:v>
                </c:pt>
                <c:pt idx="1139">
                  <c:v>-8.1857270971656015E-2</c:v>
                </c:pt>
                <c:pt idx="1140">
                  <c:v>-8.1654587781463991E-2</c:v>
                </c:pt>
                <c:pt idx="1141">
                  <c:v>-8.1439010385300173E-2</c:v>
                </c:pt>
                <c:pt idx="1142">
                  <c:v>-8.1210572825334518E-2</c:v>
                </c:pt>
                <c:pt idx="1143">
                  <c:v>-8.0969311174505773E-2</c:v>
                </c:pt>
                <c:pt idx="1144">
                  <c:v>-8.0715263530825448E-2</c:v>
                </c:pt>
                <c:pt idx="1145">
                  <c:v>-8.0448470011361448E-2</c:v>
                </c:pt>
                <c:pt idx="1146">
                  <c:v>-8.0168972745903164E-2</c:v>
                </c:pt>
                <c:pt idx="1147">
                  <c:v>-7.9876815870308912E-2</c:v>
                </c:pt>
                <c:pt idx="1148">
                  <c:v>-7.9572045519536019E-2</c:v>
                </c:pt>
                <c:pt idx="1149">
                  <c:v>-7.9254709820355929E-2</c:v>
                </c:pt>
                <c:pt idx="1150">
                  <c:v>-7.8924858883754154E-2</c:v>
                </c:pt>
                <c:pt idx="1151">
                  <c:v>-7.8582544797017248E-2</c:v>
                </c:pt>
                <c:pt idx="1152">
                  <c:v>-7.82278216155078E-2</c:v>
                </c:pt>
                <c:pt idx="1153">
                  <c:v>-7.7860745354128083E-2</c:v>
                </c:pt>
                <c:pt idx="1154">
                  <c:v>-7.7481373978475113E-2</c:v>
                </c:pt>
                <c:pt idx="1155">
                  <c:v>-7.7089767395686876E-2</c:v>
                </c:pt>
                <c:pt idx="1156">
                  <c:v>-7.6685987444982326E-2</c:v>
                </c:pt>
                <c:pt idx="1157">
                  <c:v>-7.6270097887896501E-2</c:v>
                </c:pt>
                <c:pt idx="1158">
                  <c:v>-7.5842164398211454E-2</c:v>
                </c:pt>
                <c:pt idx="1159">
                  <c:v>-7.5402254551586043E-2</c:v>
                </c:pt>
                <c:pt idx="1160">
                  <c:v>-7.4950437814884516E-2</c:v>
                </c:pt>
                <c:pt idx="1161">
                  <c:v>-7.4486785535207142E-2</c:v>
                </c:pt>
                <c:pt idx="1162">
                  <c:v>-7.4011370928623768E-2</c:v>
                </c:pt>
                <c:pt idx="1163">
                  <c:v>-7.3524269068611772E-2</c:v>
                </c:pt>
                <c:pt idx="1164">
                  <c:v>-7.3025556874201605E-2</c:v>
                </c:pt>
                <c:pt idx="1165">
                  <c:v>-7.2515313097829895E-2</c:v>
                </c:pt>
                <c:pt idx="1166">
                  <c:v>-7.1993618312903726E-2</c:v>
                </c:pt>
                <c:pt idx="1167">
                  <c:v>-7.1460554901077403E-2</c:v>
                </c:pt>
                <c:pt idx="1168">
                  <c:v>-7.0916207039242937E-2</c:v>
                </c:pt>
                <c:pt idx="1169">
                  <c:v>-7.0360660686238058E-2</c:v>
                </c:pt>
                <c:pt idx="1170">
                  <c:v>-6.9794003569271887E-2</c:v>
                </c:pt>
                <c:pt idx="1171">
                  <c:v>-6.9216325170071924E-2</c:v>
                </c:pt>
                <c:pt idx="1172">
                  <c:v>-6.8627716710754183E-2</c:v>
                </c:pt>
                <c:pt idx="1173">
                  <c:v>-6.802827113941752E-2</c:v>
                </c:pt>
                <c:pt idx="1174">
                  <c:v>-6.7418083115466737E-2</c:v>
                </c:pt>
                <c:pt idx="1175">
                  <c:v>-6.6797248994664202E-2</c:v>
                </c:pt>
                <c:pt idx="1176">
                  <c:v>-6.6165866813914356E-2</c:v>
                </c:pt>
                <c:pt idx="1177">
                  <c:v>-6.5524036275782779E-2</c:v>
                </c:pt>
                <c:pt idx="1178">
                  <c:v>-6.4871858732751711E-2</c:v>
                </c:pt>
                <c:pt idx="1179">
                  <c:v>-6.4209437171215508E-2</c:v>
                </c:pt>
                <c:pt idx="1180">
                  <c:v>-6.353687619521757E-2</c:v>
                </c:pt>
                <c:pt idx="1181">
                  <c:v>-6.2854282009932469E-2</c:v>
                </c:pt>
                <c:pt idx="1182">
                  <c:v>-6.2161762404895009E-2</c:v>
                </c:pt>
                <c:pt idx="1183">
                  <c:v>-6.1459426736978524E-2</c:v>
                </c:pt>
                <c:pt idx="1184">
                  <c:v>-6.0747385913126818E-2</c:v>
                </c:pt>
                <c:pt idx="1185">
                  <c:v>-6.0025752372840059E-2</c:v>
                </c:pt>
                <c:pt idx="1186">
                  <c:v>-5.9294640070419506E-2</c:v>
                </c:pt>
                <c:pt idx="1187">
                  <c:v>-5.8554164456973153E-2</c:v>
                </c:pt>
                <c:pt idx="1188">
                  <c:v>-5.7804442462183941E-2</c:v>
                </c:pt>
                <c:pt idx="1189">
                  <c:v>-5.7045592475846042E-2</c:v>
                </c:pt>
                <c:pt idx="1190">
                  <c:v>-5.6277734329168973E-2</c:v>
                </c:pt>
                <c:pt idx="1191">
                  <c:v>-5.550098927585518E-2</c:v>
                </c:pt>
                <c:pt idx="1192">
                  <c:v>-5.4715479972953056E-2</c:v>
                </c:pt>
                <c:pt idx="1193">
                  <c:v>-5.3921330461487109E-2</c:v>
                </c:pt>
                <c:pt idx="1194">
                  <c:v>-5.311866614687142E-2</c:v>
                </c:pt>
                <c:pt idx="1195">
                  <c:v>-5.2307613779105859E-2</c:v>
                </c:pt>
                <c:pt idx="1196">
                  <c:v>-5.1488301432761084E-2</c:v>
                </c:pt>
                <c:pt idx="1197">
                  <c:v>-5.0660858486754508E-2</c:v>
                </c:pt>
                <c:pt idx="1198">
                  <c:v>-4.982541560391901E-2</c:v>
                </c:pt>
                <c:pt idx="1199">
                  <c:v>-4.8982104710370684E-2</c:v>
                </c:pt>
                <c:pt idx="1200">
                  <c:v>-4.8131058974675268E-2</c:v>
                </c:pt>
                <c:pt idx="1201">
                  <c:v>-4.7272412786820095E-2</c:v>
                </c:pt>
                <c:pt idx="1202">
                  <c:v>-4.6406301736991978E-2</c:v>
                </c:pt>
                <c:pt idx="1203">
                  <c:v>-4.5532862594165641E-2</c:v>
                </c:pt>
                <c:pt idx="1204">
                  <c:v>-4.4652233284507105E-2</c:v>
                </c:pt>
                <c:pt idx="1205">
                  <c:v>-4.3764552869592736E-2</c:v>
                </c:pt>
                <c:pt idx="1206">
                  <c:v>-4.2869961524450127E-2</c:v>
                </c:pt>
                <c:pt idx="1207">
                  <c:v>-4.1968600515423275E-2</c:v>
                </c:pt>
                <c:pt idx="1208">
                  <c:v>-4.1060612177864046E-2</c:v>
                </c:pt>
                <c:pt idx="1209">
                  <c:v>-4.0146139893656854E-2</c:v>
                </c:pt>
                <c:pt idx="1210">
                  <c:v>-3.9225328068576031E-2</c:v>
                </c:pt>
                <c:pt idx="1211">
                  <c:v>-3.8298322109482918E-2</c:v>
                </c:pt>
                <c:pt idx="1212">
                  <c:v>-3.736526840136481E-2</c:v>
                </c:pt>
                <c:pt idx="1213">
                  <c:v>-3.6426314284218157E-2</c:v>
                </c:pt>
                <c:pt idx="1214">
                  <c:v>-3.5481608029782917E-2</c:v>
                </c:pt>
                <c:pt idx="1215">
                  <c:v>-3.453129881812781E-2</c:v>
                </c:pt>
                <c:pt idx="1216">
                  <c:v>-3.3575536714093461E-2</c:v>
                </c:pt>
                <c:pt idx="1217">
                  <c:v>-3.26144726435958E-2</c:v>
                </c:pt>
                <c:pt idx="1218">
                  <c:v>-3.1648258369792188E-2</c:v>
                </c:pt>
                <c:pt idx="1219">
                  <c:v>-3.0677046469117338E-2</c:v>
                </c:pt>
                <c:pt idx="1220">
                  <c:v>-2.9700990307188771E-2</c:v>
                </c:pt>
                <c:pt idx="1221">
                  <c:v>-2.8720244014589016E-2</c:v>
                </c:pt>
                <c:pt idx="1222">
                  <c:v>-2.7734962462526869E-2</c:v>
                </c:pt>
                <c:pt idx="1223">
                  <c:v>-2.6745301238381047E-2</c:v>
                </c:pt>
                <c:pt idx="1224">
                  <c:v>-2.5751416621131382E-2</c:v>
                </c:pt>
                <c:pt idx="1225">
                  <c:v>-2.4753465556680173E-2</c:v>
                </c:pt>
                <c:pt idx="1226">
                  <c:v>-2.3751605633068856E-2</c:v>
                </c:pt>
                <c:pt idx="1227">
                  <c:v>-2.2745995055593476E-2</c:v>
                </c:pt>
                <c:pt idx="1228">
                  <c:v>-2.1736792621821228E-2</c:v>
                </c:pt>
                <c:pt idx="1229">
                  <c:v>-2.0724157696515623E-2</c:v>
                </c:pt>
                <c:pt idx="1230">
                  <c:v>-1.9708250186469951E-2</c:v>
                </c:pt>
                <c:pt idx="1231">
                  <c:v>-1.8689230515256571E-2</c:v>
                </c:pt>
                <c:pt idx="1232">
                  <c:v>-1.7667259597894586E-2</c:v>
                </c:pt>
                <c:pt idx="1233">
                  <c:v>-1.6642498815438517E-2</c:v>
                </c:pt>
                <c:pt idx="1234">
                  <c:v>-1.5615109989495488E-2</c:v>
                </c:pt>
                <c:pt idx="1235">
                  <c:v>-1.4585255356670733E-2</c:v>
                </c:pt>
                <c:pt idx="1236">
                  <c:v>-1.3553097542948969E-2</c:v>
                </c:pt>
                <c:pt idx="1237">
                  <c:v>-1.2518799538014311E-2</c:v>
                </c:pt>
                <c:pt idx="1238">
                  <c:v>-1.14825246695113E-2</c:v>
                </c:pt>
                <c:pt idx="1239">
                  <c:v>-1.0444436577254726E-2</c:v>
                </c:pt>
                <c:pt idx="1240">
                  <c:v>-9.404699187388E-3</c:v>
                </c:pt>
                <c:pt idx="1241">
                  <c:v>-8.363476686497737E-3</c:v>
                </c:pt>
                <c:pt idx="1242">
                  <c:v>-7.3209334956872421E-3</c:v>
                </c:pt>
                <c:pt idx="1243">
                  <c:v>-6.2772342446009988E-3</c:v>
                </c:pt>
                <c:pt idx="1244">
                  <c:v>-5.2325437454813183E-3</c:v>
                </c:pt>
                <c:pt idx="1245">
                  <c:v>-4.1870269670366009E-3</c:v>
                </c:pt>
                <c:pt idx="1246">
                  <c:v>-3.1408490084863364E-3</c:v>
                </c:pt>
                <c:pt idx="1247">
                  <c:v>-2.0941750734889547E-3</c:v>
                </c:pt>
                <c:pt idx="1248">
                  <c:v>-1.0471704439503867E-3</c:v>
                </c:pt>
                <c:pt idx="1249">
                  <c:v>-4.5408051776128777E-10</c:v>
                </c:pt>
                <c:pt idx="1250">
                  <c:v>-1.047169535871417E-3</c:v>
                </c:pt>
                <c:pt idx="1251">
                  <c:v>-2.0941741656250851E-3</c:v>
                </c:pt>
                <c:pt idx="1252">
                  <c:v>-3.1408481010019342E-3</c:v>
                </c:pt>
                <c:pt idx="1253">
                  <c:v>-4.1870260600539557E-3</c:v>
                </c:pt>
                <c:pt idx="1254">
                  <c:v>-5.232542839153846E-3</c:v>
                </c:pt>
                <c:pt idx="1255">
                  <c:v>-6.2772333390827247E-3</c:v>
                </c:pt>
                <c:pt idx="1256">
                  <c:v>-7.3209325910998865E-3</c:v>
                </c:pt>
                <c:pt idx="1257">
                  <c:v>-8.363475782994895E-3</c:v>
                </c:pt>
                <c:pt idx="1258">
                  <c:v>-9.4046982851120255E-3</c:v>
                </c:pt>
                <c:pt idx="1259">
                  <c:v>-1.044443567634807E-2</c:v>
                </c:pt>
                <c:pt idx="1260">
                  <c:v>-1.1482523770116484E-2</c:v>
                </c:pt>
                <c:pt idx="1261">
                  <c:v>-1.2518798640273034E-2</c:v>
                </c:pt>
                <c:pt idx="1262">
                  <c:v>-1.3553096647003243E-2</c:v>
                </c:pt>
                <c:pt idx="1263">
                  <c:v>-1.4585254462661561E-2</c:v>
                </c:pt>
                <c:pt idx="1264">
                  <c:v>-1.5615109097564436E-2</c:v>
                </c:pt>
                <c:pt idx="1265">
                  <c:v>-1.6642497925726231E-2</c:v>
                </c:pt>
                <c:pt idx="1266">
                  <c:v>-1.766725871054137E-2</c:v>
                </c:pt>
                <c:pt idx="1267">
                  <c:v>-1.8689229630402635E-2</c:v>
                </c:pt>
                <c:pt idx="1268">
                  <c:v>-1.9708249304254823E-2</c:v>
                </c:pt>
                <c:pt idx="1269">
                  <c:v>-2.0724156817078839E-2</c:v>
                </c:pt>
                <c:pt idx="1270">
                  <c:v>-2.1736791745301451E-2</c:v>
                </c:pt>
                <c:pt idx="1271">
                  <c:v>-2.2745994182128904E-2</c:v>
                </c:pt>
                <c:pt idx="1272">
                  <c:v>-2.3751604762797498E-2</c:v>
                </c:pt>
                <c:pt idx="1273">
                  <c:v>-2.475346468973923E-2</c:v>
                </c:pt>
                <c:pt idx="1274">
                  <c:v>-2.5751415757657964E-2</c:v>
                </c:pt>
                <c:pt idx="1275">
                  <c:v>-2.674530037851142E-2</c:v>
                </c:pt>
                <c:pt idx="1276">
                  <c:v>-2.7734961606396314E-2</c:v>
                </c:pt>
                <c:pt idx="1277">
                  <c:v>-2.872024316233264E-2</c:v>
                </c:pt>
                <c:pt idx="1278">
                  <c:v>-2.9700989458941344E-2</c:v>
                </c:pt>
                <c:pt idx="1279">
                  <c:v>-3.0677045625012573E-2</c:v>
                </c:pt>
                <c:pt idx="1280">
                  <c:v>-3.1648257529963829E-2</c:v>
                </c:pt>
                <c:pt idx="1281">
                  <c:v>-3.2614471808175685E-2</c:v>
                </c:pt>
                <c:pt idx="1282">
                  <c:v>-3.3575535883213818E-2</c:v>
                </c:pt>
                <c:pt idx="1283">
                  <c:v>-3.4531297991919341E-2</c:v>
                </c:pt>
                <c:pt idx="1284">
                  <c:v>-3.5481607208376106E-2</c:v>
                </c:pt>
                <c:pt idx="1285">
                  <c:v>-3.6426313467743138E-2</c:v>
                </c:pt>
                <c:pt idx="1286">
                  <c:v>-3.7365267589949729E-2</c:v>
                </c:pt>
                <c:pt idx="1287">
                  <c:v>-3.8298321303255924E-2</c:v>
                </c:pt>
                <c:pt idx="1288">
                  <c:v>-3.9225327267664457E-2</c:v>
                </c:pt>
                <c:pt idx="1289">
                  <c:v>-4.0146139098187171E-2</c:v>
                </c:pt>
                <c:pt idx="1290">
                  <c:v>-4.1060611387961736E-2</c:v>
                </c:pt>
                <c:pt idx="1291">
                  <c:v>-4.1968599731212558E-2</c:v>
                </c:pt>
                <c:pt idx="1292">
                  <c:v>-4.2869960746054842E-2</c:v>
                </c:pt>
                <c:pt idx="1293">
                  <c:v>-4.3764552097135784E-2</c:v>
                </c:pt>
                <c:pt idx="1294">
                  <c:v>-4.4652232518110464E-2</c:v>
                </c:pt>
                <c:pt idx="1295">
                  <c:v>-4.5532861833949938E-2</c:v>
                </c:pt>
                <c:pt idx="1296">
                  <c:v>-4.6406300983077235E-2</c:v>
                </c:pt>
                <c:pt idx="1297">
                  <c:v>-4.7272412039325092E-2</c:v>
                </c:pt>
                <c:pt idx="1298">
                  <c:v>-4.8131058233718042E-2</c:v>
                </c:pt>
                <c:pt idx="1299">
                  <c:v>-4.8982103976068059E-2</c:v>
                </c:pt>
                <c:pt idx="1300">
                  <c:v>-4.9825414876386677E-2</c:v>
                </c:pt>
                <c:pt idx="1301">
                  <c:v>-5.066085776610732E-2</c:v>
                </c:pt>
                <c:pt idx="1302">
                  <c:v>-5.1488300719112555E-2</c:v>
                </c:pt>
                <c:pt idx="1303">
                  <c:v>-5.2307613072568628E-2</c:v>
                </c:pt>
                <c:pt idx="1304">
                  <c:v>-5.3118665447557029E-2</c:v>
                </c:pt>
                <c:pt idx="1305">
                  <c:v>-5.3921329769505567E-2</c:v>
                </c:pt>
                <c:pt idx="1306">
                  <c:v>-5.4715479288413589E-2</c:v>
                </c:pt>
                <c:pt idx="1307">
                  <c:v>-5.5500988598865604E-2</c:v>
                </c:pt>
                <c:pt idx="1308">
                  <c:v>-5.6277733659835905E-2</c:v>
                </c:pt>
                <c:pt idx="1309">
                  <c:v>-5.7045591814275549E-2</c:v>
                </c:pt>
                <c:pt idx="1310">
                  <c:v>-5.7804441808479878E-2</c:v>
                </c:pt>
                <c:pt idx="1311">
                  <c:v>-5.8554163811238659E-2</c:v>
                </c:pt>
                <c:pt idx="1312">
                  <c:v>-5.9294639432756278E-2</c:v>
                </c:pt>
                <c:pt idx="1313">
                  <c:v>-6.0025751743348704E-2</c:v>
                </c:pt>
                <c:pt idx="1314">
                  <c:v>-6.0747385291906653E-2</c:v>
                </c:pt>
                <c:pt idx="1315">
                  <c:v>-6.1459426124127241E-2</c:v>
                </c:pt>
                <c:pt idx="1316">
                  <c:v>-6.2161761800509301E-2</c:v>
                </c:pt>
                <c:pt idx="1317">
                  <c:v>-6.2854281414107468E-2</c:v>
                </c:pt>
                <c:pt idx="1318">
                  <c:v>-6.3536875608047286E-2</c:v>
                </c:pt>
                <c:pt idx="1319">
                  <c:v>-6.4209436592792532E-2</c:v>
                </c:pt>
                <c:pt idx="1320">
                  <c:v>-6.4871858163166998E-2</c:v>
                </c:pt>
                <c:pt idx="1321">
                  <c:v>-6.5524035715125981E-2</c:v>
                </c:pt>
                <c:pt idx="1322">
                  <c:v>-6.6165866262273984E-2</c:v>
                </c:pt>
                <c:pt idx="1323">
                  <c:v>-6.6797248452127159E-2</c:v>
                </c:pt>
                <c:pt idx="1324">
                  <c:v>-6.7418082582118566E-2</c:v>
                </c:pt>
                <c:pt idx="1325">
                  <c:v>-6.8028270615342057E-2</c:v>
                </c:pt>
                <c:pt idx="1326">
                  <c:v>-6.8627716196033889E-2</c:v>
                </c:pt>
                <c:pt idx="1327">
                  <c:v>-6.9216324664788123E-2</c:v>
                </c:pt>
                <c:pt idx="1328">
                  <c:v>-6.9794003073504057E-2</c:v>
                </c:pt>
                <c:pt idx="1329">
                  <c:v>-7.0360660200064346E-2</c:v>
                </c:pt>
                <c:pt idx="1330">
                  <c:v>-7.0916206562739739E-2</c:v>
                </c:pt>
                <c:pt idx="1331">
                  <c:v>-7.1460554434319659E-2</c:v>
                </c:pt>
                <c:pt idx="1332">
                  <c:v>-7.1993617855965156E-2</c:v>
                </c:pt>
                <c:pt idx="1333">
                  <c:v>-7.2515312650782329E-2</c:v>
                </c:pt>
                <c:pt idx="1334">
                  <c:v>-7.3025556437115363E-2</c:v>
                </c:pt>
                <c:pt idx="1335">
                  <c:v>-7.3524268641555771E-2</c:v>
                </c:pt>
                <c:pt idx="1336">
                  <c:v>-7.4011370511665009E-2</c:v>
                </c:pt>
                <c:pt idx="1337">
                  <c:v>-7.4486785128411573E-2</c:v>
                </c:pt>
                <c:pt idx="1338">
                  <c:v>-7.4950437418315807E-2</c:v>
                </c:pt>
                <c:pt idx="1339">
                  <c:v>-7.5402254165306631E-2</c:v>
                </c:pt>
                <c:pt idx="1340">
                  <c:v>-7.5842164022282249E-2</c:v>
                </c:pt>
                <c:pt idx="1341">
                  <c:v>-7.6270097522376443E-2</c:v>
                </c:pt>
                <c:pt idx="1342">
                  <c:v>-7.6685987089929172E-2</c:v>
                </c:pt>
                <c:pt idx="1343">
                  <c:v>-7.7089767051156166E-2</c:v>
                </c:pt>
                <c:pt idx="1344">
                  <c:v>-7.7481373644521054E-2</c:v>
                </c:pt>
                <c:pt idx="1345">
                  <c:v>-7.7860745030803258E-2</c:v>
                </c:pt>
                <c:pt idx="1346">
                  <c:v>-7.8227821302862877E-2</c:v>
                </c:pt>
                <c:pt idx="1347">
                  <c:v>-7.8582544495101533E-2</c:v>
                </c:pt>
                <c:pt idx="1348">
                  <c:v>-7.8924858592615013E-2</c:v>
                </c:pt>
                <c:pt idx="1349">
                  <c:v>-7.9254709540039034E-2</c:v>
                </c:pt>
                <c:pt idx="1350">
                  <c:v>-7.9572045250085474E-2</c:v>
                </c:pt>
                <c:pt idx="1351">
                  <c:v>-7.9876815611766891E-2</c:v>
                </c:pt>
                <c:pt idx="1352">
                  <c:v>-8.0168972498310356E-2</c:v>
                </c:pt>
                <c:pt idx="1353">
                  <c:v>-8.0448469774756684E-2</c:v>
                </c:pt>
                <c:pt idx="1354">
                  <c:v>-8.0715263305245782E-2</c:v>
                </c:pt>
                <c:pt idx="1355">
                  <c:v>-8.0969310959986648E-2</c:v>
                </c:pt>
                <c:pt idx="1356">
                  <c:v>-8.1210572621909435E-2</c:v>
                </c:pt>
                <c:pt idx="1357">
                  <c:v>-8.1439010193001107E-2</c:v>
                </c:pt>
                <c:pt idx="1358">
                  <c:v>-8.165458760032103E-2</c:v>
                </c:pt>
                <c:pt idx="1359">
                  <c:v>-8.1857270801697454E-2</c:v>
                </c:pt>
                <c:pt idx="1360">
                  <c:v>-8.2047027791103441E-2</c:v>
                </c:pt>
                <c:pt idx="1361">
                  <c:v>-8.2223828603710705E-2</c:v>
                </c:pt>
                <c:pt idx="1362">
                  <c:v>-8.2387645320621247E-2</c:v>
                </c:pt>
                <c:pt idx="1363">
                  <c:v>-8.2538452073276578E-2</c:v>
                </c:pt>
                <c:pt idx="1364">
                  <c:v>-8.2676225047542198E-2</c:v>
                </c:pt>
                <c:pt idx="1365">
                  <c:v>-8.2800942487468401E-2</c:v>
                </c:pt>
                <c:pt idx="1366">
                  <c:v>-8.2912584698725741E-2</c:v>
                </c:pt>
                <c:pt idx="1367">
                  <c:v>-8.301113405171473E-2</c:v>
                </c:pt>
                <c:pt idx="1368">
                  <c:v>-8.3096574984350219E-2</c:v>
                </c:pt>
                <c:pt idx="1369">
                  <c:v>-8.3168894004518434E-2</c:v>
                </c:pt>
                <c:pt idx="1370">
                  <c:v>-8.3228079692207788E-2</c:v>
                </c:pt>
                <c:pt idx="1371">
                  <c:v>-8.3274122701312125E-2</c:v>
                </c:pt>
                <c:pt idx="1372">
                  <c:v>-8.3307015761106495E-2</c:v>
                </c:pt>
                <c:pt idx="1373">
                  <c:v>-8.332675367739549E-2</c:v>
                </c:pt>
                <c:pt idx="1374">
                  <c:v>-8.3333333333333329E-2</c:v>
                </c:pt>
                <c:pt idx="1375">
                  <c:v>-8.3326753689916058E-2</c:v>
                </c:pt>
                <c:pt idx="1376">
                  <c:v>-8.3307015786145619E-2</c:v>
                </c:pt>
                <c:pt idx="1377">
                  <c:v>-8.3274122738865863E-2</c:v>
                </c:pt>
                <c:pt idx="1378">
                  <c:v>-8.3228079742270256E-2</c:v>
                </c:pt>
                <c:pt idx="1379">
                  <c:v>-8.3168894067081681E-2</c:v>
                </c:pt>
                <c:pt idx="1380">
                  <c:v>-8.3096575059404362E-2</c:v>
                </c:pt>
                <c:pt idx="1381">
                  <c:v>-8.3011134139247891E-2</c:v>
                </c:pt>
                <c:pt idx="1382">
                  <c:v>-8.291258479872414E-2</c:v>
                </c:pt>
                <c:pt idx="1383">
                  <c:v>-8.2800942599916313E-2</c:v>
                </c:pt>
                <c:pt idx="1384">
                  <c:v>-8.2676225172421763E-2</c:v>
                </c:pt>
                <c:pt idx="1385">
                  <c:v>-8.2538452210568061E-2</c:v>
                </c:pt>
                <c:pt idx="1386">
                  <c:v>-8.2387645470303056E-2</c:v>
                </c:pt>
                <c:pt idx="1387">
                  <c:v>-8.2223828765759122E-2</c:v>
                </c:pt>
                <c:pt idx="1388">
                  <c:v>-8.2047027965491195E-2</c:v>
                </c:pt>
                <c:pt idx="1389">
                  <c:v>-8.1857270988400496E-2</c:v>
                </c:pt>
                <c:pt idx="1390">
                  <c:v>-8.1654587799308051E-2</c:v>
                </c:pt>
                <c:pt idx="1391">
                  <c:v>-8.1439010404238552E-2</c:v>
                </c:pt>
                <c:pt idx="1392">
                  <c:v>-8.1210572845368395E-2</c:v>
                </c:pt>
                <c:pt idx="1393">
                  <c:v>-8.0969311195627128E-2</c:v>
                </c:pt>
                <c:pt idx="1394">
                  <c:v>-8.0715263553035474E-2</c:v>
                </c:pt>
                <c:pt idx="1395">
                  <c:v>-8.0448470034653927E-2</c:v>
                </c:pt>
                <c:pt idx="1396">
                  <c:v>-8.0168972770271379E-2</c:v>
                </c:pt>
                <c:pt idx="1397">
                  <c:v>-7.9876815895754447E-2</c:v>
                </c:pt>
                <c:pt idx="1398">
                  <c:v>-7.9572045546048756E-2</c:v>
                </c:pt>
                <c:pt idx="1399">
                  <c:v>-7.925470984793756E-2</c:v>
                </c:pt>
                <c:pt idx="1400">
                  <c:v>-7.8924858912396798E-2</c:v>
                </c:pt>
                <c:pt idx="1401">
                  <c:v>-7.8582544826712911E-2</c:v>
                </c:pt>
                <c:pt idx="1402">
                  <c:v>-7.8227821646258286E-2</c:v>
                </c:pt>
                <c:pt idx="1403">
                  <c:v>-7.7860745385925009E-2</c:v>
                </c:pt>
                <c:pt idx="1404">
                  <c:v>-7.7481374011309168E-2</c:v>
                </c:pt>
                <c:pt idx="1405">
                  <c:v>-7.7089767429560446E-2</c:v>
                </c:pt>
                <c:pt idx="1406">
                  <c:v>-7.6685987479881992E-2</c:v>
                </c:pt>
                <c:pt idx="1407">
                  <c:v>-7.6270097923824456E-2</c:v>
                </c:pt>
                <c:pt idx="1408">
                  <c:v>-7.5842164435157886E-2</c:v>
                </c:pt>
                <c:pt idx="1409">
                  <c:v>-7.5402254589540293E-2</c:v>
                </c:pt>
                <c:pt idx="1410">
                  <c:v>-7.4950437853849194E-2</c:v>
                </c:pt>
                <c:pt idx="1411">
                  <c:v>-7.4486785575171618E-2</c:v>
                </c:pt>
                <c:pt idx="1412">
                  <c:v>-7.401137096958145E-2</c:v>
                </c:pt>
                <c:pt idx="1413">
                  <c:v>-7.3524269110555887E-2</c:v>
                </c:pt>
                <c:pt idx="1414">
                  <c:v>-7.3025556917120218E-2</c:v>
                </c:pt>
                <c:pt idx="1415">
                  <c:v>-7.2515313141725976E-2</c:v>
                </c:pt>
                <c:pt idx="1416">
                  <c:v>-7.1993618357765368E-2</c:v>
                </c:pt>
                <c:pt idx="1417">
                  <c:v>-7.1460554946891727E-2</c:v>
                </c:pt>
                <c:pt idx="1418">
                  <c:v>-7.0916207086007779E-2</c:v>
                </c:pt>
                <c:pt idx="1419">
                  <c:v>-7.0360660733945882E-2</c:v>
                </c:pt>
                <c:pt idx="1420">
                  <c:v>-6.9794003617914768E-2</c:v>
                </c:pt>
                <c:pt idx="1421">
                  <c:v>-6.9216325219642216E-2</c:v>
                </c:pt>
                <c:pt idx="1422">
                  <c:v>-6.8627716761243754E-2</c:v>
                </c:pt>
                <c:pt idx="1423">
                  <c:v>-6.8028271190817932E-2</c:v>
                </c:pt>
                <c:pt idx="1424">
                  <c:v>-6.7418083167769913E-2</c:v>
                </c:pt>
                <c:pt idx="1425">
                  <c:v>-6.6797249047861496E-2</c:v>
                </c:pt>
                <c:pt idx="1426">
                  <c:v>-6.6165866867997428E-2</c:v>
                </c:pt>
                <c:pt idx="1427">
                  <c:v>-6.5524036330742885E-2</c:v>
                </c:pt>
                <c:pt idx="1428">
                  <c:v>-6.4871858788579595E-2</c:v>
                </c:pt>
                <c:pt idx="1429">
                  <c:v>-6.4209437227902413E-2</c:v>
                </c:pt>
                <c:pt idx="1430">
                  <c:v>-6.3536876252754171E-2</c:v>
                </c:pt>
                <c:pt idx="1431">
                  <c:v>-6.2854282068309744E-2</c:v>
                </c:pt>
                <c:pt idx="1432">
                  <c:v>-6.2161762464103272E-2</c:v>
                </c:pt>
                <c:pt idx="1433">
                  <c:v>-6.1459426797008311E-2</c:v>
                </c:pt>
                <c:pt idx="1434">
                  <c:v>-6.074738597396858E-2</c:v>
                </c:pt>
                <c:pt idx="1435">
                  <c:v>-6.0025752434483971E-2</c:v>
                </c:pt>
                <c:pt idx="1436">
                  <c:v>-5.9294640132855549E-2</c:v>
                </c:pt>
                <c:pt idx="1437">
                  <c:v>-5.8554164520191181E-2</c:v>
                </c:pt>
                <c:pt idx="1438">
                  <c:v>-5.7804442526173894E-2</c:v>
                </c:pt>
                <c:pt idx="1439">
                  <c:v>-5.7045592540597732E-2</c:v>
                </c:pt>
                <c:pt idx="1440">
                  <c:v>-5.6277734394671992E-2</c:v>
                </c:pt>
                <c:pt idx="1441">
                  <c:v>-5.5500989342098912E-2</c:v>
                </c:pt>
                <c:pt idx="1442">
                  <c:v>-5.4715480039926739E-2</c:v>
                </c:pt>
                <c:pt idx="1443">
                  <c:v>-5.3921330529180106E-2</c:v>
                </c:pt>
                <c:pt idx="1444">
                  <c:v>-5.3118666215272996E-2</c:v>
                </c:pt>
                <c:pt idx="1445">
                  <c:v>-5.230761384820503E-2</c:v>
                </c:pt>
                <c:pt idx="1446">
                  <c:v>-5.1488301502546664E-2</c:v>
                </c:pt>
                <c:pt idx="1447">
                  <c:v>-5.0660858557215215E-2</c:v>
                </c:pt>
                <c:pt idx="1448">
                  <c:v>-4.9825415675043887E-2</c:v>
                </c:pt>
                <c:pt idx="1449">
                  <c:v>-4.8982104782148005E-2</c:v>
                </c:pt>
                <c:pt idx="1450">
                  <c:v>-4.8131059047093888E-2</c:v>
                </c:pt>
                <c:pt idx="1451">
                  <c:v>-4.7272412859867941E-2</c:v>
                </c:pt>
                <c:pt idx="1452">
                  <c:v>-4.6406301810657739E-2</c:v>
                </c:pt>
                <c:pt idx="1453">
                  <c:v>-4.5532862668437653E-2</c:v>
                </c:pt>
                <c:pt idx="1454">
                  <c:v>-4.4652233359373135E-2</c:v>
                </c:pt>
                <c:pt idx="1455">
                  <c:v>-4.3764552945041064E-2</c:v>
                </c:pt>
                <c:pt idx="1456">
                  <c:v>-4.2869961600468326E-2</c:v>
                </c:pt>
                <c:pt idx="1457">
                  <c:v>-4.1968600591999583E-2</c:v>
                </c:pt>
                <c:pt idx="1458">
                  <c:v>-4.1060612254986376E-2</c:v>
                </c:pt>
                <c:pt idx="1459">
                  <c:v>-4.01461399713125E-2</c:v>
                </c:pt>
                <c:pt idx="1460">
                  <c:v>-3.9225328146752871E-2</c:v>
                </c:pt>
                <c:pt idx="1461">
                  <c:v>-3.8298322188168345E-2</c:v>
                </c:pt>
                <c:pt idx="1462">
                  <c:v>-3.7365268480546152E-2</c:v>
                </c:pt>
                <c:pt idx="1463">
                  <c:v>-3.6426314363883182E-2</c:v>
                </c:pt>
                <c:pt idx="1464">
                  <c:v>-3.5481608109918537E-2</c:v>
                </c:pt>
                <c:pt idx="1465">
                  <c:v>-3.453129889872153E-2</c:v>
                </c:pt>
                <c:pt idx="1466">
                  <c:v>-3.3575536795132303E-2</c:v>
                </c:pt>
                <c:pt idx="1467">
                  <c:v>-3.261447272506672E-2</c:v>
                </c:pt>
                <c:pt idx="1468">
                  <c:v>-3.1648258451682634E-2</c:v>
                </c:pt>
                <c:pt idx="1469">
                  <c:v>-3.0677046551413872E-2</c:v>
                </c:pt>
                <c:pt idx="1470">
                  <c:v>-2.9700990389878574E-2</c:v>
                </c:pt>
                <c:pt idx="1471">
                  <c:v>-2.8720244097658793E-2</c:v>
                </c:pt>
                <c:pt idx="1472">
                  <c:v>-2.7734962545963415E-2</c:v>
                </c:pt>
                <c:pt idx="1473">
                  <c:v>-2.6745301322171375E-2</c:v>
                </c:pt>
                <c:pt idx="1474">
                  <c:v>-2.5751416705262042E-2</c:v>
                </c:pt>
                <c:pt idx="1475">
                  <c:v>-2.4753465641137232E-2</c:v>
                </c:pt>
                <c:pt idx="1476">
                  <c:v>-2.3751605717839606E-2</c:v>
                </c:pt>
                <c:pt idx="1477">
                  <c:v>-2.2745995140664031E-2</c:v>
                </c:pt>
                <c:pt idx="1478">
                  <c:v>-2.1736792707178505E-2</c:v>
                </c:pt>
                <c:pt idx="1479">
                  <c:v>-2.0724157782145938E-2</c:v>
                </c:pt>
                <c:pt idx="1480">
                  <c:v>-1.9708250272359142E-2</c:v>
                </c:pt>
                <c:pt idx="1481">
                  <c:v>-1.8689230601391726E-2</c:v>
                </c:pt>
                <c:pt idx="1482">
                  <c:v>-1.7667259684261617E-2</c:v>
                </c:pt>
                <c:pt idx="1483">
                  <c:v>-1.6642498902024159E-2</c:v>
                </c:pt>
                <c:pt idx="1484">
                  <c:v>-1.5615110076285877E-2</c:v>
                </c:pt>
                <c:pt idx="1485">
                  <c:v>-1.4585255443651531E-2</c:v>
                </c:pt>
                <c:pt idx="1486">
                  <c:v>-1.3553097630107119E-2</c:v>
                </c:pt>
                <c:pt idx="1487">
                  <c:v>-1.2518799625335865E-2</c:v>
                </c:pt>
                <c:pt idx="1488">
                  <c:v>-1.1482524756982283E-2</c:v>
                </c:pt>
                <c:pt idx="1489">
                  <c:v>-1.0444436664861436E-2</c:v>
                </c:pt>
                <c:pt idx="1490">
                  <c:v>-9.4046992751159793E-3</c:v>
                </c:pt>
                <c:pt idx="1491">
                  <c:v>-8.36347677433384E-3</c:v>
                </c:pt>
                <c:pt idx="1492">
                  <c:v>-7.3209335836174243E-3</c:v>
                </c:pt>
                <c:pt idx="1493">
                  <c:v>-6.2772343326216841E-3</c:v>
                </c:pt>
                <c:pt idx="1494">
                  <c:v>-5.2325438335577784E-3</c:v>
                </c:pt>
                <c:pt idx="1495">
                  <c:v>-4.1870270551649467E-3</c:v>
                </c:pt>
                <c:pt idx="1496">
                  <c:v>-3.1408490966635841E-3</c:v>
                </c:pt>
                <c:pt idx="1497">
                  <c:v>-2.0941751616803139E-3</c:v>
                </c:pt>
                <c:pt idx="1498">
                  <c:v>-1.0471705321624932E-3</c:v>
                </c:pt>
                <c:pt idx="1499">
                  <c:v>-5.4227856943365668E-10</c:v>
                </c:pt>
                <c:pt idx="1500">
                  <c:v>-1.047169445062482E-3</c:v>
                </c:pt>
                <c:pt idx="1501">
                  <c:v>-2.0941740748271534E-3</c:v>
                </c:pt>
                <c:pt idx="1502">
                  <c:v>-3.140848010229499E-3</c:v>
                </c:pt>
                <c:pt idx="1503">
                  <c:v>-4.1870259693212114E-3</c:v>
                </c:pt>
                <c:pt idx="1504">
                  <c:v>-5.2325427484752824E-3</c:v>
                </c:pt>
                <c:pt idx="1505">
                  <c:v>-6.2772332484723843E-3</c:v>
                </c:pt>
                <c:pt idx="1506">
                  <c:v>-7.3209325005722421E-3</c:v>
                </c:pt>
                <c:pt idx="1507">
                  <c:v>-8.3634756925644142E-3</c:v>
                </c:pt>
                <c:pt idx="1508">
                  <c:v>-9.4046981947928671E-3</c:v>
                </c:pt>
                <c:pt idx="1509">
                  <c:v>-1.044443558615467E-2</c:v>
                </c:pt>
                <c:pt idx="1510">
                  <c:v>-1.1482523680062829E-2</c:v>
                </c:pt>
                <c:pt idx="1511">
                  <c:v>-1.2518798550373524E-2</c:v>
                </c:pt>
                <c:pt idx="1512">
                  <c:v>-1.3553096557272264E-2</c:v>
                </c:pt>
                <c:pt idx="1513">
                  <c:v>-1.4585254373113324E-2</c:v>
                </c:pt>
                <c:pt idx="1514">
                  <c:v>-1.5615109008212833E-2</c:v>
                </c:pt>
                <c:pt idx="1515">
                  <c:v>-1.6642497836585571E-2</c:v>
                </c:pt>
                <c:pt idx="1516">
                  <c:v>-1.766725862162578E-2</c:v>
                </c:pt>
                <c:pt idx="1517">
                  <c:v>-1.8689229541726502E-2</c:v>
                </c:pt>
                <c:pt idx="1518">
                  <c:v>-1.9708249215831919E-2</c:v>
                </c:pt>
                <c:pt idx="1519">
                  <c:v>-2.0724156728923044E-2</c:v>
                </c:pt>
                <c:pt idx="1520">
                  <c:v>-2.1736791657426896E-2</c:v>
                </c:pt>
                <c:pt idx="1521">
                  <c:v>-2.2745994094549537E-2</c:v>
                </c:pt>
                <c:pt idx="1522">
                  <c:v>-2.3751604675527501E-2</c:v>
                </c:pt>
                <c:pt idx="1523">
                  <c:v>-2.4753464602792177E-2</c:v>
                </c:pt>
                <c:pt idx="1524">
                  <c:v>-2.5751415671047523E-2</c:v>
                </c:pt>
                <c:pt idx="1525">
                  <c:v>-2.6745300292251348E-2</c:v>
                </c:pt>
                <c:pt idx="1526">
                  <c:v>-2.77349615205006E-2</c:v>
                </c:pt>
                <c:pt idx="1527">
                  <c:v>-2.872024307681521E-2</c:v>
                </c:pt>
                <c:pt idx="1528">
                  <c:v>-2.970098937381524E-2</c:v>
                </c:pt>
                <c:pt idx="1529">
                  <c:v>-3.0677045540291603E-2</c:v>
                </c:pt>
                <c:pt idx="1530">
                  <c:v>-3.1648257445660931E-2</c:v>
                </c:pt>
                <c:pt idx="1531">
                  <c:v>-3.261447172430508E-2</c:v>
                </c:pt>
                <c:pt idx="1532">
                  <c:v>-3.3575535799788586E-2</c:v>
                </c:pt>
                <c:pt idx="1533">
                  <c:v>-3.4531297908952756E-2</c:v>
                </c:pt>
                <c:pt idx="1534">
                  <c:v>-3.5481607125881373E-2</c:v>
                </c:pt>
                <c:pt idx="1535">
                  <c:v>-3.6426313385732871E-2</c:v>
                </c:pt>
                <c:pt idx="1536">
                  <c:v>-3.7365267508437529E-2</c:v>
                </c:pt>
                <c:pt idx="1537">
                  <c:v>-3.8298321222255037E-2</c:v>
                </c:pt>
                <c:pt idx="1538">
                  <c:v>-3.9225327187187263E-2</c:v>
                </c:pt>
                <c:pt idx="1539">
                  <c:v>-4.0146139018246513E-2</c:v>
                </c:pt>
                <c:pt idx="1540">
                  <c:v>-4.1060611308570368E-2</c:v>
                </c:pt>
                <c:pt idx="1541">
                  <c:v>-4.1968599652383393E-2</c:v>
                </c:pt>
                <c:pt idx="1542">
                  <c:v>-4.2869960667800723E-2</c:v>
                </c:pt>
                <c:pt idx="1543">
                  <c:v>-4.3764552019468696E-2</c:v>
                </c:pt>
                <c:pt idx="1544">
                  <c:v>-4.4652232441042806E-2</c:v>
                </c:pt>
                <c:pt idx="1545">
                  <c:v>-4.553286175749427E-2</c:v>
                </c:pt>
                <c:pt idx="1546">
                  <c:v>-4.640630090724554E-2</c:v>
                </c:pt>
                <c:pt idx="1547">
                  <c:v>-4.7272411964129978E-2</c:v>
                </c:pt>
                <c:pt idx="1548">
                  <c:v>-4.8131058159171021E-2</c:v>
                </c:pt>
                <c:pt idx="1549">
                  <c:v>-4.8982103902181086E-2</c:v>
                </c:pt>
                <c:pt idx="1550">
                  <c:v>-4.9825414803171798E-2</c:v>
                </c:pt>
                <c:pt idx="1551">
                  <c:v>-5.0660857693584478E-2</c:v>
                </c:pt>
                <c:pt idx="1552">
                  <c:v>-5.1488300647276913E-2</c:v>
                </c:pt>
                <c:pt idx="1553">
                  <c:v>-5.2307613001439691E-2</c:v>
                </c:pt>
                <c:pt idx="1554">
                  <c:v>-5.3118665377146192E-2</c:v>
                </c:pt>
                <c:pt idx="1555">
                  <c:v>-5.3921329699832259E-2</c:v>
                </c:pt>
                <c:pt idx="1556">
                  <c:v>-5.4715479219480979E-2</c:v>
                </c:pt>
                <c:pt idx="1557">
                  <c:v>-5.5500988530677031E-2</c:v>
                </c:pt>
                <c:pt idx="1558">
                  <c:v>-5.6277733592417757E-2</c:v>
                </c:pt>
                <c:pt idx="1559">
                  <c:v>-5.7045591747630492E-2</c:v>
                </c:pt>
                <c:pt idx="1560">
                  <c:v>-5.7804441742619055E-2</c:v>
                </c:pt>
                <c:pt idx="1561">
                  <c:v>-5.8554163746172644E-2</c:v>
                </c:pt>
                <c:pt idx="1562">
                  <c:v>-5.9294639368495522E-2</c:v>
                </c:pt>
                <c:pt idx="1563">
                  <c:v>-6.0025751679903344E-2</c:v>
                </c:pt>
                <c:pt idx="1564">
                  <c:v>-6.0747385229286903E-2</c:v>
                </c:pt>
                <c:pt idx="1565">
                  <c:v>-6.1459426062343385E-2</c:v>
                </c:pt>
                <c:pt idx="1566">
                  <c:v>-6.2161761739571275E-2</c:v>
                </c:pt>
                <c:pt idx="1567">
                  <c:v>-6.2854281354025113E-2</c:v>
                </c:pt>
                <c:pt idx="1568">
                  <c:v>-6.3536875548830266E-2</c:v>
                </c:pt>
                <c:pt idx="1569">
                  <c:v>-6.4209436534450201E-2</c:v>
                </c:pt>
                <c:pt idx="1570">
                  <c:v>-6.4871858105708988E-2</c:v>
                </c:pt>
                <c:pt idx="1571">
                  <c:v>-6.5524035658561727E-2</c:v>
                </c:pt>
                <c:pt idx="1572">
                  <c:v>-6.6165866206612273E-2</c:v>
                </c:pt>
                <c:pt idx="1573">
                  <c:v>-6.6797248397376982E-2</c:v>
                </c:pt>
                <c:pt idx="1574">
                  <c:v>-6.7418082528288792E-2</c:v>
                </c:pt>
                <c:pt idx="1575">
                  <c:v>-6.8028270562441567E-2</c:v>
                </c:pt>
                <c:pt idx="1576">
                  <c:v>-6.8627716144071427E-2</c:v>
                </c:pt>
                <c:pt idx="1577">
                  <c:v>-6.9216324613771765E-2</c:v>
                </c:pt>
                <c:pt idx="1578">
                  <c:v>-6.9794003023442075E-2</c:v>
                </c:pt>
                <c:pt idx="1579">
                  <c:v>-7.0360660150964885E-2</c:v>
                </c:pt>
                <c:pt idx="1580">
                  <c:v>-7.0916206514610933E-2</c:v>
                </c:pt>
                <c:pt idx="1581">
                  <c:v>-7.1460554387169486E-2</c:v>
                </c:pt>
                <c:pt idx="1582">
                  <c:v>-7.1993617809800944E-2</c:v>
                </c:pt>
                <c:pt idx="1583">
                  <c:v>-7.2515312605611643E-2</c:v>
                </c:pt>
                <c:pt idx="1584">
                  <c:v>-7.3025556392945681E-2</c:v>
                </c:pt>
                <c:pt idx="1585">
                  <c:v>-7.3524268598394185E-2</c:v>
                </c:pt>
                <c:pt idx="1586">
                  <c:v>-7.401137046951882E-2</c:v>
                </c:pt>
                <c:pt idx="1587">
                  <c:v>-7.4486785087287274E-2</c:v>
                </c:pt>
                <c:pt idx="1588">
                  <c:v>-7.4950437378220394E-2</c:v>
                </c:pt>
                <c:pt idx="1589">
                  <c:v>-7.5402254126246668E-2</c:v>
                </c:pt>
                <c:pt idx="1590">
                  <c:v>-7.5842163984264008E-2</c:v>
                </c:pt>
                <c:pt idx="1591">
                  <c:v>-7.6270097485406418E-2</c:v>
                </c:pt>
                <c:pt idx="1592">
                  <c:v>-7.6685987054013097E-2</c:v>
                </c:pt>
                <c:pt idx="1593">
                  <c:v>-7.7089767016300173E-2</c:v>
                </c:pt>
                <c:pt idx="1594">
                  <c:v>-7.7481373610730903E-2</c:v>
                </c:pt>
                <c:pt idx="1595">
                  <c:v>-7.7860744998084416E-2</c:v>
                </c:pt>
                <c:pt idx="1596">
                  <c:v>-7.8227821271220965E-2</c:v>
                </c:pt>
                <c:pt idx="1597">
                  <c:v>-7.858254446454159E-2</c:v>
                </c:pt>
                <c:pt idx="1598">
                  <c:v>-7.8924858563142117E-2</c:v>
                </c:pt>
                <c:pt idx="1599">
                  <c:v>-7.9254709511658181E-2</c:v>
                </c:pt>
                <c:pt idx="1600">
                  <c:v>-7.9572045222801299E-2</c:v>
                </c:pt>
                <c:pt idx="1601">
                  <c:v>-7.9876815585584127E-2</c:v>
                </c:pt>
                <c:pt idx="1602">
                  <c:v>-8.0168972473233235E-2</c:v>
                </c:pt>
                <c:pt idx="1603">
                  <c:v>-8.0448469750789398E-2</c:v>
                </c:pt>
                <c:pt idx="1604">
                  <c:v>-8.071526328239248E-2</c:v>
                </c:pt>
                <c:pt idx="1605">
                  <c:v>-8.0969310938251091E-2</c:v>
                </c:pt>
                <c:pt idx="1606">
                  <c:v>-8.121057260129548E-2</c:v>
                </c:pt>
                <c:pt idx="1607">
                  <c:v>-8.1439010173512114E-2</c:v>
                </c:pt>
                <c:pt idx="1608">
                  <c:v>-8.1654587581960328E-2</c:v>
                </c:pt>
                <c:pt idx="1609">
                  <c:v>-8.1857270784468278E-2</c:v>
                </c:pt>
                <c:pt idx="1610">
                  <c:v>-8.2047027775008746E-2</c:v>
                </c:pt>
                <c:pt idx="1611">
                  <c:v>-8.2223828588753253E-2</c:v>
                </c:pt>
                <c:pt idx="1612">
                  <c:v>-8.2387645306803717E-2</c:v>
                </c:pt>
                <c:pt idx="1613">
                  <c:v>-8.2538452060601356E-2</c:v>
                </c:pt>
                <c:pt idx="1614">
                  <c:v>-8.267622503601163E-2</c:v>
                </c:pt>
                <c:pt idx="1615">
                  <c:v>-8.2800942477084527E-2</c:v>
                </c:pt>
                <c:pt idx="1616">
                  <c:v>-8.2912584689490421E-2</c:v>
                </c:pt>
                <c:pt idx="1617">
                  <c:v>-8.3011134043629725E-2</c:v>
                </c:pt>
                <c:pt idx="1618">
                  <c:v>-8.3096574977417029E-2</c:v>
                </c:pt>
                <c:pt idx="1619">
                  <c:v>-8.3168893998738461E-2</c:v>
                </c:pt>
                <c:pt idx="1620">
                  <c:v>-8.3228079687582196E-2</c:v>
                </c:pt>
                <c:pt idx="1621">
                  <c:v>-8.3274122697841887E-2</c:v>
                </c:pt>
                <c:pt idx="1622">
                  <c:v>-8.3307015758792444E-2</c:v>
                </c:pt>
                <c:pt idx="1623">
                  <c:v>-8.3326753676238249E-2</c:v>
                </c:pt>
                <c:pt idx="1624">
                  <c:v>-8.3333333333333329E-2</c:v>
                </c:pt>
                <c:pt idx="1625">
                  <c:v>-8.3326753691073577E-2</c:v>
                </c:pt>
                <c:pt idx="1626">
                  <c:v>-8.3307015788460739E-2</c:v>
                </c:pt>
                <c:pt idx="1627">
                  <c:v>-8.3274122742338474E-2</c:v>
                </c:pt>
                <c:pt idx="1628">
                  <c:v>-8.3228079746900066E-2</c:v>
                </c:pt>
                <c:pt idx="1629">
                  <c:v>-8.3168894072868219E-2</c:v>
                </c:pt>
                <c:pt idx="1630">
                  <c:v>-8.3096575066346989E-2</c:v>
                </c:pt>
                <c:pt idx="1631">
                  <c:v>-8.3011134147345803E-2</c:v>
                </c:pt>
                <c:pt idx="1632">
                  <c:v>-8.2912584807976267E-2</c:v>
                </c:pt>
                <c:pt idx="1633">
                  <c:v>-8.2800942610321476E-2</c:v>
                </c:pt>
                <c:pt idx="1634">
                  <c:v>-8.2676225183978602E-2</c:v>
                </c:pt>
                <c:pt idx="1635">
                  <c:v>-8.2538452223275036E-2</c:v>
                </c:pt>
                <c:pt idx="1636">
                  <c:v>-8.2387645484158306E-2</c:v>
                </c:pt>
                <c:pt idx="1637">
                  <c:v>-8.222382878076083E-2</c:v>
                </c:pt>
                <c:pt idx="1638">
                  <c:v>-8.2047027981639001E-2</c:v>
                </c:pt>
                <c:pt idx="1639">
                  <c:v>-8.1857271005688556E-2</c:v>
                </c:pt>
                <c:pt idx="1640">
                  <c:v>-8.1654587817735685E-2</c:v>
                </c:pt>
                <c:pt idx="1641">
                  <c:v>-8.1439010423805261E-2</c:v>
                </c:pt>
                <c:pt idx="1642">
                  <c:v>-8.1210572866066949E-2</c:v>
                </c:pt>
                <c:pt idx="1643">
                  <c:v>-8.0969311217459164E-2</c:v>
                </c:pt>
                <c:pt idx="1644">
                  <c:v>-8.0715263575992971E-2</c:v>
                </c:pt>
                <c:pt idx="1645">
                  <c:v>-8.0448470058735955E-2</c:v>
                </c:pt>
                <c:pt idx="1646">
                  <c:v>-8.0168972795477147E-2</c:v>
                </c:pt>
                <c:pt idx="1647">
                  <c:v>-7.9876815922074587E-2</c:v>
                </c:pt>
                <c:pt idx="1648">
                  <c:v>-7.9572045573485253E-2</c:v>
                </c:pt>
                <c:pt idx="1649">
                  <c:v>-7.9254709876480173E-2</c:v>
                </c:pt>
                <c:pt idx="1650">
                  <c:v>-7.8924858942044526E-2</c:v>
                </c:pt>
                <c:pt idx="1651">
                  <c:v>-7.8582544857464506E-2</c:v>
                </c:pt>
                <c:pt idx="1652">
                  <c:v>-7.8227821678102424E-2</c:v>
                </c:pt>
                <c:pt idx="1653">
                  <c:v>-7.7860745418860275E-2</c:v>
                </c:pt>
                <c:pt idx="1654">
                  <c:v>-7.7481374045334617E-2</c:v>
                </c:pt>
                <c:pt idx="1655">
                  <c:v>-7.7089767464663117E-2</c:v>
                </c:pt>
                <c:pt idx="1656">
                  <c:v>-7.6685987516064327E-2</c:v>
                </c:pt>
                <c:pt idx="1657">
                  <c:v>-7.6270097961073105E-2</c:v>
                </c:pt>
                <c:pt idx="1658">
                  <c:v>-7.5842164473471169E-2</c:v>
                </c:pt>
                <c:pt idx="1659">
                  <c:v>-7.540225462891692E-2</c:v>
                </c:pt>
                <c:pt idx="1660">
                  <c:v>-7.4950437894274233E-2</c:v>
                </c:pt>
                <c:pt idx="1661">
                  <c:v>-7.4486785616643195E-2</c:v>
                </c:pt>
                <c:pt idx="1662">
                  <c:v>-7.4011371012093374E-2</c:v>
                </c:pt>
                <c:pt idx="1663">
                  <c:v>-7.3524269154101818E-2</c:v>
                </c:pt>
                <c:pt idx="1664">
                  <c:v>-7.3025556961698532E-2</c:v>
                </c:pt>
                <c:pt idx="1665">
                  <c:v>-7.2515313187319866E-2</c:v>
                </c:pt>
                <c:pt idx="1666">
                  <c:v>-7.1993618404372545E-2</c:v>
                </c:pt>
                <c:pt idx="1667">
                  <c:v>-7.1460554994510719E-2</c:v>
                </c:pt>
                <c:pt idx="1668">
                  <c:v>-7.0916207134626041E-2</c:v>
                </c:pt>
                <c:pt idx="1669">
                  <c:v>-7.0360660783555837E-2</c:v>
                </c:pt>
                <c:pt idx="1670">
                  <c:v>-6.979400366850895E-2</c:v>
                </c:pt>
                <c:pt idx="1671">
                  <c:v>-6.9216325271212534E-2</c:v>
                </c:pt>
                <c:pt idx="1672">
                  <c:v>-6.8627716813782449E-2</c:v>
                </c:pt>
                <c:pt idx="1673">
                  <c:v>-6.8028271244317248E-2</c:v>
                </c:pt>
                <c:pt idx="1674">
                  <c:v>-6.7418083222221287E-2</c:v>
                </c:pt>
                <c:pt idx="1675">
                  <c:v>-6.6797249103256712E-2</c:v>
                </c:pt>
                <c:pt idx="1676">
                  <c:v>-6.616586692432759E-2</c:v>
                </c:pt>
                <c:pt idx="1677">
                  <c:v>-6.5524036387999487E-2</c:v>
                </c:pt>
                <c:pt idx="1678">
                  <c:v>-6.4871858846754185E-2</c:v>
                </c:pt>
                <c:pt idx="1679">
                  <c:v>-6.4209437286985624E-2</c:v>
                </c:pt>
                <c:pt idx="1680">
                  <c:v>-6.3536876312737078E-2</c:v>
                </c:pt>
                <c:pt idx="1681">
                  <c:v>-6.285428212918269E-2</c:v>
                </c:pt>
                <c:pt idx="1682">
                  <c:v>-6.2161762525857221E-2</c:v>
                </c:pt>
                <c:pt idx="1683">
                  <c:v>-6.1459426859633716E-2</c:v>
                </c:pt>
                <c:pt idx="1684">
                  <c:v>-6.0747386037455532E-2</c:v>
                </c:pt>
                <c:pt idx="1685">
                  <c:v>-6.0025752498822658E-2</c:v>
                </c:pt>
                <c:pt idx="1686">
                  <c:v>-5.9294640198035986E-2</c:v>
                </c:pt>
                <c:pt idx="1687">
                  <c:v>-5.8554164586203467E-2</c:v>
                </c:pt>
                <c:pt idx="1688">
                  <c:v>-5.78044425930078E-2</c:v>
                </c:pt>
                <c:pt idx="1689">
                  <c:v>-5.7045592608242678E-2</c:v>
                </c:pt>
                <c:pt idx="1690">
                  <c:v>-5.6277734463117464E-2</c:v>
                </c:pt>
                <c:pt idx="1691">
                  <c:v>-5.550098941133428E-2</c:v>
                </c:pt>
                <c:pt idx="1692">
                  <c:v>-5.4715480109941476E-2</c:v>
                </c:pt>
                <c:pt idx="1693">
                  <c:v>-5.3921330599963326E-2</c:v>
                </c:pt>
                <c:pt idx="1694">
                  <c:v>-5.3118666286813464E-2</c:v>
                </c:pt>
                <c:pt idx="1695">
                  <c:v>-5.2307613920491623E-2</c:v>
                </c:pt>
                <c:pt idx="1696">
                  <c:v>-5.1488301575568128E-2</c:v>
                </c:pt>
                <c:pt idx="1697">
                  <c:v>-5.0660858630960398E-2</c:v>
                </c:pt>
                <c:pt idx="1698">
                  <c:v>-4.9825415749501091E-2</c:v>
                </c:pt>
                <c:pt idx="1699">
                  <c:v>-4.8982104857305857E-2</c:v>
                </c:pt>
                <c:pt idx="1700">
                  <c:v>-4.8131059122940439E-2</c:v>
                </c:pt>
                <c:pt idx="1701">
                  <c:v>-4.727241293639161E-2</c:v>
                </c:pt>
                <c:pt idx="1702">
                  <c:v>-4.6406301887846342E-2</c:v>
                </c:pt>
                <c:pt idx="1703">
                  <c:v>-4.5532862746279157E-2</c:v>
                </c:pt>
                <c:pt idx="1704">
                  <c:v>-4.4652233437855626E-2</c:v>
                </c:pt>
                <c:pt idx="1705">
                  <c:v>-4.3764553024151796E-2</c:v>
                </c:pt>
                <c:pt idx="1706">
                  <c:v>-4.2869961680195447E-2</c:v>
                </c:pt>
                <c:pt idx="1707">
                  <c:v>-4.1968600672330381E-2</c:v>
                </c:pt>
                <c:pt idx="1708">
                  <c:v>-4.1060612335908304E-2</c:v>
                </c:pt>
                <c:pt idx="1709">
                  <c:v>-4.014614005281316E-2</c:v>
                </c:pt>
                <c:pt idx="1710">
                  <c:v>-3.9225328228819266E-2</c:v>
                </c:pt>
                <c:pt idx="1711">
                  <c:v>-3.8298322270787638E-2</c:v>
                </c:pt>
                <c:pt idx="1712">
                  <c:v>-3.7365268563705679E-2</c:v>
                </c:pt>
                <c:pt idx="1713">
                  <c:v>-3.642631444756967E-2</c:v>
                </c:pt>
                <c:pt idx="1714">
                  <c:v>-3.5481608194119142E-2</c:v>
                </c:pt>
                <c:pt idx="1715">
                  <c:v>-3.453129898342281E-2</c:v>
                </c:pt>
                <c:pt idx="1716">
                  <c:v>-3.3575536880320979E-2</c:v>
                </c:pt>
                <c:pt idx="1717">
                  <c:v>-3.2614472810729732E-2</c:v>
                </c:pt>
                <c:pt idx="1718">
                  <c:v>-3.1648258537806277E-2</c:v>
                </c:pt>
                <c:pt idx="1719">
                  <c:v>-3.0677046637984925E-2</c:v>
                </c:pt>
                <c:pt idx="1720">
                  <c:v>-2.9700990476883182E-2</c:v>
                </c:pt>
                <c:pt idx="1721">
                  <c:v>-2.8720244185083316E-2</c:v>
                </c:pt>
                <c:pt idx="1722">
                  <c:v>-2.7734962633794411E-2</c:v>
                </c:pt>
                <c:pt idx="1723">
                  <c:v>-2.674530141039479E-2</c:v>
                </c:pt>
                <c:pt idx="1724">
                  <c:v>-2.5751416793864026E-2</c:v>
                </c:pt>
                <c:pt idx="1725">
                  <c:v>-2.4753465730104438E-2</c:v>
                </c:pt>
                <c:pt idx="1726">
                  <c:v>-2.3751605807157215E-2</c:v>
                </c:pt>
                <c:pt idx="1727">
                  <c:v>-2.2745995230318578E-2</c:v>
                </c:pt>
                <c:pt idx="1728">
                  <c:v>-2.1736792797155624E-2</c:v>
                </c:pt>
                <c:pt idx="1729">
                  <c:v>-2.0724157872431488E-2</c:v>
                </c:pt>
                <c:pt idx="1730">
                  <c:v>-1.9708250362939505E-2</c:v>
                </c:pt>
                <c:pt idx="1731">
                  <c:v>-1.8689230692251799E-2</c:v>
                </c:pt>
                <c:pt idx="1732">
                  <c:v>-1.7667259775387686E-2</c:v>
                </c:pt>
                <c:pt idx="1733">
                  <c:v>-1.6642498993401603E-2</c:v>
                </c:pt>
                <c:pt idx="1734">
                  <c:v>-1.5615110167900315E-2</c:v>
                </c:pt>
                <c:pt idx="1735">
                  <c:v>-1.4585255535489129E-2</c:v>
                </c:pt>
                <c:pt idx="1736">
                  <c:v>-1.3553097722152548E-2</c:v>
                </c:pt>
                <c:pt idx="1737">
                  <c:v>-1.2518799717574922E-2</c:v>
                </c:pt>
                <c:pt idx="1738">
                  <c:v>-1.1482524849400733E-2</c:v>
                </c:pt>
                <c:pt idx="1739">
                  <c:v>-1.0444436757444433E-2</c:v>
                </c:pt>
                <c:pt idx="1740">
                  <c:v>-9.4046993678495241E-3</c:v>
                </c:pt>
                <c:pt idx="1741">
                  <c:v>-8.363476867202433E-3</c:v>
                </c:pt>
                <c:pt idx="1742">
                  <c:v>-7.3209336766067229E-3</c:v>
                </c:pt>
                <c:pt idx="1743">
                  <c:v>-6.2772344257173221E-3</c:v>
                </c:pt>
                <c:pt idx="1744">
                  <c:v>-5.2325439267447782E-3</c:v>
                </c:pt>
                <c:pt idx="1745">
                  <c:v>-4.1870271484292015E-3</c:v>
                </c:pt>
                <c:pt idx="1746">
                  <c:v>-3.1408491899894927E-3</c:v>
                </c:pt>
                <c:pt idx="1747">
                  <c:v>-2.0941752550534456E-3</c:v>
                </c:pt>
                <c:pt idx="1748">
                  <c:v>-1.0471706255684051E-3</c:v>
                </c:pt>
                <c:pt idx="1749">
                  <c:v>-6.3570251489780455E-10</c:v>
                </c:pt>
                <c:pt idx="1750">
                  <c:v>-1.04716935426376E-3</c:v>
                </c:pt>
                <c:pt idx="1751">
                  <c:v>-2.0941739840505311E-3</c:v>
                </c:pt>
                <c:pt idx="1752">
                  <c:v>-3.1408479194884229E-3</c:v>
                </c:pt>
                <c:pt idx="1753">
                  <c:v>-4.1870258786303079E-3</c:v>
                </c:pt>
                <c:pt idx="1754">
                  <c:v>-5.2325426578488715E-3</c:v>
                </c:pt>
                <c:pt idx="1755">
                  <c:v>-6.2772331579247749E-3</c:v>
                </c:pt>
                <c:pt idx="1756">
                  <c:v>-7.3209324101180312E-3</c:v>
                </c:pt>
                <c:pt idx="1757">
                  <c:v>-8.3634756022172938E-3</c:v>
                </c:pt>
                <c:pt idx="1758">
                  <c:v>-9.4046981045674011E-3</c:v>
                </c:pt>
                <c:pt idx="1759">
                  <c:v>-1.0444435496065106E-2</c:v>
                </c:pt>
                <c:pt idx="1760">
                  <c:v>-1.1482523590123389E-2</c:v>
                </c:pt>
                <c:pt idx="1761">
                  <c:v>-1.2518798460598708E-2</c:v>
                </c:pt>
                <c:pt idx="1762">
                  <c:v>-1.3553096467675661E-2</c:v>
                </c:pt>
                <c:pt idx="1763">
                  <c:v>-1.4585254283709373E-2</c:v>
                </c:pt>
                <c:pt idx="1764">
                  <c:v>-1.5615108919015656E-2</c:v>
                </c:pt>
                <c:pt idx="1765">
                  <c:v>-1.6642497747609248E-2</c:v>
                </c:pt>
                <c:pt idx="1766">
                  <c:v>-1.7667258532884655E-2</c:v>
                </c:pt>
                <c:pt idx="1767">
                  <c:v>-1.8689229453234008E-2</c:v>
                </c:pt>
                <c:pt idx="1768">
                  <c:v>-1.9708249127602318E-2</c:v>
                </c:pt>
                <c:pt idx="1769">
                  <c:v>-2.072415664097027E-2</c:v>
                </c:pt>
                <c:pt idx="1770">
                  <c:v>-2.1736791569764838E-2</c:v>
                </c:pt>
                <c:pt idx="1771">
                  <c:v>-2.2745994007192325E-2</c:v>
                </c:pt>
                <c:pt idx="1772">
                  <c:v>-2.3751604588488354E-2</c:v>
                </c:pt>
                <c:pt idx="1773">
                  <c:v>-2.4753464516095027E-2</c:v>
                </c:pt>
                <c:pt idx="1774">
                  <c:v>-2.5751415584696121E-2</c:v>
                </c:pt>
                <c:pt idx="1775">
                  <c:v>-2.6745300206259617E-2</c:v>
                </c:pt>
                <c:pt idx="1776">
                  <c:v>-2.7734961434881831E-2</c:v>
                </c:pt>
                <c:pt idx="1777">
                  <c:v>-2.8720242991582653E-2</c:v>
                </c:pt>
                <c:pt idx="1778">
                  <c:v>-2.9700989288982627E-2</c:v>
                </c:pt>
                <c:pt idx="1779">
                  <c:v>-3.0677045455872329E-2</c:v>
                </c:pt>
                <c:pt idx="1780">
                  <c:v>-3.1648257361668604E-2</c:v>
                </c:pt>
                <c:pt idx="1781">
                  <c:v>-3.2614471640752415E-2</c:v>
                </c:pt>
                <c:pt idx="1782">
                  <c:v>-3.3575535716688774E-2</c:v>
                </c:pt>
                <c:pt idx="1783">
                  <c:v>-3.4531297826319196E-2</c:v>
                </c:pt>
                <c:pt idx="1784">
                  <c:v>-3.5481607043727124E-2</c:v>
                </c:pt>
                <c:pt idx="1785">
                  <c:v>-3.6426313304071159E-2</c:v>
                </c:pt>
                <c:pt idx="1786">
                  <c:v>-3.7365267427280989E-2</c:v>
                </c:pt>
                <c:pt idx="1787">
                  <c:v>-3.8298321141616222E-2</c:v>
                </c:pt>
                <c:pt idx="1788">
                  <c:v>-3.9225327107079426E-2</c:v>
                </c:pt>
                <c:pt idx="1789">
                  <c:v>-4.014613893868204E-2</c:v>
                </c:pt>
                <c:pt idx="1790">
                  <c:v>-4.1060611229562088E-2</c:v>
                </c:pt>
                <c:pt idx="1791">
                  <c:v>-4.1968599573943527E-2</c:v>
                </c:pt>
                <c:pt idx="1792">
                  <c:v>-4.2869960589941386E-2</c:v>
                </c:pt>
                <c:pt idx="1793">
                  <c:v>-4.3764551942202447E-2</c:v>
                </c:pt>
                <c:pt idx="1794">
                  <c:v>-4.4652232364381851E-2</c:v>
                </c:pt>
                <c:pt idx="1795">
                  <c:v>-4.5532861681450966E-2</c:v>
                </c:pt>
                <c:pt idx="1796">
                  <c:v>-4.6406300831831636E-2</c:v>
                </c:pt>
                <c:pt idx="1797">
                  <c:v>-4.7272411889357137E-2</c:v>
                </c:pt>
                <c:pt idx="1798">
                  <c:v>-4.8131058085051311E-2</c:v>
                </c:pt>
                <c:pt idx="1799">
                  <c:v>-4.8982103828726198E-2</c:v>
                </c:pt>
                <c:pt idx="1800">
                  <c:v>-4.982541473039357E-2</c:v>
                </c:pt>
                <c:pt idx="1801">
                  <c:v>-5.0660857621485707E-2</c:v>
                </c:pt>
                <c:pt idx="1802">
                  <c:v>-5.1488300575885666E-2</c:v>
                </c:pt>
                <c:pt idx="1803">
                  <c:v>-5.2307612930759029E-2</c:v>
                </c:pt>
                <c:pt idx="1804">
                  <c:v>-5.3118665307187264E-2</c:v>
                </c:pt>
                <c:pt idx="1805">
                  <c:v>-5.3921329630598432E-2</c:v>
                </c:pt>
                <c:pt idx="1806">
                  <c:v>-5.4715479150990731E-2</c:v>
                </c:pt>
                <c:pt idx="1807">
                  <c:v>-5.5500988462949132E-2</c:v>
                </c:pt>
                <c:pt idx="1808">
                  <c:v>-5.6277733525447439E-2</c:v>
                </c:pt>
                <c:pt idx="1809">
                  <c:v>-5.704559168143606E-2</c:v>
                </c:pt>
                <c:pt idx="1810">
                  <c:v>-5.7804441677211167E-2</c:v>
                </c:pt>
                <c:pt idx="1811">
                  <c:v>-5.8554163681561223E-2</c:v>
                </c:pt>
                <c:pt idx="1812">
                  <c:v>-5.9294639304690977E-2</c:v>
                </c:pt>
                <c:pt idx="1813">
                  <c:v>-6.002575161691575E-2</c:v>
                </c:pt>
                <c:pt idx="1814">
                  <c:v>-6.0747385167126196E-2</c:v>
                </c:pt>
                <c:pt idx="1815">
                  <c:v>-6.1459426001019585E-2</c:v>
                </c:pt>
                <c:pt idx="1816">
                  <c:v>-6.2161761679093673E-2</c:v>
                </c:pt>
                <c:pt idx="1817">
                  <c:v>-6.2854281294410244E-2</c:v>
                </c:pt>
                <c:pt idx="1818">
                  <c:v>-6.3536875490080483E-2</c:v>
                </c:pt>
                <c:pt idx="1819">
                  <c:v>-6.4209436476575135E-2</c:v>
                </c:pt>
                <c:pt idx="1820">
                  <c:v>-6.4871858048717604E-2</c:v>
                </c:pt>
                <c:pt idx="1821">
                  <c:v>-6.5524035602462852E-2</c:v>
                </c:pt>
                <c:pt idx="1822">
                  <c:v>-6.6165866151414912E-2</c:v>
                </c:pt>
                <c:pt idx="1823">
                  <c:v>-6.6797248343089879E-2</c:v>
                </c:pt>
                <c:pt idx="1824">
                  <c:v>-6.741808247492069E-2</c:v>
                </c:pt>
                <c:pt idx="1825">
                  <c:v>-6.8028270510000891E-2</c:v>
                </c:pt>
                <c:pt idx="1826">
                  <c:v>-6.8627716092566113E-2</c:v>
                </c:pt>
                <c:pt idx="1827">
                  <c:v>-6.9216324563210113E-2</c:v>
                </c:pt>
                <c:pt idx="1828">
                  <c:v>-6.9794002973832078E-2</c:v>
                </c:pt>
                <c:pt idx="1829">
                  <c:v>-7.0360660102314523E-2</c:v>
                </c:pt>
                <c:pt idx="1830">
                  <c:v>-7.0916206466927728E-2</c:v>
                </c:pt>
                <c:pt idx="1831">
                  <c:v>-7.1460554340460822E-2</c:v>
                </c:pt>
                <c:pt idx="1832">
                  <c:v>-7.1993617764074355E-2</c:v>
                </c:pt>
                <c:pt idx="1833">
                  <c:v>-7.2515312560874345E-2</c:v>
                </c:pt>
                <c:pt idx="1834">
                  <c:v>-7.3025556349204893E-2</c:v>
                </c:pt>
                <c:pt idx="1835">
                  <c:v>-7.3524268555656649E-2</c:v>
                </c:pt>
                <c:pt idx="1836">
                  <c:v>-7.4011370427791157E-2</c:v>
                </c:pt>
                <c:pt idx="1837">
                  <c:v>-7.4486785046576201E-2</c:v>
                </c:pt>
                <c:pt idx="1838">
                  <c:v>-7.4950437338532364E-2</c:v>
                </c:pt>
                <c:pt idx="1839">
                  <c:v>-7.5402254087588064E-2</c:v>
                </c:pt>
                <c:pt idx="1840">
                  <c:v>-7.5842163946640812E-2</c:v>
                </c:pt>
                <c:pt idx="1841">
                  <c:v>-7.6270097448824431E-2</c:v>
                </c:pt>
                <c:pt idx="1842">
                  <c:v>-7.668598701847823E-2</c:v>
                </c:pt>
                <c:pt idx="1843">
                  <c:v>-7.7089766981818048E-2</c:v>
                </c:pt>
                <c:pt idx="1844">
                  <c:v>-7.7481373577307056E-2</c:v>
                </c:pt>
                <c:pt idx="1845">
                  <c:v>-7.7860744965724024E-2</c:v>
                </c:pt>
                <c:pt idx="1846">
                  <c:v>-7.8227821239929024E-2</c:v>
                </c:pt>
                <c:pt idx="1847">
                  <c:v>-7.8582544434323151E-2</c:v>
                </c:pt>
                <c:pt idx="1848">
                  <c:v>-7.8924858534001954E-2</c:v>
                </c:pt>
                <c:pt idx="1849">
                  <c:v>-7.9254709483600999E-2</c:v>
                </c:pt>
                <c:pt idx="1850">
                  <c:v>-7.9572045195831428E-2</c:v>
                </c:pt>
                <c:pt idx="1851">
                  <c:v>-7.987681555970573E-2</c:v>
                </c:pt>
                <c:pt idx="1852">
                  <c:v>-8.0168972448450504E-2</c:v>
                </c:pt>
                <c:pt idx="1853">
                  <c:v>-8.0448469727106231E-2</c:v>
                </c:pt>
                <c:pt idx="1854">
                  <c:v>-8.0715263259812695E-2</c:v>
                </c:pt>
                <c:pt idx="1855">
                  <c:v>-8.0969310916778184E-2</c:v>
                </c:pt>
                <c:pt idx="1856">
                  <c:v>-8.1210572580932755E-2</c:v>
                </c:pt>
                <c:pt idx="1857">
                  <c:v>-8.1439010154262872E-2</c:v>
                </c:pt>
                <c:pt idx="1858">
                  <c:v>-8.1654587563829734E-2</c:v>
                </c:pt>
                <c:pt idx="1859">
                  <c:v>-8.1857270767454998E-2</c:v>
                </c:pt>
                <c:pt idx="1860">
                  <c:v>-8.2047027759117541E-2</c:v>
                </c:pt>
                <c:pt idx="1861">
                  <c:v>-8.2223828573986579E-2</c:v>
                </c:pt>
                <c:pt idx="1862">
                  <c:v>-8.2387645293163933E-2</c:v>
                </c:pt>
                <c:pt idx="1863">
                  <c:v>-8.2538452048092167E-2</c:v>
                </c:pt>
                <c:pt idx="1864">
                  <c:v>-8.2676225024633301E-2</c:v>
                </c:pt>
                <c:pt idx="1865">
                  <c:v>-8.2800942466838903E-2</c:v>
                </c:pt>
                <c:pt idx="1866">
                  <c:v>-8.2912584680379098E-2</c:v>
                </c:pt>
                <c:pt idx="1867">
                  <c:v>-8.301113403565416E-2</c:v>
                </c:pt>
                <c:pt idx="1868">
                  <c:v>-8.3096574970578527E-2</c:v>
                </c:pt>
                <c:pt idx="1869">
                  <c:v>-8.3168893993038048E-2</c:v>
                </c:pt>
                <c:pt idx="1870">
                  <c:v>-8.3228079683020789E-2</c:v>
                </c:pt>
                <c:pt idx="1871">
                  <c:v>-8.327412269442018E-2</c:v>
                </c:pt>
                <c:pt idx="1872">
                  <c:v>-8.3307015756511005E-2</c:v>
                </c:pt>
                <c:pt idx="1873">
                  <c:v>-8.332675367509744E-2</c:v>
                </c:pt>
                <c:pt idx="1874">
                  <c:v>-8.3333333333333329E-2</c:v>
                </c:pt>
                <c:pt idx="1875">
                  <c:v>-8.3326753692214373E-2</c:v>
                </c:pt>
                <c:pt idx="1876">
                  <c:v>-8.3307015790742164E-2</c:v>
                </c:pt>
                <c:pt idx="1877">
                  <c:v>-8.3274122745760168E-2</c:v>
                </c:pt>
                <c:pt idx="1878">
                  <c:v>-8.3228079751461473E-2</c:v>
                </c:pt>
                <c:pt idx="1879">
                  <c:v>-8.3168894078568631E-2</c:v>
                </c:pt>
                <c:pt idx="1880">
                  <c:v>-8.3096575073185505E-2</c:v>
                </c:pt>
                <c:pt idx="1881">
                  <c:v>-8.3011134155321367E-2</c:v>
                </c:pt>
                <c:pt idx="1882">
                  <c:v>-8.2912584817087603E-2</c:v>
                </c:pt>
                <c:pt idx="1883">
                  <c:v>-8.28009426205671E-2</c:v>
                </c:pt>
                <c:pt idx="1884">
                  <c:v>-8.2676225195356931E-2</c:v>
                </c:pt>
                <c:pt idx="1885">
                  <c:v>-8.2538452235784265E-2</c:v>
                </c:pt>
                <c:pt idx="1886">
                  <c:v>-8.2387645497796522E-2</c:v>
                </c:pt>
                <c:pt idx="1887">
                  <c:v>-8.2223828795525825E-2</c:v>
                </c:pt>
                <c:pt idx="1888">
                  <c:v>-8.2047027997528402E-2</c:v>
                </c:pt>
                <c:pt idx="1889">
                  <c:v>-8.1857271022699893E-2</c:v>
                </c:pt>
                <c:pt idx="1890">
                  <c:v>-8.1654587835866266E-2</c:v>
                </c:pt>
                <c:pt idx="1891">
                  <c:v>-8.1439010443052309E-2</c:v>
                </c:pt>
                <c:pt idx="1892">
                  <c:v>-8.1210572886427343E-2</c:v>
                </c:pt>
                <c:pt idx="1893">
                  <c:v>-8.0969311238929614E-2</c:v>
                </c:pt>
                <c:pt idx="1894">
                  <c:v>-8.0715263598570175E-2</c:v>
                </c:pt>
                <c:pt idx="1895">
                  <c:v>-8.0448470082416332E-2</c:v>
                </c:pt>
                <c:pt idx="1896">
                  <c:v>-8.0168972820257048E-2</c:v>
                </c:pt>
                <c:pt idx="1897">
                  <c:v>-7.9876815947950028E-2</c:v>
                </c:pt>
                <c:pt idx="1898">
                  <c:v>-7.9572045600452043E-2</c:v>
                </c:pt>
                <c:pt idx="1899">
                  <c:v>-7.9254709904534149E-2</c:v>
                </c:pt>
                <c:pt idx="1900">
                  <c:v>-7.8924858971181261E-2</c:v>
                </c:pt>
                <c:pt idx="1901">
                  <c:v>-7.8582544887679476E-2</c:v>
                </c:pt>
                <c:pt idx="1902">
                  <c:v>-7.822782170938701E-2</c:v>
                </c:pt>
                <c:pt idx="1903">
                  <c:v>-7.7860745451216976E-2</c:v>
                </c:pt>
                <c:pt idx="1904">
                  <c:v>-7.7481374078754647E-2</c:v>
                </c:pt>
                <c:pt idx="1905">
                  <c:v>-7.708976749914119E-2</c:v>
                </c:pt>
                <c:pt idx="1906">
                  <c:v>-7.6685987551595142E-2</c:v>
                </c:pt>
                <c:pt idx="1907">
                  <c:v>-7.6270097997646516E-2</c:v>
                </c:pt>
                <c:pt idx="1908">
                  <c:v>-7.5842164511085663E-2</c:v>
                </c:pt>
                <c:pt idx="1909">
                  <c:v>-7.5402254667566573E-2</c:v>
                </c:pt>
                <c:pt idx="1910">
                  <c:v>-7.4950437933953062E-2</c:v>
                </c:pt>
                <c:pt idx="1911">
                  <c:v>-7.4486785657344956E-2</c:v>
                </c:pt>
                <c:pt idx="1912">
                  <c:v>-7.4011371053811378E-2</c:v>
                </c:pt>
                <c:pt idx="1913">
                  <c:v>-7.3524269196829597E-2</c:v>
                </c:pt>
                <c:pt idx="1914">
                  <c:v>-7.3025557005429328E-2</c:v>
                </c:pt>
                <c:pt idx="1915">
                  <c:v>-7.251531323204681E-2</c:v>
                </c:pt>
                <c:pt idx="1916">
                  <c:v>-7.1993618450088698E-2</c:v>
                </c:pt>
                <c:pt idx="1917">
                  <c:v>-7.1460555041208559E-2</c:v>
                </c:pt>
                <c:pt idx="1918">
                  <c:v>-7.0916207182298352E-2</c:v>
                </c:pt>
                <c:pt idx="1919">
                  <c:v>-7.0360660832195082E-2</c:v>
                </c:pt>
                <c:pt idx="1920">
                  <c:v>-6.979400371810747E-2</c:v>
                </c:pt>
                <c:pt idx="1921">
                  <c:v>-6.9216325321762653E-2</c:v>
                </c:pt>
                <c:pt idx="1922">
                  <c:v>-6.8627716865275842E-2</c:v>
                </c:pt>
                <c:pt idx="1923">
                  <c:v>-6.8028271296745949E-2</c:v>
                </c:pt>
                <c:pt idx="1924">
                  <c:v>-6.7418083275577037E-2</c:v>
                </c:pt>
                <c:pt idx="1925">
                  <c:v>-6.6797249157531061E-2</c:v>
                </c:pt>
                <c:pt idx="1926">
                  <c:v>-6.616586697951217E-2</c:v>
                </c:pt>
                <c:pt idx="1927">
                  <c:v>-6.5524036444085207E-2</c:v>
                </c:pt>
                <c:pt idx="1928">
                  <c:v>-6.4871858903732371E-2</c:v>
                </c:pt>
                <c:pt idx="1929">
                  <c:v>-6.4209437344847284E-2</c:v>
                </c:pt>
                <c:pt idx="1930">
                  <c:v>-6.3536876371473081E-2</c:v>
                </c:pt>
                <c:pt idx="1931">
                  <c:v>-6.285428218878393E-2</c:v>
                </c:pt>
                <c:pt idx="1932">
                  <c:v>-6.2161762586313916E-2</c:v>
                </c:pt>
                <c:pt idx="1933">
                  <c:v>-6.1459426920936512E-2</c:v>
                </c:pt>
                <c:pt idx="1934">
                  <c:v>-6.0747386099594756E-2</c:v>
                </c:pt>
                <c:pt idx="1935">
                  <c:v>-6.0025752561788492E-2</c:v>
                </c:pt>
                <c:pt idx="1936">
                  <c:v>-5.9294640261818687E-2</c:v>
                </c:pt>
                <c:pt idx="1937">
                  <c:v>-5.8554164650792558E-2</c:v>
                </c:pt>
                <c:pt idx="1938">
                  <c:v>-5.7804442658393289E-2</c:v>
                </c:pt>
                <c:pt idx="1939">
                  <c:v>-5.7045592674414225E-2</c:v>
                </c:pt>
                <c:pt idx="1940">
                  <c:v>-5.6277734530064634E-2</c:v>
                </c:pt>
                <c:pt idx="1941">
                  <c:v>-5.5500989479046726E-2</c:v>
                </c:pt>
                <c:pt idx="1942">
                  <c:v>-5.4715480178408049E-2</c:v>
                </c:pt>
                <c:pt idx="1943">
                  <c:v>-5.3921330669173449E-2</c:v>
                </c:pt>
                <c:pt idx="1944">
                  <c:v>-5.3118666356756196E-2</c:v>
                </c:pt>
                <c:pt idx="1945">
                  <c:v>-5.2307613991155688E-2</c:v>
                </c:pt>
                <c:pt idx="1946">
                  <c:v>-5.1488301646934465E-2</c:v>
                </c:pt>
                <c:pt idx="1947">
                  <c:v>-5.0660858703034016E-2</c:v>
                </c:pt>
                <c:pt idx="1948">
                  <c:v>-4.9825415822262464E-2</c:v>
                </c:pt>
                <c:pt idx="1949">
                  <c:v>-4.8982104930743488E-2</c:v>
                </c:pt>
                <c:pt idx="1950">
                  <c:v>-4.8131059197042747E-2</c:v>
                </c:pt>
                <c:pt idx="1951">
                  <c:v>-4.7272413011138353E-2</c:v>
                </c:pt>
                <c:pt idx="1952">
                  <c:v>-4.6406301963234177E-2</c:v>
                </c:pt>
                <c:pt idx="1953">
                  <c:v>-4.5532862822296176E-2</c:v>
                </c:pt>
                <c:pt idx="1954">
                  <c:v>-4.4652233514489832E-2</c:v>
                </c:pt>
                <c:pt idx="1955">
                  <c:v>-4.3764553101391331E-2</c:v>
                </c:pt>
                <c:pt idx="1956">
                  <c:v>-4.2869961758027868E-2</c:v>
                </c:pt>
                <c:pt idx="1957">
                  <c:v>-4.19686007507434E-2</c:v>
                </c:pt>
                <c:pt idx="1958">
                  <c:v>-4.1060612414889529E-2</c:v>
                </c:pt>
                <c:pt idx="1959">
                  <c:v>-4.0146140132350135E-2</c:v>
                </c:pt>
                <c:pt idx="1960">
                  <c:v>-3.9225328308899417E-2</c:v>
                </c:pt>
                <c:pt idx="1961">
                  <c:v>-3.8298322351398323E-2</c:v>
                </c:pt>
                <c:pt idx="1962">
                  <c:v>-3.7365268644834165E-2</c:v>
                </c:pt>
                <c:pt idx="1963">
                  <c:v>-3.6426314529203148E-2</c:v>
                </c:pt>
                <c:pt idx="1964">
                  <c:v>-3.5481608276244733E-2</c:v>
                </c:pt>
                <c:pt idx="1965">
                  <c:v>-3.4531299066027525E-2</c:v>
                </c:pt>
                <c:pt idx="1966">
                  <c:v>-3.3575536963391793E-2</c:v>
                </c:pt>
                <c:pt idx="1967">
                  <c:v>-3.2614472894253517E-2</c:v>
                </c:pt>
                <c:pt idx="1968">
                  <c:v>-3.1648258621769849E-2</c:v>
                </c:pt>
                <c:pt idx="1969">
                  <c:v>-3.0677046722375017E-2</c:v>
                </c:pt>
                <c:pt idx="1970">
                  <c:v>-2.9700990561686475E-2</c:v>
                </c:pt>
                <c:pt idx="1971">
                  <c:v>-2.8720244270286414E-2</c:v>
                </c:pt>
                <c:pt idx="1972">
                  <c:v>-2.7734962719383863E-2</c:v>
                </c:pt>
                <c:pt idx="1973">
                  <c:v>-2.674530149635708E-2</c:v>
                </c:pt>
                <c:pt idx="1974">
                  <c:v>-2.5751416880185576E-2</c:v>
                </c:pt>
                <c:pt idx="1975">
                  <c:v>-2.4753465816771621E-2</c:v>
                </c:pt>
                <c:pt idx="1976">
                  <c:v>-2.3751605894156341E-2</c:v>
                </c:pt>
                <c:pt idx="1977">
                  <c:v>-2.2745995317635912E-2</c:v>
                </c:pt>
                <c:pt idx="1978">
                  <c:v>-2.1736792884777381E-2</c:v>
                </c:pt>
                <c:pt idx="1979">
                  <c:v>-2.0724157960343825E-2</c:v>
                </c:pt>
                <c:pt idx="1980">
                  <c:v>-1.9708250451128544E-2</c:v>
                </c:pt>
                <c:pt idx="1981">
                  <c:v>-1.8689230780703611E-2</c:v>
                </c:pt>
                <c:pt idx="1982">
                  <c:v>-1.7667259864088014E-2</c:v>
                </c:pt>
                <c:pt idx="1983">
                  <c:v>-1.6642499082336729E-2</c:v>
                </c:pt>
                <c:pt idx="1984">
                  <c:v>-1.5615110257056197E-2</c:v>
                </c:pt>
                <c:pt idx="1985">
                  <c:v>-1.4585255624851688E-2</c:v>
                </c:pt>
                <c:pt idx="1986">
                  <c:v>-1.3553097811707672E-2</c:v>
                </c:pt>
                <c:pt idx="1987">
                  <c:v>-1.2518799807308469E-2</c:v>
                </c:pt>
                <c:pt idx="1988">
                  <c:v>-1.1482524939298536E-2</c:v>
                </c:pt>
                <c:pt idx="1989">
                  <c:v>-1.0444436847492291E-2</c:v>
                </c:pt>
                <c:pt idx="1990">
                  <c:v>-9.4046994580229224E-3</c:v>
                </c:pt>
                <c:pt idx="1991">
                  <c:v>-8.363476957507724E-3</c:v>
                </c:pt>
                <c:pt idx="1992">
                  <c:v>-7.3209337670193499E-3</c:v>
                </c:pt>
                <c:pt idx="1993">
                  <c:v>-6.2772345162230084E-3</c:v>
                </c:pt>
                <c:pt idx="1994">
                  <c:v>-5.2325440173292331E-3</c:v>
                </c:pt>
                <c:pt idx="1995">
                  <c:v>-4.1870272390677693E-3</c:v>
                </c:pt>
                <c:pt idx="1996">
                  <c:v>-3.1408492806782036E-3</c:v>
                </c:pt>
                <c:pt idx="1997">
                  <c:v>-2.0941753457779776E-3</c:v>
                </c:pt>
                <c:pt idx="1998">
                  <c:v>-1.0471707163144325E-3</c:v>
                </c:pt>
                <c:pt idx="1999">
                  <c:v>-7.2645570785391403E-10</c:v>
                </c:pt>
                <c:pt idx="2000">
                  <c:v>-1.0471692634549728E-3</c:v>
                </c:pt>
                <c:pt idx="2001">
                  <c:v>-2.0941738932629583E-3</c:v>
                </c:pt>
                <c:pt idx="2002">
                  <c:v>-3.1408478287366965E-3</c:v>
                </c:pt>
                <c:pt idx="2003">
                  <c:v>-4.1870257879287583E-3</c:v>
                </c:pt>
                <c:pt idx="2004">
                  <c:v>-5.2325425672118233E-3</c:v>
                </c:pt>
                <c:pt idx="2005">
                  <c:v>-6.2772330673665404E-3</c:v>
                </c:pt>
                <c:pt idx="2006">
                  <c:v>-7.3209323196529079E-3</c:v>
                </c:pt>
                <c:pt idx="2007">
                  <c:v>-8.3634755118595708E-3</c:v>
                </c:pt>
                <c:pt idx="2008">
                  <c:v>-9.4046980143313429E-3</c:v>
                </c:pt>
                <c:pt idx="2009">
                  <c:v>-1.0444435405964965E-2</c:v>
                </c:pt>
                <c:pt idx="2010">
                  <c:v>-1.1482523500173392E-2</c:v>
                </c:pt>
                <c:pt idx="2011">
                  <c:v>-1.251879837081306E-2</c:v>
                </c:pt>
                <c:pt idx="2012">
                  <c:v>-1.3553096378068537E-2</c:v>
                </c:pt>
                <c:pt idx="2013">
                  <c:v>-1.4585254194294928E-2</c:v>
                </c:pt>
                <c:pt idx="2014">
                  <c:v>-1.5615108829808008E-2</c:v>
                </c:pt>
                <c:pt idx="2015">
                  <c:v>-1.6642497658622486E-2</c:v>
                </c:pt>
                <c:pt idx="2016">
                  <c:v>-1.7667258444132826E-2</c:v>
                </c:pt>
                <c:pt idx="2017">
                  <c:v>-1.8689229364731125E-2</c:v>
                </c:pt>
                <c:pt idx="2018">
                  <c:v>-1.9708249039362365E-2</c:v>
                </c:pt>
                <c:pt idx="2019">
                  <c:v>-2.0724156553007179E-2</c:v>
                </c:pt>
                <c:pt idx="2020">
                  <c:v>-2.1736791482092496E-2</c:v>
                </c:pt>
                <c:pt idx="2021">
                  <c:v>-2.274599391982458E-2</c:v>
                </c:pt>
                <c:pt idx="2022">
                  <c:v>-2.3751604501439001E-2</c:v>
                </c:pt>
                <c:pt idx="2023">
                  <c:v>-2.4753464429367916E-2</c:v>
                </c:pt>
                <c:pt idx="2024">
                  <c:v>-2.5751415498314875E-2</c:v>
                </c:pt>
                <c:pt idx="2025">
                  <c:v>-2.6745300120237878E-2</c:v>
                </c:pt>
                <c:pt idx="2026">
                  <c:v>-2.7734961349233474E-2</c:v>
                </c:pt>
                <c:pt idx="2027">
                  <c:v>-2.8720242906320911E-2</c:v>
                </c:pt>
                <c:pt idx="2028">
                  <c:v>-2.9700989204120967E-2</c:v>
                </c:pt>
                <c:pt idx="2029">
                  <c:v>-3.0677045371424155E-2</c:v>
                </c:pt>
                <c:pt idx="2030">
                  <c:v>-3.1648257277646967E-2</c:v>
                </c:pt>
                <c:pt idx="2031">
                  <c:v>-3.2614471557171142E-2</c:v>
                </c:pt>
                <c:pt idx="2032">
                  <c:v>-3.3575535633560791E-2</c:v>
                </c:pt>
                <c:pt idx="2033">
                  <c:v>-3.4531297743657624E-2</c:v>
                </c:pt>
                <c:pt idx="2034">
                  <c:v>-3.5481606961545009E-2</c:v>
                </c:pt>
                <c:pt idx="2035">
                  <c:v>-3.6426313222381219E-2</c:v>
                </c:pt>
                <c:pt idx="2036">
                  <c:v>-3.7365267346096659E-2</c:v>
                </c:pt>
                <c:pt idx="2037">
                  <c:v>-3.8298321060950054E-2</c:v>
                </c:pt>
                <c:pt idx="2038">
                  <c:v>-3.9225327026943903E-2</c:v>
                </c:pt>
                <c:pt idx="2039">
                  <c:v>-4.0146138859090068E-2</c:v>
                </c:pt>
                <c:pt idx="2040">
                  <c:v>-4.1060611150525984E-2</c:v>
                </c:pt>
                <c:pt idx="2041">
                  <c:v>-4.1968599495476287E-2</c:v>
                </c:pt>
                <c:pt idx="2042">
                  <c:v>-4.286996051205514E-2</c:v>
                </c:pt>
                <c:pt idx="2043">
                  <c:v>-4.3764551864909497E-2</c:v>
                </c:pt>
                <c:pt idx="2044">
                  <c:v>-4.465223228769441E-2</c:v>
                </c:pt>
                <c:pt idx="2045">
                  <c:v>-4.5532861605380885E-2</c:v>
                </c:pt>
                <c:pt idx="2046">
                  <c:v>-4.6406300756391426E-2</c:v>
                </c:pt>
                <c:pt idx="2047">
                  <c:v>-4.7272411814558463E-2</c:v>
                </c:pt>
                <c:pt idx="2048">
                  <c:v>-4.8131058010905975E-2</c:v>
                </c:pt>
                <c:pt idx="2049">
                  <c:v>-4.898210375524592E-2</c:v>
                </c:pt>
                <c:pt idx="2050">
                  <c:v>-4.9825414657589717E-2</c:v>
                </c:pt>
                <c:pt idx="2051">
                  <c:v>-5.0660857549370247E-2</c:v>
                </c:pt>
                <c:pt idx="2052">
                  <c:v>-5.1488300504469758E-2</c:v>
                </c:pt>
                <c:pt idx="2053">
                  <c:v>-5.2307612860053927E-2</c:v>
                </c:pt>
                <c:pt idx="2054">
                  <c:v>-5.3118665237204155E-2</c:v>
                </c:pt>
                <c:pt idx="2055">
                  <c:v>-5.3921329561348132E-2</c:v>
                </c:pt>
                <c:pt idx="2056">
                  <c:v>-5.4715479082484635E-2</c:v>
                </c:pt>
                <c:pt idx="2057">
                  <c:v>-5.550098839519782E-2</c:v>
                </c:pt>
                <c:pt idx="2058">
                  <c:v>-5.6277733458461619E-2</c:v>
                </c:pt>
                <c:pt idx="2059">
                  <c:v>-5.7045591615226314E-2</c:v>
                </c:pt>
                <c:pt idx="2060">
                  <c:v>-5.7804441611787723E-2</c:v>
                </c:pt>
                <c:pt idx="2061">
                  <c:v>-5.855416361693485E-2</c:v>
                </c:pt>
                <c:pt idx="2062">
                  <c:v>-5.9294639240871659E-2</c:v>
                </c:pt>
                <c:pt idx="2063">
                  <c:v>-6.0025751553913563E-2</c:v>
                </c:pt>
                <c:pt idx="2064">
                  <c:v>-6.0747385104951097E-2</c:v>
                </c:pt>
                <c:pt idx="2065">
                  <c:v>-6.1459425939681185E-2</c:v>
                </c:pt>
                <c:pt idx="2066">
                  <c:v>-6.2161761618602068E-2</c:v>
                </c:pt>
                <c:pt idx="2067">
                  <c:v>-6.2854281234767981E-2</c:v>
                </c:pt>
                <c:pt idx="2068">
                  <c:v>-6.353687543130386E-2</c:v>
                </c:pt>
                <c:pt idx="2069">
                  <c:v>-6.4209436418673285E-2</c:v>
                </c:pt>
                <c:pt idx="2070">
                  <c:v>-6.4871857991699824E-2</c:v>
                </c:pt>
                <c:pt idx="2071">
                  <c:v>-6.5524035546338524E-2</c:v>
                </c:pt>
                <c:pt idx="2072">
                  <c:v>-6.6165866096192544E-2</c:v>
                </c:pt>
                <c:pt idx="2073">
                  <c:v>-6.6797248288778172E-2</c:v>
                </c:pt>
                <c:pt idx="2074">
                  <c:v>-6.7418082421528053E-2</c:v>
                </c:pt>
                <c:pt idx="2075">
                  <c:v>-6.8028270457535761E-2</c:v>
                </c:pt>
                <c:pt idx="2076">
                  <c:v>-6.862771604103711E-2</c:v>
                </c:pt>
                <c:pt idx="2077">
                  <c:v>-6.9216324512625216E-2</c:v>
                </c:pt>
                <c:pt idx="2078">
                  <c:v>-6.9794002924199267E-2</c:v>
                </c:pt>
                <c:pt idx="2079">
                  <c:v>-7.0360660053641486E-2</c:v>
                </c:pt>
                <c:pt idx="2080">
                  <c:v>-7.0916206419222291E-2</c:v>
                </c:pt>
                <c:pt idx="2081">
                  <c:v>-7.1460554293730688E-2</c:v>
                </c:pt>
                <c:pt idx="2082">
                  <c:v>-7.1993617718326755E-2</c:v>
                </c:pt>
                <c:pt idx="2083">
                  <c:v>-7.2515312516116481E-2</c:v>
                </c:pt>
                <c:pt idx="2084">
                  <c:v>-7.3025556305443703E-2</c:v>
                </c:pt>
                <c:pt idx="2085">
                  <c:v>-7.3524268512899185E-2</c:v>
                </c:pt>
                <c:pt idx="2086">
                  <c:v>-7.4011370386044315E-2</c:v>
                </c:pt>
                <c:pt idx="2087">
                  <c:v>-7.4486785005846434E-2</c:v>
                </c:pt>
                <c:pt idx="2088">
                  <c:v>-7.4950437298826084E-2</c:v>
                </c:pt>
                <c:pt idx="2089">
                  <c:v>-7.5402254048911432E-2</c:v>
                </c:pt>
                <c:pt idx="2090">
                  <c:v>-7.584216390900006E-2</c:v>
                </c:pt>
                <c:pt idx="2091">
                  <c:v>-7.6270097412225638E-2</c:v>
                </c:pt>
                <c:pt idx="2092">
                  <c:v>-7.6685986982927029E-2</c:v>
                </c:pt>
                <c:pt idx="2093">
                  <c:v>-7.708976694732006E-2</c:v>
                </c:pt>
                <c:pt idx="2094">
                  <c:v>-7.7481373543867624E-2</c:v>
                </c:pt>
                <c:pt idx="2095">
                  <c:v>-7.7860744933348533E-2</c:v>
                </c:pt>
                <c:pt idx="2096">
                  <c:v>-7.8227821208622705E-2</c:v>
                </c:pt>
                <c:pt idx="2097">
                  <c:v>-7.8582544404090834E-2</c:v>
                </c:pt>
                <c:pt idx="2098">
                  <c:v>-7.8924858504848414E-2</c:v>
                </c:pt>
                <c:pt idx="2099">
                  <c:v>-7.9254709455530731E-2</c:v>
                </c:pt>
                <c:pt idx="2100">
                  <c:v>-7.957204516884897E-2</c:v>
                </c:pt>
                <c:pt idx="2101">
                  <c:v>-7.987681553381544E-2</c:v>
                </c:pt>
                <c:pt idx="2102">
                  <c:v>-8.0168972423656379E-2</c:v>
                </c:pt>
                <c:pt idx="2103">
                  <c:v>-8.044846970341217E-2</c:v>
                </c:pt>
                <c:pt idx="2104">
                  <c:v>-8.0715263237222376E-2</c:v>
                </c:pt>
                <c:pt idx="2105">
                  <c:v>-8.0969310895295257E-2</c:v>
                </c:pt>
                <c:pt idx="2106">
                  <c:v>-8.1210572560560676E-2</c:v>
                </c:pt>
                <c:pt idx="2107">
                  <c:v>-8.1439010135004791E-2</c:v>
                </c:pt>
                <c:pt idx="2108">
                  <c:v>-8.1654587545686552E-2</c:v>
                </c:pt>
                <c:pt idx="2109">
                  <c:v>-8.1857270750433794E-2</c:v>
                </c:pt>
                <c:pt idx="2110">
                  <c:v>-8.2047027743218912E-2</c:v>
                </c:pt>
                <c:pt idx="2111">
                  <c:v>-8.2223828559213105E-2</c:v>
                </c:pt>
                <c:pt idx="2112">
                  <c:v>-8.2387645279517904E-2</c:v>
                </c:pt>
                <c:pt idx="2113">
                  <c:v>-8.2538452035574209E-2</c:v>
                </c:pt>
                <c:pt idx="2114">
                  <c:v>-8.2676225013247048E-2</c:v>
                </c:pt>
                <c:pt idx="2115">
                  <c:v>-8.2800942456586132E-2</c:v>
                </c:pt>
                <c:pt idx="2116">
                  <c:v>-8.2912584671261474E-2</c:v>
                </c:pt>
                <c:pt idx="2117">
                  <c:v>-8.3011134027673114E-2</c:v>
                </c:pt>
                <c:pt idx="2118">
                  <c:v>-8.3096574963735251E-2</c:v>
                </c:pt>
                <c:pt idx="2119">
                  <c:v>-8.3168893987333681E-2</c:v>
                </c:pt>
                <c:pt idx="2120">
                  <c:v>-8.3228079678456204E-2</c:v>
                </c:pt>
                <c:pt idx="2121">
                  <c:v>-8.3274122690996141E-2</c:v>
                </c:pt>
                <c:pt idx="2122">
                  <c:v>-8.3307015754228012E-2</c:v>
                </c:pt>
                <c:pt idx="2123">
                  <c:v>-8.3326753673955853E-2</c:v>
                </c:pt>
                <c:pt idx="2124">
                  <c:v>-8.3333333333333329E-2</c:v>
                </c:pt>
                <c:pt idx="2125">
                  <c:v>-8.3326753693355959E-2</c:v>
                </c:pt>
                <c:pt idx="2126">
                  <c:v>-8.3307015793025171E-2</c:v>
                </c:pt>
                <c:pt idx="2127">
                  <c:v>-8.3274122749184221E-2</c:v>
                </c:pt>
                <c:pt idx="2128">
                  <c:v>-8.3228079756026044E-2</c:v>
                </c:pt>
                <c:pt idx="2129">
                  <c:v>-8.3168894084273012E-2</c:v>
                </c:pt>
                <c:pt idx="2130">
                  <c:v>-8.3096575080028767E-2</c:v>
                </c:pt>
                <c:pt idx="2131">
                  <c:v>-8.3011134163302414E-2</c:v>
                </c:pt>
                <c:pt idx="2132">
                  <c:v>-8.2912584826205199E-2</c:v>
                </c:pt>
                <c:pt idx="2133">
                  <c:v>-8.2800942630819829E-2</c:v>
                </c:pt>
                <c:pt idx="2134">
                  <c:v>-8.2676225206743156E-2</c:v>
                </c:pt>
                <c:pt idx="2135">
                  <c:v>-8.2538452248302183E-2</c:v>
                </c:pt>
                <c:pt idx="2136">
                  <c:v>-8.2387645511444119E-2</c:v>
                </c:pt>
                <c:pt idx="2137">
                  <c:v>-8.2223828810300978E-2</c:v>
                </c:pt>
                <c:pt idx="2138">
                  <c:v>-8.2047028013428822E-2</c:v>
                </c:pt>
                <c:pt idx="2139">
                  <c:v>-8.1857271039723026E-2</c:v>
                </c:pt>
                <c:pt idx="2140">
                  <c:v>-8.1654587854009447E-2</c:v>
                </c:pt>
                <c:pt idx="2141">
                  <c:v>-8.1439010462312583E-2</c:v>
                </c:pt>
                <c:pt idx="2142">
                  <c:v>-8.121057290680174E-2</c:v>
                </c:pt>
                <c:pt idx="2143">
                  <c:v>-8.0969311260414997E-2</c:v>
                </c:pt>
                <c:pt idx="2144">
                  <c:v>-8.0715263621163061E-2</c:v>
                </c:pt>
                <c:pt idx="2145">
                  <c:v>-8.0448470106113182E-2</c:v>
                </c:pt>
                <c:pt idx="2146">
                  <c:v>-8.0168972845054018E-2</c:v>
                </c:pt>
                <c:pt idx="2147">
                  <c:v>-7.987681597384326E-2</c:v>
                </c:pt>
                <c:pt idx="2148">
                  <c:v>-7.9572045627437568E-2</c:v>
                </c:pt>
                <c:pt idx="2149">
                  <c:v>-7.9254709932607609E-2</c:v>
                </c:pt>
                <c:pt idx="2150">
                  <c:v>-7.8924859000338229E-2</c:v>
                </c:pt>
                <c:pt idx="2151">
                  <c:v>-7.8582544917915248E-2</c:v>
                </c:pt>
                <c:pt idx="2152">
                  <c:v>-7.8227821740700684E-2</c:v>
                </c:pt>
                <c:pt idx="2153">
                  <c:v>-7.7860745483596158E-2</c:v>
                </c:pt>
                <c:pt idx="2154">
                  <c:v>-7.7481374112197895E-2</c:v>
                </c:pt>
                <c:pt idx="2155">
                  <c:v>-7.708976753364323E-2</c:v>
                </c:pt>
                <c:pt idx="2156">
                  <c:v>-7.6685987587150395E-2</c:v>
                </c:pt>
                <c:pt idx="2157">
                  <c:v>-7.62700980342539E-2</c:v>
                </c:pt>
                <c:pt idx="2158">
                  <c:v>-7.5842164548735116E-2</c:v>
                </c:pt>
                <c:pt idx="2159">
                  <c:v>-7.5402254706252156E-2</c:v>
                </c:pt>
                <c:pt idx="2160">
                  <c:v>-7.4950437973668654E-2</c:v>
                </c:pt>
                <c:pt idx="2161">
                  <c:v>-7.448678569808416E-2</c:v>
                </c:pt>
                <c:pt idx="2162">
                  <c:v>-7.4011371095567879E-2</c:v>
                </c:pt>
                <c:pt idx="2163">
                  <c:v>-7.3524269239596818E-2</c:v>
                </c:pt>
                <c:pt idx="2164">
                  <c:v>-7.302555704920051E-2</c:v>
                </c:pt>
                <c:pt idx="2165">
                  <c:v>-7.2515313276815027E-2</c:v>
                </c:pt>
                <c:pt idx="2166">
                  <c:v>-7.1993618495846748E-2</c:v>
                </c:pt>
                <c:pt idx="2167">
                  <c:v>-7.1460555087949504E-2</c:v>
                </c:pt>
                <c:pt idx="2168">
                  <c:v>-7.0916207230014669E-2</c:v>
                </c:pt>
                <c:pt idx="2169">
                  <c:v>-7.0360660880879236E-2</c:v>
                </c:pt>
                <c:pt idx="2170">
                  <c:v>-6.9794003767751758E-2</c:v>
                </c:pt>
                <c:pt idx="2171">
                  <c:v>-6.9216325372359083E-2</c:v>
                </c:pt>
                <c:pt idx="2172">
                  <c:v>-6.8627716916816753E-2</c:v>
                </c:pt>
                <c:pt idx="2173">
                  <c:v>-6.8028271349223055E-2</c:v>
                </c:pt>
                <c:pt idx="2174">
                  <c:v>-6.7418083328982026E-2</c:v>
                </c:pt>
                <c:pt idx="2175">
                  <c:v>-6.6797249211855522E-2</c:v>
                </c:pt>
                <c:pt idx="2176">
                  <c:v>-6.6165867034747319E-2</c:v>
                </c:pt>
                <c:pt idx="2177">
                  <c:v>-6.5524036500222704E-2</c:v>
                </c:pt>
                <c:pt idx="2178">
                  <c:v>-6.4871858960763154E-2</c:v>
                </c:pt>
                <c:pt idx="2179">
                  <c:v>-6.4209437402762345E-2</c:v>
                </c:pt>
                <c:pt idx="2180">
                  <c:v>-6.3536876430263275E-2</c:v>
                </c:pt>
                <c:pt idx="2181">
                  <c:v>-6.2854282248439808E-2</c:v>
                </c:pt>
                <c:pt idx="2182">
                  <c:v>-6.2161762646826428E-2</c:v>
                </c:pt>
                <c:pt idx="2183">
                  <c:v>-6.1459426982295902E-2</c:v>
                </c:pt>
                <c:pt idx="2184">
                  <c:v>-6.0747386161791338E-2</c:v>
                </c:pt>
                <c:pt idx="2185">
                  <c:v>-6.002575262481244E-2</c:v>
                </c:pt>
                <c:pt idx="2186">
                  <c:v>-5.9294640325659849E-2</c:v>
                </c:pt>
                <c:pt idx="2187">
                  <c:v>-5.8554164715441261E-2</c:v>
                </c:pt>
                <c:pt idx="2188">
                  <c:v>-5.7804442723839118E-2</c:v>
                </c:pt>
                <c:pt idx="2189">
                  <c:v>-5.7045592740646855E-2</c:v>
                </c:pt>
                <c:pt idx="2190">
                  <c:v>-5.6277734597073602E-2</c:v>
                </c:pt>
                <c:pt idx="2191">
                  <c:v>-5.5500989546821221E-2</c:v>
                </c:pt>
                <c:pt idx="2192">
                  <c:v>-5.4715480246937814E-2</c:v>
                </c:pt>
                <c:pt idx="2193">
                  <c:v>-5.3921330738447452E-2</c:v>
                </c:pt>
                <c:pt idx="2194">
                  <c:v>-5.3118666426763488E-2</c:v>
                </c:pt>
                <c:pt idx="2195">
                  <c:v>-5.2307614061885443E-2</c:v>
                </c:pt>
                <c:pt idx="2196">
                  <c:v>-5.1488301718383429E-2</c:v>
                </c:pt>
                <c:pt idx="2197">
                  <c:v>-5.0660858775174629E-2</c:v>
                </c:pt>
                <c:pt idx="2198">
                  <c:v>-4.9825415895091478E-2</c:v>
                </c:pt>
                <c:pt idx="2199">
                  <c:v>-4.8982105004249397E-2</c:v>
                </c:pt>
                <c:pt idx="2200">
                  <c:v>-4.8131059271213944E-2</c:v>
                </c:pt>
                <c:pt idx="2201">
                  <c:v>-4.7272413085971653E-2</c:v>
                </c:pt>
                <c:pt idx="2202">
                  <c:v>-4.6406302038709317E-2</c:v>
                </c:pt>
                <c:pt idx="2203">
                  <c:v>-4.5532862898401222E-2</c:v>
                </c:pt>
                <c:pt idx="2204">
                  <c:v>-4.465223359121278E-2</c:v>
                </c:pt>
                <c:pt idx="2205">
                  <c:v>-4.3764553178720057E-2</c:v>
                </c:pt>
                <c:pt idx="2206">
                  <c:v>-4.2869961835950161E-2</c:v>
                </c:pt>
                <c:pt idx="2207">
                  <c:v>-4.1968600829246951E-2</c:v>
                </c:pt>
                <c:pt idx="2208">
                  <c:v>-4.1060612493961701E-2</c:v>
                </c:pt>
                <c:pt idx="2209">
                  <c:v>-4.0146140211978681E-2</c:v>
                </c:pt>
                <c:pt idx="2210">
                  <c:v>-3.9225328389071772E-2</c:v>
                </c:pt>
                <c:pt idx="2211">
                  <c:v>-3.8298322432101829E-2</c:v>
                </c:pt>
                <c:pt idx="2212">
                  <c:v>-3.736526872605607E-2</c:v>
                </c:pt>
                <c:pt idx="2213">
                  <c:v>-3.6426314610930634E-2</c:v>
                </c:pt>
                <c:pt idx="2214">
                  <c:v>-3.5481608358464881E-2</c:v>
                </c:pt>
                <c:pt idx="2215">
                  <c:v>-3.4531299148727365E-2</c:v>
                </c:pt>
                <c:pt idx="2216">
                  <c:v>-3.357553704655826E-2</c:v>
                </c:pt>
                <c:pt idx="2217">
                  <c:v>-3.2614472977873475E-2</c:v>
                </c:pt>
                <c:pt idx="2218">
                  <c:v>-3.1648258705830094E-2</c:v>
                </c:pt>
                <c:pt idx="2219">
                  <c:v>-3.0677046806862281E-2</c:v>
                </c:pt>
                <c:pt idx="2220">
                  <c:v>-2.9700990646587416E-2</c:v>
                </c:pt>
                <c:pt idx="2221">
                  <c:v>-2.8720244355587621E-2</c:v>
                </c:pt>
                <c:pt idx="2222">
                  <c:v>-2.7734962805071872E-2</c:v>
                </c:pt>
                <c:pt idx="2223">
                  <c:v>-2.6745301582418349E-2</c:v>
                </c:pt>
                <c:pt idx="2224">
                  <c:v>-2.575141696660652E-2</c:v>
                </c:pt>
                <c:pt idx="2225">
                  <c:v>-2.4753465903538593E-2</c:v>
                </c:pt>
                <c:pt idx="2226">
                  <c:v>-2.3751605981255645E-2</c:v>
                </c:pt>
                <c:pt idx="2227">
                  <c:v>-2.2745995405053791E-2</c:v>
                </c:pt>
                <c:pt idx="2228">
                  <c:v>-2.1736792972500026E-2</c:v>
                </c:pt>
                <c:pt idx="2229">
                  <c:v>-2.072415804835739E-2</c:v>
                </c:pt>
                <c:pt idx="2230">
                  <c:v>-1.9708250539419124E-2</c:v>
                </c:pt>
                <c:pt idx="2231">
                  <c:v>-1.8689230869257268E-2</c:v>
                </c:pt>
                <c:pt idx="2232">
                  <c:v>-1.7667259952891055E-2</c:v>
                </c:pt>
                <c:pt idx="2233">
                  <c:v>-1.664249917137484E-2</c:v>
                </c:pt>
                <c:pt idx="2234">
                  <c:v>-1.561511034631532E-2</c:v>
                </c:pt>
                <c:pt idx="2235">
                  <c:v>-1.4585255714317727E-2</c:v>
                </c:pt>
                <c:pt idx="2236">
                  <c:v>-1.3553097901366497E-2</c:v>
                </c:pt>
                <c:pt idx="2237">
                  <c:v>-1.2518799897145924E-2</c:v>
                </c:pt>
                <c:pt idx="2238">
                  <c:v>-1.1482525029300432E-2</c:v>
                </c:pt>
                <c:pt idx="2239">
                  <c:v>-1.044443693764442E-2</c:v>
                </c:pt>
                <c:pt idx="2240">
                  <c:v>-9.4046995483213439E-3</c:v>
                </c:pt>
                <c:pt idx="2241">
                  <c:v>-8.3634770479175859E-3</c:v>
                </c:pt>
                <c:pt idx="2242">
                  <c:v>-7.3209338575366718E-3</c:v>
                </c:pt>
                <c:pt idx="2243">
                  <c:v>-6.2772346068334971E-3</c:v>
                </c:pt>
                <c:pt idx="2244">
                  <c:v>-5.2325441080185798E-3</c:v>
                </c:pt>
                <c:pt idx="2245">
                  <c:v>-4.187027329832004E-3</c:v>
                </c:pt>
                <c:pt idx="2246">
                  <c:v>-3.1408493714926498E-3</c:v>
                </c:pt>
                <c:pt idx="2247">
                  <c:v>-2.0941754366282954E-3</c:v>
                </c:pt>
                <c:pt idx="2248">
                  <c:v>-1.0471708071862751E-3</c:v>
                </c:pt>
                <c:pt idx="2249">
                  <c:v>-8.1733472608614777E-10</c:v>
                </c:pt>
                <c:pt idx="2250">
                  <c:v>-1.0471691726568432E-3</c:v>
                </c:pt>
                <c:pt idx="2251">
                  <c:v>-2.0941738024753851E-3</c:v>
                </c:pt>
                <c:pt idx="2252">
                  <c:v>-3.1408477379746159E-3</c:v>
                </c:pt>
                <c:pt idx="2253">
                  <c:v>-4.1870256972065126E-3</c:v>
                </c:pt>
                <c:pt idx="2254">
                  <c:v>-5.2325424765437495E-3</c:v>
                </c:pt>
                <c:pt idx="2255">
                  <c:v>-6.2772329767669735E-3</c:v>
                </c:pt>
                <c:pt idx="2256">
                  <c:v>-7.3209322291358818E-3</c:v>
                </c:pt>
                <c:pt idx="2257">
                  <c:v>-8.3634754214393994E-3</c:v>
                </c:pt>
                <c:pt idx="2258">
                  <c:v>-9.4046979240226276E-3</c:v>
                </c:pt>
                <c:pt idx="2259">
                  <c:v>-1.0444435315781994E-2</c:v>
                </c:pt>
                <c:pt idx="2260">
                  <c:v>-1.148252341013044E-2</c:v>
                </c:pt>
                <c:pt idx="2261">
                  <c:v>-1.2518798280924089E-2</c:v>
                </c:pt>
                <c:pt idx="2262">
                  <c:v>-1.3553096288348075E-2</c:v>
                </c:pt>
                <c:pt idx="2263">
                  <c:v>-1.4585254104756891E-2</c:v>
                </c:pt>
                <c:pt idx="2264">
                  <c:v>-1.5615108740466873E-2</c:v>
                </c:pt>
                <c:pt idx="2265">
                  <c:v>-1.6642497569492414E-2</c:v>
                </c:pt>
                <c:pt idx="2266">
                  <c:v>-1.7667258355227651E-2</c:v>
                </c:pt>
                <c:pt idx="2267">
                  <c:v>-1.8689229276065235E-2</c:v>
                </c:pt>
                <c:pt idx="2268">
                  <c:v>-1.9708248950949813E-2</c:v>
                </c:pt>
                <c:pt idx="2269">
                  <c:v>-2.0724156464861705E-2</c:v>
                </c:pt>
                <c:pt idx="2270">
                  <c:v>-2.1736791394228374E-2</c:v>
                </c:pt>
                <c:pt idx="2271">
                  <c:v>-2.2745993832255462E-2</c:v>
                </c:pt>
                <c:pt idx="2272">
                  <c:v>-2.3751604414179076E-2</c:v>
                </c:pt>
                <c:pt idx="2273">
                  <c:v>-2.4753464342431034E-2</c:v>
                </c:pt>
                <c:pt idx="2274">
                  <c:v>-2.5751415411714853E-2</c:v>
                </c:pt>
                <c:pt idx="2275">
                  <c:v>-2.6745300033987906E-2</c:v>
                </c:pt>
                <c:pt idx="2276">
                  <c:v>-2.773496126334753E-2</c:v>
                </c:pt>
                <c:pt idx="2277">
                  <c:v>-2.8720242820812928E-2</c:v>
                </c:pt>
                <c:pt idx="2278">
                  <c:v>-2.9700989119004539E-2</c:v>
                </c:pt>
                <c:pt idx="2279">
                  <c:v>-3.067704528671282E-2</c:v>
                </c:pt>
                <c:pt idx="2280">
                  <c:v>-3.16482571933542E-2</c:v>
                </c:pt>
                <c:pt idx="2281">
                  <c:v>-3.2614471473310071E-2</c:v>
                </c:pt>
                <c:pt idx="2282">
                  <c:v>-3.3575535550144767E-2</c:v>
                </c:pt>
                <c:pt idx="2283">
                  <c:v>-3.4531297660700198E-2</c:v>
                </c:pt>
                <c:pt idx="2284">
                  <c:v>-3.5481606879059387E-2</c:v>
                </c:pt>
                <c:pt idx="2285">
                  <c:v>-3.6426313140380542E-2</c:v>
                </c:pt>
                <c:pt idx="2286">
                  <c:v>-3.7365267264593716E-2</c:v>
                </c:pt>
                <c:pt idx="2287">
                  <c:v>-3.8298320979958105E-2</c:v>
                </c:pt>
                <c:pt idx="2288">
                  <c:v>-3.922532694647559E-2</c:v>
                </c:pt>
                <c:pt idx="2289">
                  <c:v>-4.0146138779158493E-2</c:v>
                </c:pt>
                <c:pt idx="2290">
                  <c:v>-4.1060611071143886E-2</c:v>
                </c:pt>
                <c:pt idx="2291">
                  <c:v>-4.1968599416656073E-2</c:v>
                </c:pt>
                <c:pt idx="2292">
                  <c:v>-4.286996043380966E-2</c:v>
                </c:pt>
                <c:pt idx="2293">
                  <c:v>-4.3764551787251228E-2</c:v>
                </c:pt>
                <c:pt idx="2294">
                  <c:v>-4.4652232210635502E-2</c:v>
                </c:pt>
                <c:pt idx="2295">
                  <c:v>-4.5532861528933898E-2</c:v>
                </c:pt>
                <c:pt idx="2296">
                  <c:v>-4.6406300680568335E-2</c:v>
                </c:pt>
                <c:pt idx="2297">
                  <c:v>-4.7272411739371627E-2</c:v>
                </c:pt>
                <c:pt idx="2298">
                  <c:v>-4.8131057936367426E-2</c:v>
                </c:pt>
                <c:pt idx="2299">
                  <c:v>-4.8982103681367573E-2</c:v>
                </c:pt>
                <c:pt idx="2300">
                  <c:v>-4.9825414584383144E-2</c:v>
                </c:pt>
                <c:pt idx="2301">
                  <c:v>-5.0660857476847176E-2</c:v>
                </c:pt>
                <c:pt idx="2302">
                  <c:v>-5.1488300432642041E-2</c:v>
                </c:pt>
                <c:pt idx="2303">
                  <c:v>-5.2307612788933061E-2</c:v>
                </c:pt>
                <c:pt idx="2304">
                  <c:v>-5.3118665166801533E-2</c:v>
                </c:pt>
                <c:pt idx="2305">
                  <c:v>-5.3921329491675052E-2</c:v>
                </c:pt>
                <c:pt idx="2306">
                  <c:v>-5.4715479013551803E-2</c:v>
                </c:pt>
                <c:pt idx="2307">
                  <c:v>-5.5500988327016748E-2</c:v>
                </c:pt>
                <c:pt idx="2308">
                  <c:v>-5.627773339104325E-2</c:v>
                </c:pt>
                <c:pt idx="2309">
                  <c:v>-5.7045591548581465E-2</c:v>
                </c:pt>
                <c:pt idx="2310">
                  <c:v>-5.7804441545927322E-2</c:v>
                </c:pt>
                <c:pt idx="2311">
                  <c:v>-5.8554163551869043E-2</c:v>
                </c:pt>
                <c:pt idx="2312">
                  <c:v>-5.9294639176610903E-2</c:v>
                </c:pt>
                <c:pt idx="2313">
                  <c:v>-6.0025751490468411E-2</c:v>
                </c:pt>
                <c:pt idx="2314">
                  <c:v>-6.0747385042331757E-2</c:v>
                </c:pt>
                <c:pt idx="2315">
                  <c:v>-6.1459425877897732E-2</c:v>
                </c:pt>
                <c:pt idx="2316">
                  <c:v>-6.2161761557664251E-2</c:v>
                </c:pt>
                <c:pt idx="2317">
                  <c:v>-6.2854281174685819E-2</c:v>
                </c:pt>
                <c:pt idx="2318">
                  <c:v>-6.353687537208684E-2</c:v>
                </c:pt>
                <c:pt idx="2319">
                  <c:v>-6.4209436360331149E-2</c:v>
                </c:pt>
                <c:pt idx="2320">
                  <c:v>-6.4871857934242008E-2</c:v>
                </c:pt>
                <c:pt idx="2321">
                  <c:v>-6.552403548977391E-2</c:v>
                </c:pt>
                <c:pt idx="2322">
                  <c:v>-6.6165866040530652E-2</c:v>
                </c:pt>
                <c:pt idx="2323">
                  <c:v>-6.6797248234028009E-2</c:v>
                </c:pt>
                <c:pt idx="2324">
                  <c:v>-6.7418082367698279E-2</c:v>
                </c:pt>
                <c:pt idx="2325">
                  <c:v>-6.8028270404635272E-2</c:v>
                </c:pt>
                <c:pt idx="2326">
                  <c:v>-6.8627715989074314E-2</c:v>
                </c:pt>
                <c:pt idx="2327">
                  <c:v>-6.9216324461608691E-2</c:v>
                </c:pt>
                <c:pt idx="2328">
                  <c:v>-6.9794002874137284E-2</c:v>
                </c:pt>
                <c:pt idx="2329">
                  <c:v>-7.0360660004542178E-2</c:v>
                </c:pt>
                <c:pt idx="2330">
                  <c:v>-7.0916206371093485E-2</c:v>
                </c:pt>
                <c:pt idx="2331">
                  <c:v>-7.1460554246580196E-2</c:v>
                </c:pt>
                <c:pt idx="2332">
                  <c:v>-7.1993617672162405E-2</c:v>
                </c:pt>
                <c:pt idx="2333">
                  <c:v>-7.2515312470945795E-2</c:v>
                </c:pt>
                <c:pt idx="2334">
                  <c:v>-7.3025556261274022E-2</c:v>
                </c:pt>
                <c:pt idx="2335">
                  <c:v>-7.3524268469737725E-2</c:v>
                </c:pt>
                <c:pt idx="2336">
                  <c:v>-7.4011370343897848E-2</c:v>
                </c:pt>
                <c:pt idx="2337">
                  <c:v>-7.4486784964722122E-2</c:v>
                </c:pt>
                <c:pt idx="2338">
                  <c:v>-7.4950437258730671E-2</c:v>
                </c:pt>
                <c:pt idx="2339">
                  <c:v>-7.5402254009851469E-2</c:v>
                </c:pt>
                <c:pt idx="2340">
                  <c:v>-7.5842163870981943E-2</c:v>
                </c:pt>
                <c:pt idx="2341">
                  <c:v>-7.6270097375255488E-2</c:v>
                </c:pt>
                <c:pt idx="2342">
                  <c:v>-7.6685986947010953E-2</c:v>
                </c:pt>
                <c:pt idx="2343">
                  <c:v>-7.7089766912464067E-2</c:v>
                </c:pt>
                <c:pt idx="2344">
                  <c:v>-7.7481373510077473E-2</c:v>
                </c:pt>
                <c:pt idx="2345">
                  <c:v>-7.7860744900629789E-2</c:v>
                </c:pt>
                <c:pt idx="2346">
                  <c:v>-7.8227821176980697E-2</c:v>
                </c:pt>
                <c:pt idx="2347">
                  <c:v>-7.8582544373530891E-2</c:v>
                </c:pt>
                <c:pt idx="2348">
                  <c:v>-7.8924858475375503E-2</c:v>
                </c:pt>
                <c:pt idx="2349">
                  <c:v>-7.9254709427149864E-2</c:v>
                </c:pt>
                <c:pt idx="2350">
                  <c:v>-7.9572045141564893E-2</c:v>
                </c:pt>
                <c:pt idx="2351">
                  <c:v>-7.9876815507632606E-2</c:v>
                </c:pt>
                <c:pt idx="2352">
                  <c:v>-8.0168972398579244E-2</c:v>
                </c:pt>
                <c:pt idx="2353">
                  <c:v>-8.0448469679444981E-2</c:v>
                </c:pt>
                <c:pt idx="2354">
                  <c:v>-8.0715263214369073E-2</c:v>
                </c:pt>
                <c:pt idx="2355">
                  <c:v>-8.0969310873559783E-2</c:v>
                </c:pt>
                <c:pt idx="2356">
                  <c:v>-8.1210572539946652E-2</c:v>
                </c:pt>
                <c:pt idx="2357">
                  <c:v>-8.1439010115515784E-2</c:v>
                </c:pt>
                <c:pt idx="2358">
                  <c:v>-8.1654587527325906E-2</c:v>
                </c:pt>
                <c:pt idx="2359">
                  <c:v>-8.185727073320466E-2</c:v>
                </c:pt>
                <c:pt idx="2360">
                  <c:v>-8.204702772712423E-2</c:v>
                </c:pt>
                <c:pt idx="2361">
                  <c:v>-8.2223828544255653E-2</c:v>
                </c:pt>
                <c:pt idx="2362">
                  <c:v>-8.2387645265700374E-2</c:v>
                </c:pt>
                <c:pt idx="2363">
                  <c:v>-8.2538452022899014E-2</c:v>
                </c:pt>
                <c:pt idx="2364">
                  <c:v>-8.2676225001716466E-2</c:v>
                </c:pt>
                <c:pt idx="2365">
                  <c:v>-8.2800942446202258E-2</c:v>
                </c:pt>
                <c:pt idx="2366">
                  <c:v>-8.2912584662026126E-2</c:v>
                </c:pt>
                <c:pt idx="2367">
                  <c:v>-8.3011134019588054E-2</c:v>
                </c:pt>
                <c:pt idx="2368">
                  <c:v>-8.3096574956802047E-2</c:v>
                </c:pt>
                <c:pt idx="2369">
                  <c:v>-8.3168893981553679E-2</c:v>
                </c:pt>
                <c:pt idx="2370">
                  <c:v>-8.3228079673830599E-2</c:v>
                </c:pt>
                <c:pt idx="2371">
                  <c:v>-8.3274122687525889E-2</c:v>
                </c:pt>
                <c:pt idx="2372">
                  <c:v>-8.3307015751913932E-2</c:v>
                </c:pt>
                <c:pt idx="2373">
                  <c:v>-8.3326753672798584E-2</c:v>
                </c:pt>
                <c:pt idx="2374">
                  <c:v>-8.3333333333333329E-2</c:v>
                </c:pt>
                <c:pt idx="2375">
                  <c:v>-8.3326753694513478E-2</c:v>
                </c:pt>
                <c:pt idx="2376">
                  <c:v>-8.3307015795340278E-2</c:v>
                </c:pt>
                <c:pt idx="2377">
                  <c:v>-8.3274122752656818E-2</c:v>
                </c:pt>
                <c:pt idx="2378">
                  <c:v>-8.3228079760655854E-2</c:v>
                </c:pt>
                <c:pt idx="2379">
                  <c:v>-8.3168894090059564E-2</c:v>
                </c:pt>
                <c:pt idx="2380">
                  <c:v>-8.3096575086971394E-2</c:v>
                </c:pt>
                <c:pt idx="2381">
                  <c:v>-8.3011134171400311E-2</c:v>
                </c:pt>
                <c:pt idx="2382">
                  <c:v>-8.2912584835457326E-2</c:v>
                </c:pt>
                <c:pt idx="2383">
                  <c:v>-8.2800942641224992E-2</c:v>
                </c:pt>
                <c:pt idx="2384">
                  <c:v>-8.2676225218299954E-2</c:v>
                </c:pt>
                <c:pt idx="2385">
                  <c:v>-8.2538452261009101E-2</c:v>
                </c:pt>
                <c:pt idx="2386">
                  <c:v>-8.2387645525299411E-2</c:v>
                </c:pt>
                <c:pt idx="2387">
                  <c:v>-8.2223828825302672E-2</c:v>
                </c:pt>
                <c:pt idx="2388">
                  <c:v>-8.2047028029574823E-2</c:v>
                </c:pt>
                <c:pt idx="2389">
                  <c:v>-8.185727105701103E-2</c:v>
                </c:pt>
                <c:pt idx="2390">
                  <c:v>-8.1654587872436957E-2</c:v>
                </c:pt>
                <c:pt idx="2391">
                  <c:v>-8.1439010481877086E-2</c:v>
                </c:pt>
                <c:pt idx="2392">
                  <c:v>-8.1210572927500294E-2</c:v>
                </c:pt>
                <c:pt idx="2393">
                  <c:v>-8.0969311282244577E-2</c:v>
                </c:pt>
                <c:pt idx="2394">
                  <c:v>-8.0715263644120475E-2</c:v>
                </c:pt>
                <c:pt idx="2395">
                  <c:v>-8.0448470130195057E-2</c:v>
                </c:pt>
                <c:pt idx="2396">
                  <c:v>-8.0168972870256885E-2</c:v>
                </c:pt>
                <c:pt idx="2397">
                  <c:v>-7.98768160001634E-2</c:v>
                </c:pt>
                <c:pt idx="2398">
                  <c:v>-7.9572045654870985E-2</c:v>
                </c:pt>
                <c:pt idx="2399">
                  <c:v>-7.9254709961150221E-2</c:v>
                </c:pt>
                <c:pt idx="2400">
                  <c:v>-7.8924859029985778E-2</c:v>
                </c:pt>
                <c:pt idx="2401">
                  <c:v>-7.8582544948663402E-2</c:v>
                </c:pt>
                <c:pt idx="2402">
                  <c:v>-7.8227821772544726E-2</c:v>
                </c:pt>
                <c:pt idx="2403">
                  <c:v>-7.786074551653141E-2</c:v>
                </c:pt>
                <c:pt idx="2404">
                  <c:v>-7.748137414621932E-2</c:v>
                </c:pt>
                <c:pt idx="2405">
                  <c:v>-7.7089767568745679E-2</c:v>
                </c:pt>
                <c:pt idx="2406">
                  <c:v>-7.6685987623328691E-2</c:v>
                </c:pt>
                <c:pt idx="2407">
                  <c:v>-7.6270098071502437E-2</c:v>
                </c:pt>
                <c:pt idx="2408">
                  <c:v>-7.5842164587048275E-2</c:v>
                </c:pt>
                <c:pt idx="2409">
                  <c:v>-7.5402254745624231E-2</c:v>
                </c:pt>
                <c:pt idx="2410">
                  <c:v>-7.4950438014093554E-2</c:v>
                </c:pt>
                <c:pt idx="2411">
                  <c:v>-7.4486785739555861E-2</c:v>
                </c:pt>
                <c:pt idx="2412">
                  <c:v>-7.4011371138080081E-2</c:v>
                </c:pt>
                <c:pt idx="2413">
                  <c:v>-7.3524269283142887E-2</c:v>
                </c:pt>
                <c:pt idx="2414">
                  <c:v>-7.3025557093773827E-2</c:v>
                </c:pt>
                <c:pt idx="2415">
                  <c:v>-7.2515313322408903E-2</c:v>
                </c:pt>
                <c:pt idx="2416">
                  <c:v>-7.1993618542454216E-2</c:v>
                </c:pt>
                <c:pt idx="2417">
                  <c:v>-7.1460555135563306E-2</c:v>
                </c:pt>
                <c:pt idx="2418">
                  <c:v>-7.0916207278627505E-2</c:v>
                </c:pt>
                <c:pt idx="2419">
                  <c:v>-7.036066093048364E-2</c:v>
                </c:pt>
                <c:pt idx="2420">
                  <c:v>-6.9794003818340125E-2</c:v>
                </c:pt>
                <c:pt idx="2421">
                  <c:v>-6.9216325423923961E-2</c:v>
                </c:pt>
                <c:pt idx="2422">
                  <c:v>-6.8627716969349897E-2</c:v>
                </c:pt>
                <c:pt idx="2423">
                  <c:v>-6.8028271402716375E-2</c:v>
                </c:pt>
                <c:pt idx="2424">
                  <c:v>-6.7418083383427294E-2</c:v>
                </c:pt>
                <c:pt idx="2425">
                  <c:v>-6.6797249267244355E-2</c:v>
                </c:pt>
                <c:pt idx="2426">
                  <c:v>-6.6165867091071376E-2</c:v>
                </c:pt>
                <c:pt idx="2427">
                  <c:v>-6.5524036557473284E-2</c:v>
                </c:pt>
                <c:pt idx="2428">
                  <c:v>-6.4871859018931236E-2</c:v>
                </c:pt>
                <c:pt idx="2429">
                  <c:v>-6.4209437461838964E-2</c:v>
                </c:pt>
                <c:pt idx="2430">
                  <c:v>-6.35368764902393E-2</c:v>
                </c:pt>
                <c:pt idx="2431">
                  <c:v>-6.2854282309306134E-2</c:v>
                </c:pt>
                <c:pt idx="2432">
                  <c:v>-6.2161762708573466E-2</c:v>
                </c:pt>
                <c:pt idx="2433">
                  <c:v>-6.1459427044914305E-2</c:v>
                </c:pt>
                <c:pt idx="2434">
                  <c:v>-6.0747386225271205E-2</c:v>
                </c:pt>
                <c:pt idx="2435">
                  <c:v>-6.0025752689143931E-2</c:v>
                </c:pt>
                <c:pt idx="2436">
                  <c:v>-5.9294640390833209E-2</c:v>
                </c:pt>
                <c:pt idx="2437">
                  <c:v>-5.8554164781446184E-2</c:v>
                </c:pt>
                <c:pt idx="2438">
                  <c:v>-5.7804442790665135E-2</c:v>
                </c:pt>
                <c:pt idx="2439">
                  <c:v>-5.7045592808284029E-2</c:v>
                </c:pt>
                <c:pt idx="2440">
                  <c:v>-5.6277734665511218E-2</c:v>
                </c:pt>
                <c:pt idx="2441">
                  <c:v>-5.5500989616048872E-2</c:v>
                </c:pt>
                <c:pt idx="2442">
                  <c:v>-5.4715480316944516E-2</c:v>
                </c:pt>
                <c:pt idx="2443">
                  <c:v>-5.3921330809222318E-2</c:v>
                </c:pt>
                <c:pt idx="2444">
                  <c:v>-5.3118666498295518E-2</c:v>
                </c:pt>
                <c:pt idx="2445">
                  <c:v>-5.2307614134163738E-2</c:v>
                </c:pt>
                <c:pt idx="2446">
                  <c:v>-5.148830179139674E-2</c:v>
                </c:pt>
                <c:pt idx="2447">
                  <c:v>-5.0660858848911361E-2</c:v>
                </c:pt>
                <c:pt idx="2448">
                  <c:v>-4.9825415969540134E-2</c:v>
                </c:pt>
                <c:pt idx="2449">
                  <c:v>-4.8982105079398382E-2</c:v>
                </c:pt>
                <c:pt idx="2450">
                  <c:v>-4.8131059347051551E-2</c:v>
                </c:pt>
                <c:pt idx="2451">
                  <c:v>-4.7272413162486537E-2</c:v>
                </c:pt>
                <c:pt idx="2452">
                  <c:v>-4.6406302115889059E-2</c:v>
                </c:pt>
                <c:pt idx="2453">
                  <c:v>-4.5532862976233796E-2</c:v>
                </c:pt>
                <c:pt idx="2454">
                  <c:v>-4.4652233669686014E-2</c:v>
                </c:pt>
                <c:pt idx="2455">
                  <c:v>-4.376455325782172E-2</c:v>
                </c:pt>
                <c:pt idx="2456">
                  <c:v>-4.2869961915668137E-2</c:v>
                </c:pt>
                <c:pt idx="2457">
                  <c:v>-4.1968600909568804E-2</c:v>
                </c:pt>
                <c:pt idx="2458">
                  <c:v>-4.1060612574874866E-2</c:v>
                </c:pt>
                <c:pt idx="2459">
                  <c:v>-4.0146140293470266E-2</c:v>
                </c:pt>
                <c:pt idx="2460">
                  <c:v>-3.9225328471129021E-2</c:v>
                </c:pt>
                <c:pt idx="2461">
                  <c:v>-3.8298322514712178E-2</c:v>
                </c:pt>
                <c:pt idx="2462">
                  <c:v>-3.7365268809206334E-2</c:v>
                </c:pt>
                <c:pt idx="2463">
                  <c:v>-3.642631469460806E-2</c:v>
                </c:pt>
                <c:pt idx="2464">
                  <c:v>-3.5481608442656111E-2</c:v>
                </c:pt>
                <c:pt idx="2465">
                  <c:v>-3.4531299233419209E-2</c:v>
                </c:pt>
                <c:pt idx="2466">
                  <c:v>-3.3575537131737727E-2</c:v>
                </c:pt>
                <c:pt idx="2467">
                  <c:v>-3.2614473063526953E-2</c:v>
                </c:pt>
                <c:pt idx="2468">
                  <c:v>-3.1648258791944155E-2</c:v>
                </c:pt>
                <c:pt idx="2469">
                  <c:v>-3.0677046893423699E-2</c:v>
                </c:pt>
                <c:pt idx="2470">
                  <c:v>-2.9700990733582344E-2</c:v>
                </c:pt>
                <c:pt idx="2471">
                  <c:v>-2.8720244443002696E-2</c:v>
                </c:pt>
                <c:pt idx="2472">
                  <c:v>-2.7734962892893098E-2</c:v>
                </c:pt>
                <c:pt idx="2473">
                  <c:v>-2.6745301670631948E-2</c:v>
                </c:pt>
                <c:pt idx="2474">
                  <c:v>-2.575141705519865E-2</c:v>
                </c:pt>
                <c:pt idx="2475">
                  <c:v>-2.4753465992495338E-2</c:v>
                </c:pt>
                <c:pt idx="2476">
                  <c:v>-2.3751606070563605E-2</c:v>
                </c:pt>
                <c:pt idx="2477">
                  <c:v>-2.2745995494698371E-2</c:v>
                </c:pt>
                <c:pt idx="2478">
                  <c:v>-2.1736793062467143E-2</c:v>
                </c:pt>
                <c:pt idx="2479">
                  <c:v>-2.07241581386329E-2</c:v>
                </c:pt>
                <c:pt idx="2480">
                  <c:v>-1.9708250629988842E-2</c:v>
                </c:pt>
                <c:pt idx="2481">
                  <c:v>-1.8689230960107241E-2</c:v>
                </c:pt>
                <c:pt idx="2482">
                  <c:v>-1.7667260044006997E-2</c:v>
                </c:pt>
                <c:pt idx="2483">
                  <c:v>-1.6642499262742128E-2</c:v>
                </c:pt>
                <c:pt idx="2484">
                  <c:v>-1.5615110437919577E-2</c:v>
                </c:pt>
                <c:pt idx="2485">
                  <c:v>-1.4585255806144537E-2</c:v>
                </c:pt>
                <c:pt idx="2486">
                  <c:v>-1.3553097993401701E-2</c:v>
                </c:pt>
                <c:pt idx="2487">
                  <c:v>-1.2518799989374737E-2</c:v>
                </c:pt>
                <c:pt idx="2488">
                  <c:v>-1.1482525121708623E-2</c:v>
                </c:pt>
                <c:pt idx="2489">
                  <c:v>-1.0444437030217137E-2</c:v>
                </c:pt>
                <c:pt idx="2490">
                  <c:v>-9.4046996410440016E-3</c:v>
                </c:pt>
                <c:pt idx="2491">
                  <c:v>-8.3634771407758695E-3</c:v>
                </c:pt>
                <c:pt idx="2492">
                  <c:v>-7.3209339505156479E-3</c:v>
                </c:pt>
                <c:pt idx="2493">
                  <c:v>-6.2772346999185073E-3</c:v>
                </c:pt>
                <c:pt idx="2494">
                  <c:v>-5.2325442011952389E-3</c:v>
                </c:pt>
                <c:pt idx="2495">
                  <c:v>-4.1870274230853188E-3</c:v>
                </c:pt>
                <c:pt idx="2496">
                  <c:v>-3.1408494648082039E-3</c:v>
                </c:pt>
                <c:pt idx="2497">
                  <c:v>-2.0941755299910682E-3</c:v>
                </c:pt>
                <c:pt idx="2498">
                  <c:v>-1.0471709005815298E-3</c:v>
                </c:pt>
                <c:pt idx="2499">
                  <c:v>-9.1074771734978596E-10</c:v>
                </c:pt>
                <c:pt idx="2500">
                  <c:v>-1.0471690818477598E-3</c:v>
                </c:pt>
                <c:pt idx="2501">
                  <c:v>-2.094173711698467E-3</c:v>
                </c:pt>
                <c:pt idx="2502">
                  <c:v>-3.1408476472438948E-3</c:v>
                </c:pt>
                <c:pt idx="2503">
                  <c:v>-4.187025606536306E-3</c:v>
                </c:pt>
                <c:pt idx="2504">
                  <c:v>-5.2325423859483633E-3</c:v>
                </c:pt>
                <c:pt idx="2505">
                  <c:v>-6.2772328862609923E-3</c:v>
                </c:pt>
                <c:pt idx="2506">
                  <c:v>-7.3209321387332806E-3</c:v>
                </c:pt>
                <c:pt idx="2507">
                  <c:v>-8.3634753311547273E-3</c:v>
                </c:pt>
                <c:pt idx="2508">
                  <c:v>-9.4046978338698187E-3</c:v>
                </c:pt>
                <c:pt idx="2509">
                  <c:v>-1.044443522577526E-2</c:v>
                </c:pt>
                <c:pt idx="2510">
                  <c:v>-1.148252332028425E-2</c:v>
                </c:pt>
                <c:pt idx="2511">
                  <c:v>-1.2518798191252302E-2</c:v>
                </c:pt>
                <c:pt idx="2512">
                  <c:v>-1.3553096198864812E-2</c:v>
                </c:pt>
                <c:pt idx="2513">
                  <c:v>-1.4585254015476534E-2</c:v>
                </c:pt>
                <c:pt idx="2514">
                  <c:v>-1.5615108651403179E-2</c:v>
                </c:pt>
                <c:pt idx="2515">
                  <c:v>-1.6642497480659688E-2</c:v>
                </c:pt>
                <c:pt idx="2516">
                  <c:v>-1.766725826663958E-2</c:v>
                </c:pt>
                <c:pt idx="2517">
                  <c:v>-1.8689229187735756E-2</c:v>
                </c:pt>
                <c:pt idx="2518">
                  <c:v>-1.9708248862892814E-2</c:v>
                </c:pt>
                <c:pt idx="2519">
                  <c:v>-2.0724156377091314E-2</c:v>
                </c:pt>
                <c:pt idx="2520">
                  <c:v>-2.1736791306758669E-2</c:v>
                </c:pt>
                <c:pt idx="2521">
                  <c:v>-2.2745993745099616E-2</c:v>
                </c:pt>
                <c:pt idx="2522">
                  <c:v>-2.3751604327350781E-2</c:v>
                </c:pt>
                <c:pt idx="2523">
                  <c:v>-2.4753464255943932E-2</c:v>
                </c:pt>
                <c:pt idx="2524">
                  <c:v>-2.5751415325582516E-2</c:v>
                </c:pt>
                <c:pt idx="2525">
                  <c:v>-2.6745299948224416E-2</c:v>
                </c:pt>
                <c:pt idx="2526">
                  <c:v>-2.7734961177965787E-2</c:v>
                </c:pt>
                <c:pt idx="2527">
                  <c:v>-2.8720242735826327E-2</c:v>
                </c:pt>
                <c:pt idx="2528">
                  <c:v>-2.9700989034426414E-2</c:v>
                </c:pt>
                <c:pt idx="2529">
                  <c:v>-3.067704520255643E-2</c:v>
                </c:pt>
                <c:pt idx="2530">
                  <c:v>-3.1648257109633003E-2</c:v>
                </c:pt>
                <c:pt idx="2531">
                  <c:v>-3.2614471390036932E-2</c:v>
                </c:pt>
                <c:pt idx="2532">
                  <c:v>-3.3575535467332995E-2</c:v>
                </c:pt>
                <c:pt idx="2533">
                  <c:v>-3.4531297578362492E-2</c:v>
                </c:pt>
                <c:pt idx="2534">
                  <c:v>-3.5481606797208652E-2</c:v>
                </c:pt>
                <c:pt idx="2535">
                  <c:v>-3.6426313059029845E-2</c:v>
                </c:pt>
                <c:pt idx="2536">
                  <c:v>-3.7365267183755525E-2</c:v>
                </c:pt>
                <c:pt idx="2537">
                  <c:v>-3.8298320899645071E-2</c:v>
                </c:pt>
                <c:pt idx="2538">
                  <c:v>-3.9225326866700536E-2</c:v>
                </c:pt>
                <c:pt idx="2539">
                  <c:v>-4.014613869993363E-2</c:v>
                </c:pt>
                <c:pt idx="2540">
                  <c:v>-4.1060610992481858E-2</c:v>
                </c:pt>
                <c:pt idx="2541">
                  <c:v>-4.1968599338568911E-2</c:v>
                </c:pt>
                <c:pt idx="2542">
                  <c:v>-4.2869960356309571E-2</c:v>
                </c:pt>
                <c:pt idx="2543">
                  <c:v>-4.3764551710350312E-2</c:v>
                </c:pt>
                <c:pt idx="2544">
                  <c:v>-4.4652232134346014E-2</c:v>
                </c:pt>
                <c:pt idx="2545">
                  <c:v>-4.5532861453267737E-2</c:v>
                </c:pt>
                <c:pt idx="2546">
                  <c:v>-4.6406300605537305E-2</c:v>
                </c:pt>
                <c:pt idx="2547">
                  <c:v>-4.7272411664986948E-2</c:v>
                </c:pt>
                <c:pt idx="2548">
                  <c:v>-4.8131057862641179E-2</c:v>
                </c:pt>
                <c:pt idx="2549">
                  <c:v>-4.8982103608310762E-2</c:v>
                </c:pt>
                <c:pt idx="2550">
                  <c:v>-4.9825414512007872E-2</c:v>
                </c:pt>
                <c:pt idx="2551">
                  <c:v>-5.0660857405164482E-2</c:v>
                </c:pt>
                <c:pt idx="2552">
                  <c:v>-5.1488300361662596E-2</c:v>
                </c:pt>
                <c:pt idx="2553">
                  <c:v>-5.2307612718668399E-2</c:v>
                </c:pt>
                <c:pt idx="2554">
                  <c:v>-5.3118665097262117E-2</c:v>
                </c:pt>
                <c:pt idx="2555">
                  <c:v>-5.3921329422872144E-2</c:v>
                </c:pt>
                <c:pt idx="2556">
                  <c:v>-5.4715478945496325E-2</c:v>
                </c:pt>
                <c:pt idx="2557">
                  <c:v>-5.5500988259718609E-2</c:v>
                </c:pt>
                <c:pt idx="2558">
                  <c:v>-5.6277733324513336E-2</c:v>
                </c:pt>
                <c:pt idx="2559">
                  <c:v>-5.7045591482829679E-2</c:v>
                </c:pt>
                <c:pt idx="2560">
                  <c:v>-5.7804441480964086E-2</c:v>
                </c:pt>
                <c:pt idx="2561">
                  <c:v>-5.855416348770421E-2</c:v>
                </c:pt>
                <c:pt idx="2562">
                  <c:v>-5.9294639113255061E-2</c:v>
                </c:pt>
                <c:pt idx="2563">
                  <c:v>-6.0025751427931172E-2</c:v>
                </c:pt>
                <c:pt idx="2564">
                  <c:v>-6.0747384980622383E-2</c:v>
                </c:pt>
                <c:pt idx="2565">
                  <c:v>-6.1459425817026188E-2</c:v>
                </c:pt>
                <c:pt idx="2566">
                  <c:v>-6.2161761497639557E-2</c:v>
                </c:pt>
                <c:pt idx="2567">
                  <c:v>-6.2854281115517663E-2</c:v>
                </c:pt>
                <c:pt idx="2568">
                  <c:v>-6.353687531378456E-2</c:v>
                </c:pt>
                <c:pt idx="2569">
                  <c:v>-6.420943630290317E-2</c:v>
                </c:pt>
                <c:pt idx="2570">
                  <c:v>-6.4871857877697545E-2</c:v>
                </c:pt>
                <c:pt idx="2571">
                  <c:v>-6.5524035434121358E-2</c:v>
                </c:pt>
                <c:pt idx="2572">
                  <c:v>-6.6165865985778935E-2</c:v>
                </c:pt>
                <c:pt idx="2573">
                  <c:v>-6.6797248180185564E-2</c:v>
                </c:pt>
                <c:pt idx="2574">
                  <c:v>-6.7418082314773239E-2</c:v>
                </c:pt>
                <c:pt idx="2575">
                  <c:v>-6.8028270352635936E-2</c:v>
                </c:pt>
                <c:pt idx="2576">
                  <c:v>-6.8627715938008343E-2</c:v>
                </c:pt>
                <c:pt idx="2577">
                  <c:v>-6.9216324411484273E-2</c:v>
                </c:pt>
                <c:pt idx="2578">
                  <c:v>-6.9794002824962106E-2</c:v>
                </c:pt>
                <c:pt idx="2579">
                  <c:v>-7.0360659956323471E-2</c:v>
                </c:pt>
                <c:pt idx="2580">
                  <c:v>-7.0916206323839104E-2</c:v>
                </c:pt>
                <c:pt idx="2581">
                  <c:v>-7.1460554200296914E-2</c:v>
                </c:pt>
                <c:pt idx="2582">
                  <c:v>-7.1993617626857617E-2</c:v>
                </c:pt>
                <c:pt idx="2583">
                  <c:v>-7.2515312426626441E-2</c:v>
                </c:pt>
                <c:pt idx="2584">
                  <c:v>-7.3025556217946555E-2</c:v>
                </c:pt>
                <c:pt idx="2585">
                  <c:v>-7.352426842740907E-2</c:v>
                </c:pt>
                <c:pt idx="2586">
                  <c:v>-7.4011370302574292E-2</c:v>
                </c:pt>
                <c:pt idx="2587">
                  <c:v>-7.4486784924410104E-2</c:v>
                </c:pt>
                <c:pt idx="2588">
                  <c:v>-7.4950437219436575E-2</c:v>
                </c:pt>
                <c:pt idx="2589">
                  <c:v>-7.5402253971580735E-2</c:v>
                </c:pt>
                <c:pt idx="2590">
                  <c:v>-7.5842163833740636E-2</c:v>
                </c:pt>
                <c:pt idx="2591">
                  <c:v>-7.627009733904902E-2</c:v>
                </c:pt>
                <c:pt idx="2592">
                  <c:v>-7.6685986911845125E-2</c:v>
                </c:pt>
                <c:pt idx="2593">
                  <c:v>-7.7089766878344096E-2</c:v>
                </c:pt>
                <c:pt idx="2594">
                  <c:v>-7.7481373477008272E-2</c:v>
                </c:pt>
                <c:pt idx="2595">
                  <c:v>-7.7860744868616563E-2</c:v>
                </c:pt>
                <c:pt idx="2596">
                  <c:v>-7.8227821146028012E-2</c:v>
                </c:pt>
                <c:pt idx="2597">
                  <c:v>-7.8582544343643632E-2</c:v>
                </c:pt>
                <c:pt idx="2598">
                  <c:v>-7.8924858446558221E-2</c:v>
                </c:pt>
                <c:pt idx="2599">
                  <c:v>-7.9254709399406584E-2</c:v>
                </c:pt>
                <c:pt idx="2600">
                  <c:v>-7.9572045114899903E-2</c:v>
                </c:pt>
                <c:pt idx="2601">
                  <c:v>-7.9876815482049723E-2</c:v>
                </c:pt>
                <c:pt idx="2602">
                  <c:v>-8.0168972374082423E-2</c:v>
                </c:pt>
                <c:pt idx="2603">
                  <c:v>-8.0448469656037816E-2</c:v>
                </c:pt>
                <c:pt idx="2604">
                  <c:v>-8.0715263192054937E-2</c:v>
                </c:pt>
                <c:pt idx="2605">
                  <c:v>-8.0969310852342005E-2</c:v>
                </c:pt>
                <c:pt idx="2606">
                  <c:v>-8.1210572519828203E-2</c:v>
                </c:pt>
                <c:pt idx="2607">
                  <c:v>-8.1439010096499731E-2</c:v>
                </c:pt>
                <c:pt idx="2608">
                  <c:v>-8.1654587509414969E-2</c:v>
                </c:pt>
                <c:pt idx="2609">
                  <c:v>-8.1857270716401295E-2</c:v>
                </c:pt>
                <c:pt idx="2610">
                  <c:v>-8.2047027711431006E-2</c:v>
                </c:pt>
                <c:pt idx="2611">
                  <c:v>-8.222382852967465E-2</c:v>
                </c:pt>
                <c:pt idx="2612">
                  <c:v>-8.2387645252233702E-2</c:v>
                </c:pt>
                <c:pt idx="2613">
                  <c:v>-8.253845201054856E-2</c:v>
                </c:pt>
                <c:pt idx="2614">
                  <c:v>-8.2676224990483813E-2</c:v>
                </c:pt>
                <c:pt idx="2615">
                  <c:v>-8.2800942436089014E-2</c:v>
                </c:pt>
                <c:pt idx="2616">
                  <c:v>-8.2912584653033597E-2</c:v>
                </c:pt>
                <c:pt idx="2617">
                  <c:v>-8.3011134011717419E-2</c:v>
                </c:pt>
                <c:pt idx="2618">
                  <c:v>-8.3096574950054278E-2</c:v>
                </c:pt>
                <c:pt idx="2619">
                  <c:v>-8.3168893975929539E-2</c:v>
                </c:pt>
                <c:pt idx="2620">
                  <c:v>-8.3228079669330754E-2</c:v>
                </c:pt>
                <c:pt idx="2621">
                  <c:v>-8.3274122684150756E-2</c:v>
                </c:pt>
                <c:pt idx="2622">
                  <c:v>-8.3307015749663829E-2</c:v>
                </c:pt>
                <c:pt idx="2623">
                  <c:v>-8.3326753671673581E-2</c:v>
                </c:pt>
                <c:pt idx="2624">
                  <c:v>-8.3333333333333329E-2</c:v>
                </c:pt>
                <c:pt idx="2625">
                  <c:v>-8.3326753695638231E-2</c:v>
                </c:pt>
                <c:pt idx="2626">
                  <c:v>-8.3307015797589354E-2</c:v>
                </c:pt>
                <c:pt idx="2627">
                  <c:v>-8.3274122756029578E-2</c:v>
                </c:pt>
                <c:pt idx="2628">
                  <c:v>-8.3228079765151494E-2</c:v>
                </c:pt>
                <c:pt idx="2629">
                  <c:v>-8.316889409567714E-2</c:v>
                </c:pt>
                <c:pt idx="2630">
                  <c:v>-8.309657509370974E-2</c:v>
                </c:pt>
                <c:pt idx="2631">
                  <c:v>-8.3011134179258136E-2</c:v>
                </c:pt>
                <c:pt idx="2632">
                  <c:v>-8.2912584844433077E-2</c:v>
                </c:pt>
                <c:pt idx="2633">
                  <c:v>-8.2800942651316975E-2</c:v>
                </c:pt>
                <c:pt idx="2634">
                  <c:v>-8.2676225229506406E-2</c:v>
                </c:pt>
                <c:pt idx="2635">
                  <c:v>-8.2538452273327872E-2</c:v>
                </c:pt>
                <c:pt idx="2636">
                  <c:v>-8.2387645538728405E-2</c:v>
                </c:pt>
                <c:pt idx="2637">
                  <c:v>-8.2223828839839433E-2</c:v>
                </c:pt>
                <c:pt idx="2638">
                  <c:v>-8.2047028045216783E-2</c:v>
                </c:pt>
                <c:pt idx="2639">
                  <c:v>-8.185727107375558E-2</c:v>
                </c:pt>
                <c:pt idx="2640">
                  <c:v>-8.1654587890281086E-2</c:v>
                </c:pt>
                <c:pt idx="2641">
                  <c:v>-8.1439010500817768E-2</c:v>
                </c:pt>
                <c:pt idx="2642">
                  <c:v>-8.1210572947534213E-2</c:v>
                </c:pt>
                <c:pt idx="2643">
                  <c:v>-8.0969311303368305E-2</c:v>
                </c:pt>
                <c:pt idx="2644">
                  <c:v>-8.0715263666330569E-2</c:v>
                </c:pt>
                <c:pt idx="2645">
                  <c:v>-8.044847015348762E-2</c:v>
                </c:pt>
                <c:pt idx="2646">
                  <c:v>-8.0168972894628127E-2</c:v>
                </c:pt>
                <c:pt idx="2647">
                  <c:v>-7.987681602560899E-2</c:v>
                </c:pt>
                <c:pt idx="2648">
                  <c:v>-7.9572045681386719E-2</c:v>
                </c:pt>
                <c:pt idx="2649">
                  <c:v>-7.9254709988731839E-2</c:v>
                </c:pt>
                <c:pt idx="2650">
                  <c:v>-7.8924859058628505E-2</c:v>
                </c:pt>
                <c:pt idx="2651">
                  <c:v>-7.8582544978362659E-2</c:v>
                </c:pt>
                <c:pt idx="2652">
                  <c:v>-7.8227821803295364E-2</c:v>
                </c:pt>
                <c:pt idx="2653">
                  <c:v>-7.7860745548328225E-2</c:v>
                </c:pt>
                <c:pt idx="2654">
                  <c:v>-7.7481374179057358E-2</c:v>
                </c:pt>
                <c:pt idx="2655">
                  <c:v>-7.7089767602619305E-2</c:v>
                </c:pt>
                <c:pt idx="2656">
                  <c:v>-7.6685987658232521E-2</c:v>
                </c:pt>
                <c:pt idx="2657">
                  <c:v>-7.6270098107430503E-2</c:v>
                </c:pt>
                <c:pt idx="2658">
                  <c:v>-7.5842164623994665E-2</c:v>
                </c:pt>
                <c:pt idx="2659">
                  <c:v>-7.5402254783582964E-2</c:v>
                </c:pt>
                <c:pt idx="2660">
                  <c:v>-7.4950438053058302E-2</c:v>
                </c:pt>
                <c:pt idx="2661">
                  <c:v>-7.4486785779520476E-2</c:v>
                </c:pt>
                <c:pt idx="2662">
                  <c:v>-7.4011371179037763E-2</c:v>
                </c:pt>
                <c:pt idx="2663">
                  <c:v>-7.3524269325086933E-2</c:v>
                </c:pt>
                <c:pt idx="2664">
                  <c:v>-7.3025557136697644E-2</c:v>
                </c:pt>
                <c:pt idx="2665">
                  <c:v>-7.2515313366305068E-2</c:v>
                </c:pt>
                <c:pt idx="2666">
                  <c:v>-7.1993618587316024E-2</c:v>
                </c:pt>
                <c:pt idx="2667">
                  <c:v>-7.1460555181383112E-2</c:v>
                </c:pt>
                <c:pt idx="2668">
                  <c:v>-7.0916207325397856E-2</c:v>
                </c:pt>
                <c:pt idx="2669">
                  <c:v>-7.0360660978197251E-2</c:v>
                </c:pt>
                <c:pt idx="2670">
                  <c:v>-6.9794003866988905E-2</c:v>
                </c:pt>
                <c:pt idx="2671">
                  <c:v>-6.9216325473500193E-2</c:v>
                </c:pt>
                <c:pt idx="2672">
                  <c:v>-6.8627717019845366E-2</c:v>
                </c:pt>
                <c:pt idx="2673">
                  <c:v>-6.8028271454122879E-2</c:v>
                </c:pt>
                <c:pt idx="2674">
                  <c:v>-6.7418083435736839E-2</c:v>
                </c:pt>
                <c:pt idx="2675">
                  <c:v>-6.6797249320448129E-2</c:v>
                </c:pt>
                <c:pt idx="2676">
                  <c:v>-6.6165867145161109E-2</c:v>
                </c:pt>
                <c:pt idx="2677">
                  <c:v>-6.552403661243969E-2</c:v>
                </c:pt>
                <c:pt idx="2678">
                  <c:v>-6.4871859074765614E-2</c:v>
                </c:pt>
                <c:pt idx="2679">
                  <c:v>-6.4209437518532655E-2</c:v>
                </c:pt>
                <c:pt idx="2680">
                  <c:v>-6.3536876547782395E-2</c:v>
                </c:pt>
                <c:pt idx="2681">
                  <c:v>-6.2854282367690126E-2</c:v>
                </c:pt>
                <c:pt idx="2682">
                  <c:v>-6.216176276778853E-2</c:v>
                </c:pt>
                <c:pt idx="2683">
                  <c:v>-6.1459427104950698E-2</c:v>
                </c:pt>
                <c:pt idx="2684">
                  <c:v>-6.0747386286119844E-2</c:v>
                </c:pt>
                <c:pt idx="2685">
                  <c:v>-6.0025752750794616E-2</c:v>
                </c:pt>
                <c:pt idx="2686">
                  <c:v>-5.9294640453276433E-2</c:v>
                </c:pt>
                <c:pt idx="2687">
                  <c:v>-5.8554164844671484E-2</c:v>
                </c:pt>
                <c:pt idx="2688">
                  <c:v>-5.7804442854662547E-2</c:v>
                </c:pt>
                <c:pt idx="2689">
                  <c:v>-5.7045592873043276E-2</c:v>
                </c:pt>
                <c:pt idx="2690">
                  <c:v>-5.6277734731021663E-2</c:v>
                </c:pt>
                <c:pt idx="2691">
                  <c:v>-5.5500989682300432E-2</c:v>
                </c:pt>
                <c:pt idx="2692">
                  <c:v>-5.4715480383926124E-2</c:v>
                </c:pt>
                <c:pt idx="2693">
                  <c:v>-5.3921330876923211E-2</c:v>
                </c:pt>
                <c:pt idx="2694">
                  <c:v>-5.3118666566705296E-2</c:v>
                </c:pt>
                <c:pt idx="2695">
                  <c:v>-5.2307614203270743E-2</c:v>
                </c:pt>
                <c:pt idx="2696">
                  <c:v>-5.1488301861190584E-2</c:v>
                </c:pt>
                <c:pt idx="2697">
                  <c:v>-5.0660858919380401E-2</c:v>
                </c:pt>
                <c:pt idx="2698">
                  <c:v>-4.982541604067308E-2</c:v>
                </c:pt>
                <c:pt idx="2699">
                  <c:v>-4.898210515118432E-2</c:v>
                </c:pt>
                <c:pt idx="2700">
                  <c:v>-4.8131059419478504E-2</c:v>
                </c:pt>
                <c:pt idx="2701">
                  <c:v>-4.7272413235543161E-2</c:v>
                </c:pt>
                <c:pt idx="2702">
                  <c:v>-4.6406302189563431E-2</c:v>
                </c:pt>
                <c:pt idx="2703">
                  <c:v>-4.553286305051412E-2</c:v>
                </c:pt>
                <c:pt idx="2704">
                  <c:v>-4.4652233744560926E-2</c:v>
                </c:pt>
                <c:pt idx="2705">
                  <c:v>-4.3764553333278743E-2</c:v>
                </c:pt>
                <c:pt idx="2706">
                  <c:v>-4.2869961991695738E-2</c:v>
                </c:pt>
                <c:pt idx="2707">
                  <c:v>-4.196860098615407E-2</c:v>
                </c:pt>
                <c:pt idx="2708">
                  <c:v>-4.1060612652005828E-2</c:v>
                </c:pt>
                <c:pt idx="2709">
                  <c:v>-4.0146140371135119E-2</c:v>
                </c:pt>
                <c:pt idx="2710">
                  <c:v>-3.9225328549314868E-2</c:v>
                </c:pt>
                <c:pt idx="2711">
                  <c:v>-3.8298322593407069E-2</c:v>
                </c:pt>
                <c:pt idx="2712">
                  <c:v>-3.7365268888397203E-2</c:v>
                </c:pt>
                <c:pt idx="2713">
                  <c:v>-3.6426314774282008E-2</c:v>
                </c:pt>
                <c:pt idx="2714">
                  <c:v>-3.5481608522801245E-2</c:v>
                </c:pt>
                <c:pt idx="2715">
                  <c:v>-3.4531299314022226E-2</c:v>
                </c:pt>
                <c:pt idx="2716">
                  <c:v>-3.3575537212786326E-2</c:v>
                </c:pt>
                <c:pt idx="2717">
                  <c:v>-3.2614473145007684E-2</c:v>
                </c:pt>
                <c:pt idx="2718">
                  <c:v>-3.1648258873844058E-2</c:v>
                </c:pt>
                <c:pt idx="2719">
                  <c:v>-3.0677046975730007E-2</c:v>
                </c:pt>
                <c:pt idx="2720">
                  <c:v>-2.9700990816281688E-2</c:v>
                </c:pt>
                <c:pt idx="2721">
                  <c:v>-2.8720244526082479E-2</c:v>
                </c:pt>
                <c:pt idx="2722">
                  <c:v>-2.7734962976339553E-2</c:v>
                </c:pt>
                <c:pt idx="2723">
                  <c:v>-2.6745301754431811E-2</c:v>
                </c:pt>
                <c:pt idx="2724">
                  <c:v>-2.5751417139339164E-2</c:v>
                </c:pt>
                <c:pt idx="2725">
                  <c:v>-2.4753466076962573E-2</c:v>
                </c:pt>
                <c:pt idx="2726">
                  <c:v>-2.3751606155344426E-2</c:v>
                </c:pt>
                <c:pt idx="2727">
                  <c:v>-2.2745995579779035E-2</c:v>
                </c:pt>
                <c:pt idx="2728">
                  <c:v>-2.1736793147834138E-2</c:v>
                </c:pt>
                <c:pt idx="2729">
                  <c:v>-2.0724158224273252E-2</c:v>
                </c:pt>
                <c:pt idx="2730">
                  <c:v>-1.9708250715888387E-2</c:v>
                </c:pt>
                <c:pt idx="2731">
                  <c:v>-1.8689231046252929E-2</c:v>
                </c:pt>
                <c:pt idx="2732">
                  <c:v>-1.7667260130384298E-2</c:v>
                </c:pt>
                <c:pt idx="2733">
                  <c:v>-1.6642499349337637E-2</c:v>
                </c:pt>
                <c:pt idx="2734">
                  <c:v>-1.5615110524720146E-2</c:v>
                </c:pt>
                <c:pt idx="2735">
                  <c:v>-1.4585255893135828E-2</c:v>
                </c:pt>
                <c:pt idx="2736">
                  <c:v>-1.3553098080570515E-2</c:v>
                </c:pt>
                <c:pt idx="2737">
                  <c:v>-1.2518800076706684E-2</c:v>
                </c:pt>
                <c:pt idx="2738">
                  <c:v>-1.1482525209189576E-2</c:v>
                </c:pt>
                <c:pt idx="2739">
                  <c:v>-1.0444437117834125E-2</c:v>
                </c:pt>
                <c:pt idx="2740">
                  <c:v>-9.4046997287825732E-3</c:v>
                </c:pt>
                <c:pt idx="2741">
                  <c:v>-8.3634772286227243E-3</c:v>
                </c:pt>
                <c:pt idx="2742">
                  <c:v>-7.3209340384562992E-3</c:v>
                </c:pt>
                <c:pt idx="2743">
                  <c:v>-6.2772347879390461E-3</c:v>
                </c:pt>
                <c:pt idx="2744">
                  <c:v>-5.2325442892820389E-3</c:v>
                </c:pt>
                <c:pt idx="2745">
                  <c:v>-4.1870275112241605E-3</c:v>
                </c:pt>
                <c:pt idx="2746">
                  <c:v>-3.1408495529857468E-3</c:v>
                </c:pt>
                <c:pt idx="2747">
                  <c:v>-2.0941756181927862E-3</c:v>
                </c:pt>
                <c:pt idx="2748">
                  <c:v>-1.0471709887934883E-3</c:v>
                </c:pt>
                <c:pt idx="2749">
                  <c:v>-9.9895657519292786E-10</c:v>
                </c:pt>
                <c:pt idx="2750">
                  <c:v>-1.0471689910386767E-3</c:v>
                </c:pt>
                <c:pt idx="2751">
                  <c:v>-2.0941736209105981E-3</c:v>
                </c:pt>
                <c:pt idx="2752">
                  <c:v>-3.1408475564921687E-3</c:v>
                </c:pt>
                <c:pt idx="2753">
                  <c:v>-4.1870255158350531E-3</c:v>
                </c:pt>
                <c:pt idx="2754">
                  <c:v>-5.2325422953113142E-3</c:v>
                </c:pt>
                <c:pt idx="2755">
                  <c:v>-6.2772327957027569E-3</c:v>
                </c:pt>
                <c:pt idx="2756">
                  <c:v>-7.3209320482678633E-3</c:v>
                </c:pt>
                <c:pt idx="2757">
                  <c:v>-8.3634752407970043E-3</c:v>
                </c:pt>
                <c:pt idx="2758">
                  <c:v>-9.4046977436340572E-3</c:v>
                </c:pt>
                <c:pt idx="2759">
                  <c:v>-1.0444435135675119E-2</c:v>
                </c:pt>
                <c:pt idx="2760">
                  <c:v>-1.1482523230334255E-2</c:v>
                </c:pt>
                <c:pt idx="2761">
                  <c:v>-1.2518798101466361E-2</c:v>
                </c:pt>
                <c:pt idx="2762">
                  <c:v>-1.3553096109257692E-2</c:v>
                </c:pt>
                <c:pt idx="2763">
                  <c:v>-1.4585253926062379E-2</c:v>
                </c:pt>
                <c:pt idx="2764">
                  <c:v>-1.5615108562195531E-2</c:v>
                </c:pt>
                <c:pt idx="2765">
                  <c:v>-1.6642497391672922E-2</c:v>
                </c:pt>
                <c:pt idx="2766">
                  <c:v>-1.7667258177877624E-2</c:v>
                </c:pt>
                <c:pt idx="2767">
                  <c:v>-1.868922909922249E-2</c:v>
                </c:pt>
                <c:pt idx="2768">
                  <c:v>-1.9708248774642792E-2</c:v>
                </c:pt>
                <c:pt idx="2769">
                  <c:v>-2.0724156289118469E-2</c:v>
                </c:pt>
                <c:pt idx="2770">
                  <c:v>-2.1736791219075749E-2</c:v>
                </c:pt>
                <c:pt idx="2771">
                  <c:v>-2.2745993657721616E-2</c:v>
                </c:pt>
                <c:pt idx="2772">
                  <c:v>-2.3751604240290925E-2</c:v>
                </c:pt>
                <c:pt idx="2773">
                  <c:v>-2.4753464169216532E-2</c:v>
                </c:pt>
                <c:pt idx="2774">
                  <c:v>-2.575141523920127E-2</c:v>
                </c:pt>
                <c:pt idx="2775">
                  <c:v>-2.6745299862202119E-2</c:v>
                </c:pt>
                <c:pt idx="2776">
                  <c:v>-2.7734961092316868E-2</c:v>
                </c:pt>
                <c:pt idx="2777">
                  <c:v>-2.8720242650563752E-2</c:v>
                </c:pt>
                <c:pt idx="2778">
                  <c:v>-2.9700988949564203E-2</c:v>
                </c:pt>
                <c:pt idx="2779">
                  <c:v>-3.0677045118108526E-2</c:v>
                </c:pt>
                <c:pt idx="2780">
                  <c:v>-3.1648257025611373E-2</c:v>
                </c:pt>
                <c:pt idx="2781">
                  <c:v>-3.2614471306455659E-2</c:v>
                </c:pt>
                <c:pt idx="2782">
                  <c:v>-3.3575535384204734E-2</c:v>
                </c:pt>
                <c:pt idx="2783">
                  <c:v>-3.453129749570092E-2</c:v>
                </c:pt>
                <c:pt idx="2784">
                  <c:v>-3.5481606715026807E-2</c:v>
                </c:pt>
                <c:pt idx="2785">
                  <c:v>-3.6426312977339913E-2</c:v>
                </c:pt>
                <c:pt idx="2786">
                  <c:v>-3.7365267102571202E-2</c:v>
                </c:pt>
                <c:pt idx="2787">
                  <c:v>-3.8298320818978639E-2</c:v>
                </c:pt>
                <c:pt idx="2788">
                  <c:v>-3.9225326786565269E-2</c:v>
                </c:pt>
                <c:pt idx="2789">
                  <c:v>-4.0146138620342178E-2</c:v>
                </c:pt>
                <c:pt idx="2790">
                  <c:v>-4.1060610913446018E-2</c:v>
                </c:pt>
                <c:pt idx="2791">
                  <c:v>-4.1968599260101928E-2</c:v>
                </c:pt>
                <c:pt idx="2792">
                  <c:v>-4.2869960278423325E-2</c:v>
                </c:pt>
                <c:pt idx="2793">
                  <c:v>-4.3764551633057612E-2</c:v>
                </c:pt>
                <c:pt idx="2794">
                  <c:v>-4.4652232057659058E-2</c:v>
                </c:pt>
                <c:pt idx="2795">
                  <c:v>-4.5532861377189461E-2</c:v>
                </c:pt>
                <c:pt idx="2796">
                  <c:v>-4.6406300530087985E-2</c:v>
                </c:pt>
                <c:pt idx="2797">
                  <c:v>-4.7272411590179732E-2</c:v>
                </c:pt>
                <c:pt idx="2798">
                  <c:v>-4.8131057788487384E-2</c:v>
                </c:pt>
                <c:pt idx="2799">
                  <c:v>-4.8982103534822574E-2</c:v>
                </c:pt>
                <c:pt idx="2800">
                  <c:v>-4.9825414439196435E-2</c:v>
                </c:pt>
                <c:pt idx="2801">
                  <c:v>-5.0660857333040321E-2</c:v>
                </c:pt>
                <c:pt idx="2802">
                  <c:v>-5.1488300290238535E-2</c:v>
                </c:pt>
                <c:pt idx="2803">
                  <c:v>-5.2307612647955241E-2</c:v>
                </c:pt>
                <c:pt idx="2804">
                  <c:v>-5.3118665027271472E-2</c:v>
                </c:pt>
                <c:pt idx="2805">
                  <c:v>-5.3921329353614621E-2</c:v>
                </c:pt>
                <c:pt idx="2806">
                  <c:v>-5.4715478876981964E-2</c:v>
                </c:pt>
                <c:pt idx="2807">
                  <c:v>-5.5500988191959567E-2</c:v>
                </c:pt>
                <c:pt idx="2808">
                  <c:v>-5.627773325751987E-2</c:v>
                </c:pt>
                <c:pt idx="2809">
                  <c:v>-5.7045591416612799E-2</c:v>
                </c:pt>
                <c:pt idx="2810">
                  <c:v>-5.7804441415533814E-2</c:v>
                </c:pt>
                <c:pt idx="2811">
                  <c:v>-5.855416342307046E-2</c:v>
                </c:pt>
                <c:pt idx="2812">
                  <c:v>-5.9294639049428471E-2</c:v>
                </c:pt>
                <c:pt idx="2813">
                  <c:v>-6.0025751364921803E-2</c:v>
                </c:pt>
                <c:pt idx="2814">
                  <c:v>-6.0747384918440596E-2</c:v>
                </c:pt>
                <c:pt idx="2815">
                  <c:v>-6.1459425755681397E-2</c:v>
                </c:pt>
                <c:pt idx="2816">
                  <c:v>-6.2161761437141055E-2</c:v>
                </c:pt>
                <c:pt idx="2817">
                  <c:v>-6.2854281055875386E-2</c:v>
                </c:pt>
                <c:pt idx="2818">
                  <c:v>-6.3536875255007952E-2</c:v>
                </c:pt>
                <c:pt idx="2819">
                  <c:v>-6.4209436245001875E-2</c:v>
                </c:pt>
                <c:pt idx="2820">
                  <c:v>-6.4871857820680334E-2</c:v>
                </c:pt>
                <c:pt idx="2821">
                  <c:v>-6.552403537799685E-2</c:v>
                </c:pt>
                <c:pt idx="2822">
                  <c:v>-6.6165865930556386E-2</c:v>
                </c:pt>
                <c:pt idx="2823">
                  <c:v>-6.679724812587369E-2</c:v>
                </c:pt>
                <c:pt idx="2824">
                  <c:v>-6.7418082261374676E-2</c:v>
                </c:pt>
                <c:pt idx="2825">
                  <c:v>-6.8028270300165158E-2</c:v>
                </c:pt>
                <c:pt idx="2826">
                  <c:v>-6.8627715886473969E-2</c:v>
                </c:pt>
                <c:pt idx="2827">
                  <c:v>-6.9216324360893436E-2</c:v>
                </c:pt>
                <c:pt idx="2828">
                  <c:v>-6.979400277532348E-2</c:v>
                </c:pt>
                <c:pt idx="2829">
                  <c:v>-7.0360659907645187E-2</c:v>
                </c:pt>
                <c:pt idx="2830">
                  <c:v>-7.0916206276128532E-2</c:v>
                </c:pt>
                <c:pt idx="2831">
                  <c:v>-7.1460554153561909E-2</c:v>
                </c:pt>
                <c:pt idx="2832">
                  <c:v>-7.1993617581104646E-2</c:v>
                </c:pt>
                <c:pt idx="2833">
                  <c:v>-7.2515312381863317E-2</c:v>
                </c:pt>
                <c:pt idx="2834">
                  <c:v>-7.3025556174180661E-2</c:v>
                </c:pt>
                <c:pt idx="2835">
                  <c:v>-7.3524268384646999E-2</c:v>
                </c:pt>
                <c:pt idx="2836">
                  <c:v>-7.4011370260823092E-2</c:v>
                </c:pt>
                <c:pt idx="2837">
                  <c:v>-7.448678488367555E-2</c:v>
                </c:pt>
                <c:pt idx="2838">
                  <c:v>-7.4950437179725368E-2</c:v>
                </c:pt>
                <c:pt idx="2839">
                  <c:v>-7.540225393289969E-2</c:v>
                </c:pt>
                <c:pt idx="2840">
                  <c:v>-7.5842163796095596E-2</c:v>
                </c:pt>
                <c:pt idx="2841">
                  <c:v>-7.627009730244616E-2</c:v>
                </c:pt>
                <c:pt idx="2842">
                  <c:v>-7.6685986876289525E-2</c:v>
                </c:pt>
                <c:pt idx="2843">
                  <c:v>-7.7089766843841848E-2</c:v>
                </c:pt>
                <c:pt idx="2844">
                  <c:v>-7.7481373443565024E-2</c:v>
                </c:pt>
                <c:pt idx="2845">
                  <c:v>-7.7860744836237381E-2</c:v>
                </c:pt>
                <c:pt idx="2846">
                  <c:v>-7.8227821114718224E-2</c:v>
                </c:pt>
                <c:pt idx="2847">
                  <c:v>-7.8582544313407568E-2</c:v>
                </c:pt>
                <c:pt idx="2848">
                  <c:v>-7.8924858417401059E-2</c:v>
                </c:pt>
                <c:pt idx="2849">
                  <c:v>-7.9254709371333124E-2</c:v>
                </c:pt>
                <c:pt idx="2850">
                  <c:v>-7.9572045087914378E-2</c:v>
                </c:pt>
                <c:pt idx="2851">
                  <c:v>-7.9876815456156561E-2</c:v>
                </c:pt>
                <c:pt idx="2852">
                  <c:v>-8.0168972349285217E-2</c:v>
                </c:pt>
                <c:pt idx="2853">
                  <c:v>-8.0448469632338052E-2</c:v>
                </c:pt>
                <c:pt idx="2854">
                  <c:v>-8.0715263169462051E-2</c:v>
                </c:pt>
                <c:pt idx="2855">
                  <c:v>-8.096931083085411E-2</c:v>
                </c:pt>
                <c:pt idx="2856">
                  <c:v>-8.1210572499451475E-2</c:v>
                </c:pt>
                <c:pt idx="2857">
                  <c:v>-8.143901007723725E-2</c:v>
                </c:pt>
                <c:pt idx="2858">
                  <c:v>-8.165458749126954E-2</c:v>
                </c:pt>
                <c:pt idx="2859">
                  <c:v>-8.1857270699376164E-2</c:v>
                </c:pt>
                <c:pt idx="2860">
                  <c:v>-8.2047027695528713E-2</c:v>
                </c:pt>
                <c:pt idx="2861">
                  <c:v>-8.2223828514897804E-2</c:v>
                </c:pt>
                <c:pt idx="2862">
                  <c:v>-8.2387645238584536E-2</c:v>
                </c:pt>
                <c:pt idx="2863">
                  <c:v>-8.2538451998029075E-2</c:v>
                </c:pt>
                <c:pt idx="2864">
                  <c:v>-8.2676224979096255E-2</c:v>
                </c:pt>
                <c:pt idx="2865">
                  <c:v>-8.2800942425835078E-2</c:v>
                </c:pt>
                <c:pt idx="2866">
                  <c:v>-8.2912584643914947E-2</c:v>
                </c:pt>
                <c:pt idx="2867">
                  <c:v>-8.3011134003735457E-2</c:v>
                </c:pt>
                <c:pt idx="2868">
                  <c:v>-8.3096574943210169E-2</c:v>
                </c:pt>
                <c:pt idx="2869">
                  <c:v>-8.3168893970224506E-2</c:v>
                </c:pt>
                <c:pt idx="2870">
                  <c:v>-8.3228079664765642E-2</c:v>
                </c:pt>
                <c:pt idx="2871">
                  <c:v>-8.3274122680726315E-2</c:v>
                </c:pt>
                <c:pt idx="2872">
                  <c:v>-8.3307015747380572E-2</c:v>
                </c:pt>
                <c:pt idx="2873">
                  <c:v>-8.3326753670531842E-2</c:v>
                </c:pt>
                <c:pt idx="2874">
                  <c:v>-8.3333333333333329E-2</c:v>
                </c:pt>
                <c:pt idx="2875">
                  <c:v>-8.3326753696779957E-2</c:v>
                </c:pt>
                <c:pt idx="2876">
                  <c:v>-8.3307015799872611E-2</c:v>
                </c:pt>
                <c:pt idx="2877">
                  <c:v>-8.327412275945402E-2</c:v>
                </c:pt>
                <c:pt idx="2878">
                  <c:v>-8.3228079769716634E-2</c:v>
                </c:pt>
                <c:pt idx="2879">
                  <c:v>-8.3168894101382174E-2</c:v>
                </c:pt>
                <c:pt idx="2880">
                  <c:v>-8.3096575100553807E-2</c:v>
                </c:pt>
                <c:pt idx="2881">
                  <c:v>-8.3011134187241029E-2</c:v>
                </c:pt>
                <c:pt idx="2882">
                  <c:v>-8.2912584853551699E-2</c:v>
                </c:pt>
                <c:pt idx="2883">
                  <c:v>-8.2800942661570981E-2</c:v>
                </c:pt>
                <c:pt idx="2884">
                  <c:v>-8.267622524089531E-2</c:v>
                </c:pt>
                <c:pt idx="2885">
                  <c:v>-8.2538452285848732E-2</c:v>
                </c:pt>
                <c:pt idx="2886">
                  <c:v>-8.2387645552379166E-2</c:v>
                </c:pt>
                <c:pt idx="2887">
                  <c:v>-8.2223828854618E-2</c:v>
                </c:pt>
                <c:pt idx="2888">
                  <c:v>-8.2047028061120839E-2</c:v>
                </c:pt>
                <c:pt idx="2889">
                  <c:v>-8.185727109078271E-2</c:v>
                </c:pt>
                <c:pt idx="2890">
                  <c:v>-8.1654587908428514E-2</c:v>
                </c:pt>
                <c:pt idx="2891">
                  <c:v>-8.1439010520082497E-2</c:v>
                </c:pt>
                <c:pt idx="2892">
                  <c:v>-8.1210572967913328E-2</c:v>
                </c:pt>
                <c:pt idx="2893">
                  <c:v>-8.0969311324858587E-2</c:v>
                </c:pt>
                <c:pt idx="2894">
                  <c:v>-8.0715263688928771E-2</c:v>
                </c:pt>
                <c:pt idx="2895">
                  <c:v>-8.0448470177190007E-2</c:v>
                </c:pt>
                <c:pt idx="2896">
                  <c:v>-8.0168972919430828E-2</c:v>
                </c:pt>
                <c:pt idx="2897">
                  <c:v>-7.9876816051508218E-2</c:v>
                </c:pt>
                <c:pt idx="2898">
                  <c:v>-7.9572045708378406E-2</c:v>
                </c:pt>
                <c:pt idx="2899">
                  <c:v>-7.9254710016811891E-2</c:v>
                </c:pt>
                <c:pt idx="2900">
                  <c:v>-7.8924859087792315E-2</c:v>
                </c:pt>
                <c:pt idx="2901">
                  <c:v>-7.8582545008605412E-2</c:v>
                </c:pt>
                <c:pt idx="2902">
                  <c:v>-7.8227821834612507E-2</c:v>
                </c:pt>
                <c:pt idx="2903">
                  <c:v>-7.7860745580714791E-2</c:v>
                </c:pt>
                <c:pt idx="2904">
                  <c:v>-7.7481374212508447E-2</c:v>
                </c:pt>
                <c:pt idx="2905">
                  <c:v>-7.7089767637128978E-2</c:v>
                </c:pt>
                <c:pt idx="2906">
                  <c:v>-7.6685987693796004E-2</c:v>
                </c:pt>
                <c:pt idx="2907">
                  <c:v>-7.6270098144041953E-2</c:v>
                </c:pt>
                <c:pt idx="2908">
                  <c:v>-7.5842164661648295E-2</c:v>
                </c:pt>
                <c:pt idx="2909">
                  <c:v>-7.5402254822272585E-2</c:v>
                </c:pt>
                <c:pt idx="2910">
                  <c:v>-7.4950438092783206E-2</c:v>
                </c:pt>
                <c:pt idx="2911">
                  <c:v>-7.4486785820264328E-2</c:v>
                </c:pt>
                <c:pt idx="2912">
                  <c:v>-7.4011371220803923E-2</c:v>
                </c:pt>
                <c:pt idx="2913">
                  <c:v>-7.3524269367864034E-2</c:v>
                </c:pt>
                <c:pt idx="2914">
                  <c:v>-7.3025557180478665E-2</c:v>
                </c:pt>
                <c:pt idx="2915">
                  <c:v>-7.2515313411083346E-2</c:v>
                </c:pt>
                <c:pt idx="2916">
                  <c:v>-7.1993618633084205E-2</c:v>
                </c:pt>
                <c:pt idx="2917">
                  <c:v>-7.1460555228134867E-2</c:v>
                </c:pt>
                <c:pt idx="2918">
                  <c:v>-7.0916207373125206E-2</c:v>
                </c:pt>
                <c:pt idx="2919">
                  <c:v>-7.036066102689234E-2</c:v>
                </c:pt>
                <c:pt idx="2920">
                  <c:v>-6.9794003916644365E-2</c:v>
                </c:pt>
                <c:pt idx="2921">
                  <c:v>-6.921632552410785E-2</c:v>
                </c:pt>
                <c:pt idx="2922">
                  <c:v>-6.8627717071398212E-2</c:v>
                </c:pt>
                <c:pt idx="2923">
                  <c:v>-6.8028271506612115E-2</c:v>
                </c:pt>
                <c:pt idx="2924">
                  <c:v>-6.7418083489153832E-2</c:v>
                </c:pt>
                <c:pt idx="2925">
                  <c:v>-6.679724937478479E-2</c:v>
                </c:pt>
                <c:pt idx="2926">
                  <c:v>-6.6165867200408499E-2</c:v>
                </c:pt>
                <c:pt idx="2927">
                  <c:v>-6.5524036668590163E-2</c:v>
                </c:pt>
                <c:pt idx="2928">
                  <c:v>-6.4871859131809581E-2</c:v>
                </c:pt>
                <c:pt idx="2929">
                  <c:v>-6.4209437576460748E-2</c:v>
                </c:pt>
                <c:pt idx="2930">
                  <c:v>-6.3536876606586204E-2</c:v>
                </c:pt>
                <c:pt idx="2931">
                  <c:v>-6.2854282427359603E-2</c:v>
                </c:pt>
                <c:pt idx="2932">
                  <c:v>-6.2161762828315426E-2</c:v>
                </c:pt>
                <c:pt idx="2933">
                  <c:v>-6.145942716632468E-2</c:v>
                </c:pt>
                <c:pt idx="2934">
                  <c:v>-6.0747386348330816E-2</c:v>
                </c:pt>
                <c:pt idx="2935">
                  <c:v>-6.0025752813833155E-2</c:v>
                </c:pt>
                <c:pt idx="2936">
                  <c:v>-5.9294640517132159E-2</c:v>
                </c:pt>
                <c:pt idx="2937">
                  <c:v>-5.8554164909335564E-2</c:v>
                </c:pt>
                <c:pt idx="2938">
                  <c:v>-5.7804442920123954E-2</c:v>
                </c:pt>
                <c:pt idx="2939">
                  <c:v>-5.7045592939291227E-2</c:v>
                </c:pt>
                <c:pt idx="2940">
                  <c:v>-5.6277734798046125E-2</c:v>
                </c:pt>
                <c:pt idx="2941">
                  <c:v>-5.5500989750098338E-2</c:v>
                </c:pt>
                <c:pt idx="2942">
                  <c:v>-5.4715480452472189E-2</c:v>
                </c:pt>
                <c:pt idx="2943">
                  <c:v>-5.3921330946221813E-2</c:v>
                </c:pt>
                <c:pt idx="2944">
                  <c:v>-5.3118666636736998E-2</c:v>
                </c:pt>
                <c:pt idx="2945">
                  <c:v>-5.2307614274024937E-2</c:v>
                </c:pt>
                <c:pt idx="2946">
                  <c:v>-5.1488301932655627E-2</c:v>
                </c:pt>
                <c:pt idx="2947">
                  <c:v>-5.066085899154546E-2</c:v>
                </c:pt>
                <c:pt idx="2948">
                  <c:v>-4.9825416113527719E-2</c:v>
                </c:pt>
                <c:pt idx="2949">
                  <c:v>-4.8982105224715612E-2</c:v>
                </c:pt>
                <c:pt idx="2950">
                  <c:v>-4.8131059493675306E-2</c:v>
                </c:pt>
                <c:pt idx="2951">
                  <c:v>-4.7272413310393287E-2</c:v>
                </c:pt>
                <c:pt idx="2952">
                  <c:v>-4.6406302265055523E-2</c:v>
                </c:pt>
                <c:pt idx="2953">
                  <c:v>-4.5532863126637263E-2</c:v>
                </c:pt>
                <c:pt idx="2954">
                  <c:v>-4.4652233821301617E-2</c:v>
                </c:pt>
                <c:pt idx="2955">
                  <c:v>-4.3764553410625351E-2</c:v>
                </c:pt>
                <c:pt idx="2956">
                  <c:v>-4.2869962069635552E-2</c:v>
                </c:pt>
                <c:pt idx="2957">
                  <c:v>-4.196860106467528E-2</c:v>
                </c:pt>
                <c:pt idx="2958">
                  <c:v>-4.1060612731097061E-2</c:v>
                </c:pt>
                <c:pt idx="2959">
                  <c:v>-4.0146140450782346E-2</c:v>
                </c:pt>
                <c:pt idx="2960">
                  <c:v>-3.9225328629506034E-2</c:v>
                </c:pt>
                <c:pt idx="2961">
                  <c:v>-3.8298322674128978E-2</c:v>
                </c:pt>
                <c:pt idx="2962">
                  <c:v>-3.7365268969637634E-2</c:v>
                </c:pt>
                <c:pt idx="2963">
                  <c:v>-3.6426314856029193E-2</c:v>
                </c:pt>
                <c:pt idx="2964">
                  <c:v>-3.5481608605040682E-2</c:v>
                </c:pt>
                <c:pt idx="2965">
                  <c:v>-3.4531299396741461E-2</c:v>
                </c:pt>
                <c:pt idx="2966">
                  <c:v>-3.3575537295971757E-2</c:v>
                </c:pt>
                <c:pt idx="2967">
                  <c:v>-3.2614473228646718E-2</c:v>
                </c:pt>
                <c:pt idx="2968">
                  <c:v>-3.1648258957924572E-2</c:v>
                </c:pt>
                <c:pt idx="2969">
                  <c:v>-3.0677047060246997E-2</c:v>
                </c:pt>
                <c:pt idx="2970">
                  <c:v>-2.9700990901202543E-2</c:v>
                </c:pt>
                <c:pt idx="2971">
                  <c:v>-2.8720244611403139E-2</c:v>
                </c:pt>
                <c:pt idx="2972">
                  <c:v>-2.7734963062057152E-2</c:v>
                </c:pt>
                <c:pt idx="2973">
                  <c:v>-2.6745301840522803E-2</c:v>
                </c:pt>
                <c:pt idx="2974">
                  <c:v>-2.575141722579052E-2</c:v>
                </c:pt>
                <c:pt idx="2975">
                  <c:v>-2.475346616376008E-2</c:v>
                </c:pt>
                <c:pt idx="2976">
                  <c:v>-2.3751606242473813E-2</c:v>
                </c:pt>
                <c:pt idx="2977">
                  <c:v>-2.2745995667227101E-2</c:v>
                </c:pt>
                <c:pt idx="2978">
                  <c:v>-2.1736793235587082E-2</c:v>
                </c:pt>
                <c:pt idx="2979">
                  <c:v>-2.0724158312317786E-2</c:v>
                </c:pt>
                <c:pt idx="2980">
                  <c:v>-1.9708250804210039E-2</c:v>
                </c:pt>
                <c:pt idx="2981">
                  <c:v>-1.868923113483717E-2</c:v>
                </c:pt>
                <c:pt idx="2982">
                  <c:v>-1.7667260219217717E-2</c:v>
                </c:pt>
                <c:pt idx="2983">
                  <c:v>-1.6642499438406209E-2</c:v>
                </c:pt>
                <c:pt idx="2984">
                  <c:v>-1.5615110614010386E-2</c:v>
                </c:pt>
                <c:pt idx="2985">
                  <c:v>-1.4585255982633055E-2</c:v>
                </c:pt>
                <c:pt idx="2986">
                  <c:v>-1.3553098170260012E-2</c:v>
                </c:pt>
                <c:pt idx="2987">
                  <c:v>-1.251880016657487E-2</c:v>
                </c:pt>
                <c:pt idx="2988">
                  <c:v>-1.1482525299222264E-2</c:v>
                </c:pt>
                <c:pt idx="2989">
                  <c:v>-1.0444437208017686E-2</c:v>
                </c:pt>
                <c:pt idx="2990">
                  <c:v>-9.4046998191021722E-3</c:v>
                </c:pt>
                <c:pt idx="2991">
                  <c:v>-8.3634773190635146E-3</c:v>
                </c:pt>
                <c:pt idx="2992">
                  <c:v>-7.3209341290045886E-3</c:v>
                </c:pt>
                <c:pt idx="2993">
                  <c:v>-6.2772348785805334E-3</c:v>
                </c:pt>
                <c:pt idx="2994">
                  <c:v>-5.2325443800030035E-3</c:v>
                </c:pt>
                <c:pt idx="2995">
                  <c:v>-4.1870276020096837E-3</c:v>
                </c:pt>
                <c:pt idx="2996">
                  <c:v>-3.1408496438209027E-3</c:v>
                </c:pt>
                <c:pt idx="2997">
                  <c:v>-2.0941757090638213E-3</c:v>
                </c:pt>
                <c:pt idx="2998">
                  <c:v>-1.0471710796967108E-3</c:v>
                </c:pt>
                <c:pt idx="2999">
                  <c:v>-1.0898569097072344E-9</c:v>
                </c:pt>
                <c:pt idx="3000">
                  <c:v>-1.0471689002402508E-3</c:v>
                </c:pt>
                <c:pt idx="3001">
                  <c:v>-2.0941735301342719E-3</c:v>
                </c:pt>
                <c:pt idx="3002">
                  <c:v>-3.1408474657516846E-3</c:v>
                </c:pt>
                <c:pt idx="3003">
                  <c:v>-4.1870254251435571E-3</c:v>
                </c:pt>
                <c:pt idx="3004">
                  <c:v>-5.2325422046849033E-3</c:v>
                </c:pt>
                <c:pt idx="3005">
                  <c:v>-6.2772327051551476E-3</c:v>
                </c:pt>
                <c:pt idx="3006">
                  <c:v>-7.3209319578139464E-3</c:v>
                </c:pt>
                <c:pt idx="3007">
                  <c:v>-8.3634751504504719E-3</c:v>
                </c:pt>
                <c:pt idx="3008">
                  <c:v>-9.4046976534080014E-3</c:v>
                </c:pt>
                <c:pt idx="3009">
                  <c:v>-1.0444435045585551E-2</c:v>
                </c:pt>
                <c:pt idx="3010">
                  <c:v>-1.1482523140394815E-2</c:v>
                </c:pt>
                <c:pt idx="3011">
                  <c:v>-1.2518798011691834E-2</c:v>
                </c:pt>
                <c:pt idx="3012">
                  <c:v>-1.355309601966167E-2</c:v>
                </c:pt>
                <c:pt idx="3013">
                  <c:v>-1.4585253836657847E-2</c:v>
                </c:pt>
                <c:pt idx="3014">
                  <c:v>-1.5615108472998351E-2</c:v>
                </c:pt>
                <c:pt idx="3015">
                  <c:v>-1.66424973026966E-2</c:v>
                </c:pt>
                <c:pt idx="3016">
                  <c:v>-1.7667258089146629E-2</c:v>
                </c:pt>
                <c:pt idx="3017">
                  <c:v>-1.8689229010740958E-2</c:v>
                </c:pt>
                <c:pt idx="3018">
                  <c:v>-1.9708248686422975E-2</c:v>
                </c:pt>
                <c:pt idx="3019">
                  <c:v>-2.0724156201175448E-2</c:v>
                </c:pt>
                <c:pt idx="3020">
                  <c:v>-2.1736791131423985E-2</c:v>
                </c:pt>
                <c:pt idx="3021">
                  <c:v>-2.2745993570374375E-2</c:v>
                </c:pt>
                <c:pt idx="3022">
                  <c:v>-2.3751604153262565E-2</c:v>
                </c:pt>
                <c:pt idx="3023">
                  <c:v>-2.4753464082519102E-2</c:v>
                </c:pt>
                <c:pt idx="3024">
                  <c:v>-2.575141515284959E-2</c:v>
                </c:pt>
                <c:pt idx="3025">
                  <c:v>-2.6745299776210388E-2</c:v>
                </c:pt>
                <c:pt idx="3026">
                  <c:v>-2.7734961006698103E-2</c:v>
                </c:pt>
                <c:pt idx="3027">
                  <c:v>-2.8720242565332028E-2</c:v>
                </c:pt>
                <c:pt idx="3028">
                  <c:v>-2.9700988864731312E-2</c:v>
                </c:pt>
                <c:pt idx="3029">
                  <c:v>-3.0677045033688427E-2</c:v>
                </c:pt>
                <c:pt idx="3030">
                  <c:v>-3.1648256941618498E-2</c:v>
                </c:pt>
                <c:pt idx="3031">
                  <c:v>-3.2614471222902723E-2</c:v>
                </c:pt>
                <c:pt idx="3032">
                  <c:v>-3.3575535301105471E-2</c:v>
                </c:pt>
                <c:pt idx="3033">
                  <c:v>-3.4531297413066826E-2</c:v>
                </c:pt>
                <c:pt idx="3034">
                  <c:v>-3.5481606632872018E-2</c:v>
                </c:pt>
                <c:pt idx="3035">
                  <c:v>-3.642631289567793E-2</c:v>
                </c:pt>
                <c:pt idx="3036">
                  <c:v>-3.7365267021414392E-2</c:v>
                </c:pt>
                <c:pt idx="3037">
                  <c:v>-3.8298320738340351E-2</c:v>
                </c:pt>
                <c:pt idx="3038">
                  <c:v>-3.9225326706457689E-2</c:v>
                </c:pt>
                <c:pt idx="3039">
                  <c:v>-4.0146138540777969E-2</c:v>
                </c:pt>
                <c:pt idx="3040">
                  <c:v>-4.1060610834437218E-2</c:v>
                </c:pt>
                <c:pt idx="3041">
                  <c:v>-4.1968599181661542E-2</c:v>
                </c:pt>
                <c:pt idx="3042">
                  <c:v>-4.2869960200564244E-2</c:v>
                </c:pt>
                <c:pt idx="3043">
                  <c:v>-4.376455155579162E-2</c:v>
                </c:pt>
                <c:pt idx="3044">
                  <c:v>-4.4652231980998353E-2</c:v>
                </c:pt>
                <c:pt idx="3045">
                  <c:v>-4.5532861301154089E-2</c:v>
                </c:pt>
                <c:pt idx="3046">
                  <c:v>-4.6406300454682692E-2</c:v>
                </c:pt>
                <c:pt idx="3047">
                  <c:v>-4.7272411515415676E-2</c:v>
                </c:pt>
                <c:pt idx="3048">
                  <c:v>-4.8131057714376368E-2</c:v>
                </c:pt>
                <c:pt idx="3049">
                  <c:v>-4.8982103461376318E-2</c:v>
                </c:pt>
                <c:pt idx="3050">
                  <c:v>-4.9825414366425562E-2</c:v>
                </c:pt>
                <c:pt idx="3051">
                  <c:v>-5.0660857260958238E-2</c:v>
                </c:pt>
                <c:pt idx="3052">
                  <c:v>-5.148830021885567E-2</c:v>
                </c:pt>
                <c:pt idx="3053">
                  <c:v>-5.2307612577282864E-2</c:v>
                </c:pt>
                <c:pt idx="3054">
                  <c:v>-5.3118664957320753E-2</c:v>
                </c:pt>
                <c:pt idx="3055">
                  <c:v>-5.3921329284395698E-2</c:v>
                </c:pt>
                <c:pt idx="3056">
                  <c:v>-5.4715478808507571E-2</c:v>
                </c:pt>
                <c:pt idx="3057">
                  <c:v>-5.550098812423962E-2</c:v>
                </c:pt>
                <c:pt idx="3058">
                  <c:v>-5.627773319056506E-2</c:v>
                </c:pt>
                <c:pt idx="3059">
                  <c:v>-5.7045591350433696E-2</c:v>
                </c:pt>
                <c:pt idx="3060">
                  <c:v>-5.7804441350140012E-2</c:v>
                </c:pt>
                <c:pt idx="3061">
                  <c:v>-5.8554163358473993E-2</c:v>
                </c:pt>
                <c:pt idx="3062">
                  <c:v>-5.9294638985638685E-2</c:v>
                </c:pt>
                <c:pt idx="3063">
                  <c:v>-6.0025751301948781E-2</c:v>
                </c:pt>
                <c:pt idx="3064">
                  <c:v>-6.074738485629428E-2</c:v>
                </c:pt>
                <c:pt idx="3065">
                  <c:v>-6.1459425694370795E-2</c:v>
                </c:pt>
                <c:pt idx="3066">
                  <c:v>-6.2161761376677449E-2</c:v>
                </c:pt>
                <c:pt idx="3067">
                  <c:v>-6.2854280996267539E-2</c:v>
                </c:pt>
                <c:pt idx="3068">
                  <c:v>-6.3536875196265247E-2</c:v>
                </c:pt>
                <c:pt idx="3069">
                  <c:v>-6.4209436187133609E-2</c:v>
                </c:pt>
                <c:pt idx="3070">
                  <c:v>-6.4871857763694904E-2</c:v>
                </c:pt>
                <c:pt idx="3071">
                  <c:v>-6.5524035321904733E-2</c:v>
                </c:pt>
                <c:pt idx="3072">
                  <c:v>-6.6165865875365701E-2</c:v>
                </c:pt>
                <c:pt idx="3073">
                  <c:v>-6.6797248071593138E-2</c:v>
                </c:pt>
                <c:pt idx="3074">
                  <c:v>-6.7418082208019106E-2</c:v>
                </c:pt>
                <c:pt idx="3075">
                  <c:v>-6.8028270247735945E-2</c:v>
                </c:pt>
                <c:pt idx="3076">
                  <c:v>-6.8627715834980077E-2</c:v>
                </c:pt>
                <c:pt idx="3077">
                  <c:v>-6.9216324310343649E-2</c:v>
                </c:pt>
                <c:pt idx="3078">
                  <c:v>-6.9794002725725127E-2</c:v>
                </c:pt>
                <c:pt idx="3079">
                  <c:v>-7.0360659859006094E-2</c:v>
                </c:pt>
                <c:pt idx="3080">
                  <c:v>-7.0916206228455764E-2</c:v>
                </c:pt>
                <c:pt idx="3081">
                  <c:v>-7.1460554106863611E-2</c:v>
                </c:pt>
                <c:pt idx="3082">
                  <c:v>-7.1993617535388785E-2</c:v>
                </c:pt>
                <c:pt idx="3083">
                  <c:v>-7.2515312337136525E-2</c:v>
                </c:pt>
                <c:pt idx="3084">
                  <c:v>-7.302555613044999E-2</c:v>
                </c:pt>
                <c:pt idx="3085">
                  <c:v>-7.3524268341918803E-2</c:v>
                </c:pt>
                <c:pt idx="3086">
                  <c:v>-7.4011370219104686E-2</c:v>
                </c:pt>
                <c:pt idx="3087">
                  <c:v>-7.4486784842974052E-2</c:v>
                </c:pt>
                <c:pt idx="3088">
                  <c:v>-7.4950437140046663E-2</c:v>
                </c:pt>
                <c:pt idx="3089">
                  <c:v>-7.5402253894250038E-2</c:v>
                </c:pt>
                <c:pt idx="3090">
                  <c:v>-7.5842163758480616E-2</c:v>
                </c:pt>
                <c:pt idx="3091">
                  <c:v>-7.6270097265872291E-2</c:v>
                </c:pt>
                <c:pt idx="3092">
                  <c:v>-7.6685986840763012E-2</c:v>
                </c:pt>
                <c:pt idx="3093">
                  <c:v>-7.7089766809367813E-2</c:v>
                </c:pt>
                <c:pt idx="3094">
                  <c:v>-7.7481373410148921E-2</c:v>
                </c:pt>
                <c:pt idx="3095">
                  <c:v>-7.7860744803884052E-2</c:v>
                </c:pt>
                <c:pt idx="3096">
                  <c:v>-7.8227821083433222E-2</c:v>
                </c:pt>
                <c:pt idx="3097">
                  <c:v>-7.8582544283196235E-2</c:v>
                </c:pt>
                <c:pt idx="3098">
                  <c:v>-7.8924858388267752E-2</c:v>
                </c:pt>
                <c:pt idx="3099">
                  <c:v>-7.9254709343282437E-2</c:v>
                </c:pt>
                <c:pt idx="3100">
                  <c:v>-7.9572045060950405E-2</c:v>
                </c:pt>
                <c:pt idx="3101">
                  <c:v>-7.987681543028391E-2</c:v>
                </c:pt>
                <c:pt idx="3102">
                  <c:v>-8.01689723245083E-2</c:v>
                </c:pt>
                <c:pt idx="3103">
                  <c:v>-8.0448469608663212E-2</c:v>
                </c:pt>
                <c:pt idx="3104">
                  <c:v>-8.0715263146887498E-2</c:v>
                </c:pt>
                <c:pt idx="3105">
                  <c:v>-8.096931080938842E-2</c:v>
                </c:pt>
                <c:pt idx="3106">
                  <c:v>-8.1210572479095675E-2</c:v>
                </c:pt>
                <c:pt idx="3107">
                  <c:v>-8.1439010057994546E-2</c:v>
                </c:pt>
                <c:pt idx="3108">
                  <c:v>-8.165458747314322E-2</c:v>
                </c:pt>
                <c:pt idx="3109">
                  <c:v>-8.1857270682368824E-2</c:v>
                </c:pt>
                <c:pt idx="3110">
                  <c:v>-8.2047027679642837E-2</c:v>
                </c:pt>
                <c:pt idx="3111">
                  <c:v>-8.222382850013614E-2</c:v>
                </c:pt>
                <c:pt idx="3112">
                  <c:v>-8.2387645224949402E-2</c:v>
                </c:pt>
                <c:pt idx="3113">
                  <c:v>-8.2538451985522787E-2</c:v>
                </c:pt>
                <c:pt idx="3114">
                  <c:v>-8.2676224967720605E-2</c:v>
                </c:pt>
                <c:pt idx="3115">
                  <c:v>-8.280094241559173E-2</c:v>
                </c:pt>
                <c:pt idx="3116">
                  <c:v>-8.2912584634805678E-2</c:v>
                </c:pt>
                <c:pt idx="3117">
                  <c:v>-8.3011133995761696E-2</c:v>
                </c:pt>
                <c:pt idx="3118">
                  <c:v>-8.3096574936373263E-2</c:v>
                </c:pt>
                <c:pt idx="3119">
                  <c:v>-8.3168893964525439E-2</c:v>
                </c:pt>
                <c:pt idx="3120">
                  <c:v>-8.3228079660205248E-2</c:v>
                </c:pt>
                <c:pt idx="3121">
                  <c:v>-8.3274122677305384E-2</c:v>
                </c:pt>
                <c:pt idx="3122">
                  <c:v>-8.3307015745099647E-2</c:v>
                </c:pt>
                <c:pt idx="3123">
                  <c:v>-8.332675366939131E-2</c:v>
                </c:pt>
                <c:pt idx="3124">
                  <c:v>-8.3333333333333329E-2</c:v>
                </c:pt>
                <c:pt idx="3125">
                  <c:v>-8.3326753697920503E-2</c:v>
                </c:pt>
                <c:pt idx="3126">
                  <c:v>-8.3307015802153522E-2</c:v>
                </c:pt>
                <c:pt idx="3127">
                  <c:v>-8.327412276287495E-2</c:v>
                </c:pt>
                <c:pt idx="3128">
                  <c:v>-8.3228079774276972E-2</c:v>
                </c:pt>
                <c:pt idx="3129">
                  <c:v>-8.316889410708124E-2</c:v>
                </c:pt>
                <c:pt idx="3130">
                  <c:v>-8.3096575107390699E-2</c:v>
                </c:pt>
                <c:pt idx="3131">
                  <c:v>-8.3011134195213748E-2</c:v>
                </c:pt>
                <c:pt idx="3132">
                  <c:v>-8.2912584862660857E-2</c:v>
                </c:pt>
                <c:pt idx="3133">
                  <c:v>-8.280094267181419E-2</c:v>
                </c:pt>
                <c:pt idx="3134">
                  <c:v>-8.2676225252269628E-2</c:v>
                </c:pt>
                <c:pt idx="3135">
                  <c:v>-8.2538452298353548E-2</c:v>
                </c:pt>
                <c:pt idx="3136">
                  <c:v>-8.2387645566012524E-2</c:v>
                </c:pt>
                <c:pt idx="3137">
                  <c:v>-8.2223828869377749E-2</c:v>
                </c:pt>
                <c:pt idx="3138">
                  <c:v>-8.2047028077004855E-2</c:v>
                </c:pt>
                <c:pt idx="3139">
                  <c:v>-8.1857271107788052E-2</c:v>
                </c:pt>
                <c:pt idx="3140">
                  <c:v>-8.165458792655271E-2</c:v>
                </c:pt>
                <c:pt idx="3141">
                  <c:v>-8.1439010539322704E-2</c:v>
                </c:pt>
                <c:pt idx="3142">
                  <c:v>-8.1210572988266477E-2</c:v>
                </c:pt>
                <c:pt idx="3143">
                  <c:v>-8.0969311346321751E-2</c:v>
                </c:pt>
                <c:pt idx="3144">
                  <c:v>-8.0715263711498023E-2</c:v>
                </c:pt>
                <c:pt idx="3145">
                  <c:v>-8.0448470200862043E-2</c:v>
                </c:pt>
                <c:pt idx="3146">
                  <c:v>-8.0168972944201916E-2</c:v>
                </c:pt>
                <c:pt idx="3147">
                  <c:v>-7.9876816077374457E-2</c:v>
                </c:pt>
                <c:pt idx="3148">
                  <c:v>-7.957204573533605E-2</c:v>
                </c:pt>
                <c:pt idx="3149">
                  <c:v>-7.9254710044855986E-2</c:v>
                </c:pt>
                <c:pt idx="3150">
                  <c:v>-7.892485911691878E-2</c:v>
                </c:pt>
                <c:pt idx="3151">
                  <c:v>-7.8582545038809654E-2</c:v>
                </c:pt>
                <c:pt idx="3152">
                  <c:v>-7.8227821865889738E-2</c:v>
                </c:pt>
                <c:pt idx="3153">
                  <c:v>-7.7860745613060514E-2</c:v>
                </c:pt>
                <c:pt idx="3154">
                  <c:v>-7.7481374245916709E-2</c:v>
                </c:pt>
                <c:pt idx="3155">
                  <c:v>-7.7089767671595366E-2</c:v>
                </c:pt>
                <c:pt idx="3156">
                  <c:v>-7.6685987729314176E-2</c:v>
                </c:pt>
                <c:pt idx="3157">
                  <c:v>-7.627009818060676E-2</c:v>
                </c:pt>
                <c:pt idx="3158">
                  <c:v>-7.5842164699254436E-2</c:v>
                </c:pt>
                <c:pt idx="3159">
                  <c:v>-7.5402254860913662E-2</c:v>
                </c:pt>
                <c:pt idx="3160">
                  <c:v>-7.4950438132447936E-2</c:v>
                </c:pt>
                <c:pt idx="3161">
                  <c:v>-7.4486785860956264E-2</c:v>
                </c:pt>
                <c:pt idx="3162">
                  <c:v>-7.4011371262507092E-2</c:v>
                </c:pt>
                <c:pt idx="3163">
                  <c:v>-7.3524269410577187E-2</c:v>
                </c:pt>
                <c:pt idx="3164">
                  <c:v>-7.3025557224194487E-2</c:v>
                </c:pt>
                <c:pt idx="3165">
                  <c:v>-7.2515313455794969E-2</c:v>
                </c:pt>
                <c:pt idx="3166">
                  <c:v>-7.1993618678784552E-2</c:v>
                </c:pt>
                <c:pt idx="3167">
                  <c:v>-7.1460555274816109E-2</c:v>
                </c:pt>
                <c:pt idx="3168">
                  <c:v>-7.0916207420781197E-2</c:v>
                </c:pt>
                <c:pt idx="3169">
                  <c:v>-7.0360661075514933E-2</c:v>
                </c:pt>
                <c:pt idx="3170">
                  <c:v>-6.9794003966225898E-2</c:v>
                </c:pt>
                <c:pt idx="3171">
                  <c:v>-6.9216325574640483E-2</c:v>
                </c:pt>
                <c:pt idx="3172">
                  <c:v>-6.8627717122873286E-2</c:v>
                </c:pt>
                <c:pt idx="3173">
                  <c:v>-6.8028271559022871E-2</c:v>
                </c:pt>
                <c:pt idx="3174">
                  <c:v>-6.7418083542491306E-2</c:v>
                </c:pt>
                <c:pt idx="3175">
                  <c:v>-6.6797249429040556E-2</c:v>
                </c:pt>
                <c:pt idx="3176">
                  <c:v>-6.6165867255573982E-2</c:v>
                </c:pt>
                <c:pt idx="3177">
                  <c:v>-6.552403672465594E-2</c:v>
                </c:pt>
                <c:pt idx="3178">
                  <c:v>-6.4871859188768269E-2</c:v>
                </c:pt>
                <c:pt idx="3179">
                  <c:v>-6.4209437634302591E-2</c:v>
                </c:pt>
                <c:pt idx="3180">
                  <c:v>-6.3536876665302097E-2</c:v>
                </c:pt>
                <c:pt idx="3181">
                  <c:v>-6.2854282486940249E-2</c:v>
                </c:pt>
                <c:pt idx="3182">
                  <c:v>-6.2161762888750638E-2</c:v>
                </c:pt>
                <c:pt idx="3183">
                  <c:v>-6.1459427227606493E-2</c:v>
                </c:pt>
                <c:pt idx="3184">
                  <c:v>-6.0747386410448752E-2</c:v>
                </c:pt>
                <c:pt idx="3185">
                  <c:v>-6.0025752876777423E-2</c:v>
                </c:pt>
                <c:pt idx="3186">
                  <c:v>-5.9294640580892816E-2</c:v>
                </c:pt>
                <c:pt idx="3187">
                  <c:v>-5.8554164973901694E-2</c:v>
                </c:pt>
                <c:pt idx="3188">
                  <c:v>-5.7804442985487044E-2</c:v>
                </c:pt>
                <c:pt idx="3189">
                  <c:v>-5.7045593005440119E-2</c:v>
                </c:pt>
                <c:pt idx="3190">
                  <c:v>-5.6277734864970376E-2</c:v>
                </c:pt>
                <c:pt idx="3191">
                  <c:v>-5.5500989817779421E-2</c:v>
                </c:pt>
                <c:pt idx="3192">
                  <c:v>-5.4715480520914427E-2</c:v>
                </c:pt>
                <c:pt idx="3193">
                  <c:v>-5.3921331015400108E-2</c:v>
                </c:pt>
                <c:pt idx="3194">
                  <c:v>-5.3118666706647562E-2</c:v>
                </c:pt>
                <c:pt idx="3195">
                  <c:v>-5.2307614344656743E-2</c:v>
                </c:pt>
                <c:pt idx="3196">
                  <c:v>-5.1488302003997517E-2</c:v>
                </c:pt>
                <c:pt idx="3197">
                  <c:v>-5.0660859063586167E-2</c:v>
                </c:pt>
                <c:pt idx="3198">
                  <c:v>-4.9825416186255862E-2</c:v>
                </c:pt>
                <c:pt idx="3199">
                  <c:v>-4.8982105298119721E-2</c:v>
                </c:pt>
                <c:pt idx="3200">
                  <c:v>-4.8131059567743779E-2</c:v>
                </c:pt>
                <c:pt idx="3201">
                  <c:v>-4.7272413385114433E-2</c:v>
                </c:pt>
                <c:pt idx="3202">
                  <c:v>-4.6406302340417545E-2</c:v>
                </c:pt>
                <c:pt idx="3203">
                  <c:v>-4.5532863202628254E-2</c:v>
                </c:pt>
                <c:pt idx="3204">
                  <c:v>-4.4652233897909573E-2</c:v>
                </c:pt>
                <c:pt idx="3205">
                  <c:v>-4.3764553487838177E-2</c:v>
                </c:pt>
                <c:pt idx="3206">
                  <c:v>-4.2869962147441064E-2</c:v>
                </c:pt>
                <c:pt idx="3207">
                  <c:v>-4.1968601143061175E-2</c:v>
                </c:pt>
                <c:pt idx="3208">
                  <c:v>-4.1060612810050974E-2</c:v>
                </c:pt>
                <c:pt idx="3209">
                  <c:v>-4.0146140530291814E-2</c:v>
                </c:pt>
                <c:pt idx="3210">
                  <c:v>-3.9225328709558492E-2</c:v>
                </c:pt>
                <c:pt idx="3211">
                  <c:v>-3.8298322754711789E-2</c:v>
                </c:pt>
                <c:pt idx="3212">
                  <c:v>-3.7365269050738066E-2</c:v>
                </c:pt>
                <c:pt idx="3213">
                  <c:v>-3.6426314937634451E-2</c:v>
                </c:pt>
                <c:pt idx="3214">
                  <c:v>-3.5481608687137872E-2</c:v>
                </c:pt>
                <c:pt idx="3215">
                  <c:v>-3.4531299479317622E-2</c:v>
                </c:pt>
                <c:pt idx="3216">
                  <c:v>-3.3575537379013844E-2</c:v>
                </c:pt>
                <c:pt idx="3217">
                  <c:v>-3.2614473312141623E-2</c:v>
                </c:pt>
                <c:pt idx="3218">
                  <c:v>-3.1648259041859111E-2</c:v>
                </c:pt>
                <c:pt idx="3219">
                  <c:v>-3.0677047144598003E-2</c:v>
                </c:pt>
                <c:pt idx="3220">
                  <c:v>-2.9700990985976516E-2</c:v>
                </c:pt>
                <c:pt idx="3221">
                  <c:v>-2.8720244696576778E-2</c:v>
                </c:pt>
                <c:pt idx="3222">
                  <c:v>-2.7734963147606959E-2</c:v>
                </c:pt>
                <c:pt idx="3223">
                  <c:v>-2.6745301926445277E-2</c:v>
                </c:pt>
                <c:pt idx="3224">
                  <c:v>-2.5751417312070961E-2</c:v>
                </c:pt>
                <c:pt idx="3225">
                  <c:v>-2.4753466250387119E-2</c:v>
                </c:pt>
                <c:pt idx="3226">
                  <c:v>-2.3751606329432642E-2</c:v>
                </c:pt>
                <c:pt idx="3227">
                  <c:v>-2.2745995754503992E-2</c:v>
                </c:pt>
                <c:pt idx="3228">
                  <c:v>-2.173679332316825E-2</c:v>
                </c:pt>
                <c:pt idx="3229">
                  <c:v>-2.0724158400188257E-2</c:v>
                </c:pt>
                <c:pt idx="3230">
                  <c:v>-1.9708250892358229E-2</c:v>
                </c:pt>
                <c:pt idx="3231">
                  <c:v>-1.8689231223248014E-2</c:v>
                </c:pt>
                <c:pt idx="3232">
                  <c:v>-1.7667260307877252E-2</c:v>
                </c:pt>
                <c:pt idx="3233">
                  <c:v>-1.6642499527300434E-2</c:v>
                </c:pt>
                <c:pt idx="3234">
                  <c:v>-1.56151107031241E-2</c:v>
                </c:pt>
                <c:pt idx="3235">
                  <c:v>-1.4585256071954515E-2</c:v>
                </c:pt>
                <c:pt idx="3236">
                  <c:v>-1.3553098259773947E-2</c:v>
                </c:pt>
                <c:pt idx="3237">
                  <c:v>-1.2518800256267148E-2</c:v>
                </c:pt>
                <c:pt idx="3238">
                  <c:v>-1.1482525389078716E-2</c:v>
                </c:pt>
                <c:pt idx="3239">
                  <c:v>-1.0444437298022953E-2</c:v>
                </c:pt>
                <c:pt idx="3240">
                  <c:v>-9.4046999092443889E-3</c:v>
                </c:pt>
                <c:pt idx="3241">
                  <c:v>-8.3634774093272728E-3</c:v>
                </c:pt>
                <c:pt idx="3242">
                  <c:v>-7.3209342193756334E-3</c:v>
                </c:pt>
                <c:pt idx="3243">
                  <c:v>-6.2772349690445933E-3</c:v>
                </c:pt>
                <c:pt idx="3244">
                  <c:v>-5.2325444705446133E-3</c:v>
                </c:pt>
                <c:pt idx="3245">
                  <c:v>-4.1870276926169094E-3</c:v>
                </c:pt>
                <c:pt idx="3246">
                  <c:v>-3.1408497344782532E-3</c:v>
                </c:pt>
                <c:pt idx="3247">
                  <c:v>-2.0941757997569813E-3</c:v>
                </c:pt>
                <c:pt idx="3248">
                  <c:v>-1.0471711704007011E-3</c:v>
                </c:pt>
                <c:pt idx="3249">
                  <c:v>-1.1805775361212884E-9</c:v>
                </c:pt>
                <c:pt idx="3250">
                  <c:v>-1.0471688094308717E-3</c:v>
                </c:pt>
                <c:pt idx="3251">
                  <c:v>-2.094173439346403E-3</c:v>
                </c:pt>
                <c:pt idx="3252">
                  <c:v>-3.1408473749996624E-3</c:v>
                </c:pt>
                <c:pt idx="3253">
                  <c:v>-4.1870253344428957E-3</c:v>
                </c:pt>
                <c:pt idx="3254">
                  <c:v>-5.2325421140487416E-3</c:v>
                </c:pt>
                <c:pt idx="3255">
                  <c:v>-6.2772326145966173E-3</c:v>
                </c:pt>
                <c:pt idx="3256">
                  <c:v>-7.3209318673485291E-3</c:v>
                </c:pt>
                <c:pt idx="3257">
                  <c:v>-8.363475060092454E-3</c:v>
                </c:pt>
                <c:pt idx="3258">
                  <c:v>-9.4046975631728261E-3</c:v>
                </c:pt>
                <c:pt idx="3259">
                  <c:v>-1.0444434955486291E-2</c:v>
                </c:pt>
                <c:pt idx="3260">
                  <c:v>-1.1482523050444525E-2</c:v>
                </c:pt>
                <c:pt idx="3261">
                  <c:v>-1.2518797921905895E-2</c:v>
                </c:pt>
                <c:pt idx="3262">
                  <c:v>-1.3553095930054257E-2</c:v>
                </c:pt>
                <c:pt idx="3263">
                  <c:v>-1.4585253747244275E-2</c:v>
                </c:pt>
                <c:pt idx="3264">
                  <c:v>-1.5615108383791576E-2</c:v>
                </c:pt>
                <c:pt idx="3265">
                  <c:v>-1.6642497213709546E-2</c:v>
                </c:pt>
                <c:pt idx="3266">
                  <c:v>-1.7667258000394506E-2</c:v>
                </c:pt>
                <c:pt idx="3267">
                  <c:v>-1.8689228922237792E-2</c:v>
                </c:pt>
                <c:pt idx="3268">
                  <c:v>-1.9708248598183882E-2</c:v>
                </c:pt>
                <c:pt idx="3269">
                  <c:v>-2.0724156113213214E-2</c:v>
                </c:pt>
                <c:pt idx="3270">
                  <c:v>-2.1736791043751355E-2</c:v>
                </c:pt>
                <c:pt idx="3271">
                  <c:v>-2.2745993483006339E-2</c:v>
                </c:pt>
                <c:pt idx="3272">
                  <c:v>-2.3751604066212923E-2</c:v>
                </c:pt>
                <c:pt idx="3273">
                  <c:v>-2.4753463995812904E-2</c:v>
                </c:pt>
                <c:pt idx="3274">
                  <c:v>-2.5751415066488054E-2</c:v>
                </c:pt>
                <c:pt idx="3275">
                  <c:v>-2.6745299690208283E-2</c:v>
                </c:pt>
                <c:pt idx="3276">
                  <c:v>-2.7734960921069005E-2</c:v>
                </c:pt>
                <c:pt idx="3277">
                  <c:v>-2.8720242480089461E-2</c:v>
                </c:pt>
                <c:pt idx="3278">
                  <c:v>-2.9700988779889845E-2</c:v>
                </c:pt>
                <c:pt idx="3279">
                  <c:v>-3.0677044949259245E-2</c:v>
                </c:pt>
                <c:pt idx="3280">
                  <c:v>-3.164825685761604E-2</c:v>
                </c:pt>
                <c:pt idx="3281">
                  <c:v>-3.2614471139340247E-2</c:v>
                </c:pt>
                <c:pt idx="3282">
                  <c:v>-3.357553521799618E-2</c:v>
                </c:pt>
                <c:pt idx="3283">
                  <c:v>-3.4531297330424919E-2</c:v>
                </c:pt>
                <c:pt idx="3284">
                  <c:v>-3.5481606550708387E-2</c:v>
                </c:pt>
                <c:pt idx="3285">
                  <c:v>-3.6426312814006635E-2</c:v>
                </c:pt>
                <c:pt idx="3286">
                  <c:v>-3.7365266940248325E-2</c:v>
                </c:pt>
                <c:pt idx="3287">
                  <c:v>-3.8298320657692321E-2</c:v>
                </c:pt>
                <c:pt idx="3288">
                  <c:v>-3.922532662634045E-2</c:v>
                </c:pt>
                <c:pt idx="3289">
                  <c:v>-4.0146138461203122E-2</c:v>
                </c:pt>
                <c:pt idx="3290">
                  <c:v>-4.1060610755419405E-2</c:v>
                </c:pt>
                <c:pt idx="3291">
                  <c:v>-4.1968599103212205E-2</c:v>
                </c:pt>
                <c:pt idx="3292">
                  <c:v>-4.2869960122695776E-2</c:v>
                </c:pt>
                <c:pt idx="3293">
                  <c:v>-4.3764551478516316E-2</c:v>
                </c:pt>
                <c:pt idx="3294">
                  <c:v>-4.4652231904327405E-2</c:v>
                </c:pt>
                <c:pt idx="3295">
                  <c:v>-4.5532861225101612E-2</c:v>
                </c:pt>
                <c:pt idx="3296">
                  <c:v>-4.6406300379259691E-2</c:v>
                </c:pt>
                <c:pt idx="3297">
                  <c:v>-4.7272411440634064E-2</c:v>
                </c:pt>
                <c:pt idx="3298">
                  <c:v>-4.813105764024795E-2</c:v>
                </c:pt>
                <c:pt idx="3299">
                  <c:v>-4.8982103387911848E-2</c:v>
                </c:pt>
                <c:pt idx="3300">
                  <c:v>-4.9825414293638563E-2</c:v>
                </c:pt>
                <c:pt idx="3301">
                  <c:v>-5.066085718885923E-2</c:v>
                </c:pt>
                <c:pt idx="3302">
                  <c:v>-5.1488300147456041E-2</c:v>
                </c:pt>
                <c:pt idx="3303">
                  <c:v>-5.2307612506593902E-2</c:v>
                </c:pt>
                <c:pt idx="3304">
                  <c:v>-5.311866488735361E-2</c:v>
                </c:pt>
                <c:pt idx="3305">
                  <c:v>-5.3921329215162322E-2</c:v>
                </c:pt>
                <c:pt idx="3306">
                  <c:v>-5.4715478740017996E-2</c:v>
                </c:pt>
                <c:pt idx="3307">
                  <c:v>-5.5500988056503768E-2</c:v>
                </c:pt>
                <c:pt idx="3308">
                  <c:v>-5.627773312359452E-2</c:v>
                </c:pt>
                <c:pt idx="3309">
                  <c:v>-5.7045591284239049E-2</c:v>
                </c:pt>
                <c:pt idx="3310">
                  <c:v>-5.7804441284732562E-2</c:v>
                </c:pt>
                <c:pt idx="3311">
                  <c:v>-5.8554163293863204E-2</c:v>
                </c:pt>
                <c:pt idx="3312">
                  <c:v>-5.9294638921833925E-2</c:v>
                </c:pt>
                <c:pt idx="3313">
                  <c:v>-6.0025751238960971E-2</c:v>
                </c:pt>
                <c:pt idx="3314">
                  <c:v>-6.0747384794133365E-2</c:v>
                </c:pt>
                <c:pt idx="3315">
                  <c:v>-6.1459425633047404E-2</c:v>
                </c:pt>
                <c:pt idx="3316">
                  <c:v>-6.2161761316200437E-2</c:v>
                </c:pt>
                <c:pt idx="3317">
                  <c:v>-6.2854280936652671E-2</c:v>
                </c:pt>
                <c:pt idx="3318">
                  <c:v>-6.3536875137515644E-2</c:v>
                </c:pt>
                <c:pt idx="3319">
                  <c:v>-6.4209436129258543E-2</c:v>
                </c:pt>
                <c:pt idx="3320">
                  <c:v>-6.4871857706704256E-2</c:v>
                </c:pt>
                <c:pt idx="3321">
                  <c:v>-6.5524035265806024E-2</c:v>
                </c:pt>
                <c:pt idx="3322">
                  <c:v>-6.6165865820168521E-2</c:v>
                </c:pt>
                <c:pt idx="3323">
                  <c:v>-6.6797248017306202E-2</c:v>
                </c:pt>
                <c:pt idx="3324">
                  <c:v>-6.7418082154651018E-2</c:v>
                </c:pt>
                <c:pt idx="3325">
                  <c:v>-6.8028270195295767E-2</c:v>
                </c:pt>
                <c:pt idx="3326">
                  <c:v>-6.8627715783474749E-2</c:v>
                </c:pt>
                <c:pt idx="3327">
                  <c:v>-6.9216324259781997E-2</c:v>
                </c:pt>
                <c:pt idx="3328">
                  <c:v>-6.9794002676115116E-2</c:v>
                </c:pt>
                <c:pt idx="3329">
                  <c:v>-7.0360659810355566E-2</c:v>
                </c:pt>
                <c:pt idx="3330">
                  <c:v>-7.0916206180773031E-2</c:v>
                </c:pt>
                <c:pt idx="3331">
                  <c:v>-7.146055406015496E-2</c:v>
                </c:pt>
                <c:pt idx="3332">
                  <c:v>-7.1993617489662209E-2</c:v>
                </c:pt>
                <c:pt idx="3333">
                  <c:v>-7.2515312292399228E-2</c:v>
                </c:pt>
                <c:pt idx="3334">
                  <c:v>-7.3025556086709062E-2</c:v>
                </c:pt>
                <c:pt idx="3335">
                  <c:v>-7.3524268299181683E-2</c:v>
                </c:pt>
                <c:pt idx="3336">
                  <c:v>-7.4011370177377023E-2</c:v>
                </c:pt>
                <c:pt idx="3337">
                  <c:v>-7.4486784802262992E-2</c:v>
                </c:pt>
                <c:pt idx="3338">
                  <c:v>-7.4950437100358633E-2</c:v>
                </c:pt>
                <c:pt idx="3339">
                  <c:v>-7.5402253855591309E-2</c:v>
                </c:pt>
                <c:pt idx="3340">
                  <c:v>-7.5842163720857766E-2</c:v>
                </c:pt>
                <c:pt idx="3341">
                  <c:v>-7.6270097229290304E-2</c:v>
                </c:pt>
                <c:pt idx="3342">
                  <c:v>-7.6685986805228132E-2</c:v>
                </c:pt>
                <c:pt idx="3343">
                  <c:v>-7.7089766774885674E-2</c:v>
                </c:pt>
                <c:pt idx="3344">
                  <c:v>-7.7481373376724963E-2</c:v>
                </c:pt>
                <c:pt idx="3345">
                  <c:v>-7.7860744771523979E-2</c:v>
                </c:pt>
                <c:pt idx="3346">
                  <c:v>-7.8227821052141294E-2</c:v>
                </c:pt>
                <c:pt idx="3347">
                  <c:v>-7.8582544252977796E-2</c:v>
                </c:pt>
                <c:pt idx="3348">
                  <c:v>-7.8924858359127603E-2</c:v>
                </c:pt>
                <c:pt idx="3349">
                  <c:v>-7.9254709315225172E-2</c:v>
                </c:pt>
                <c:pt idx="3350">
                  <c:v>-7.9572045033980784E-2</c:v>
                </c:pt>
                <c:pt idx="3351">
                  <c:v>-7.9876815404405513E-2</c:v>
                </c:pt>
                <c:pt idx="3352">
                  <c:v>-8.0168972299725569E-2</c:v>
                </c:pt>
                <c:pt idx="3353">
                  <c:v>-8.0448469584980045E-2</c:v>
                </c:pt>
                <c:pt idx="3354">
                  <c:v>-8.0715263124307643E-2</c:v>
                </c:pt>
                <c:pt idx="3355">
                  <c:v>-8.0969310787915708E-2</c:v>
                </c:pt>
                <c:pt idx="3356">
                  <c:v>-8.1210572458732949E-2</c:v>
                </c:pt>
                <c:pt idx="3357">
                  <c:v>-8.1439010038745305E-2</c:v>
                </c:pt>
                <c:pt idx="3358">
                  <c:v>-8.1654587455010502E-2</c:v>
                </c:pt>
                <c:pt idx="3359">
                  <c:v>-8.1857270665355489E-2</c:v>
                </c:pt>
                <c:pt idx="3360">
                  <c:v>-8.2047027663751784E-2</c:v>
                </c:pt>
                <c:pt idx="3361">
                  <c:v>-8.2223828485371186E-2</c:v>
                </c:pt>
                <c:pt idx="3362">
                  <c:v>-8.2387645211309632E-2</c:v>
                </c:pt>
                <c:pt idx="3363">
                  <c:v>-8.2538451973013557E-2</c:v>
                </c:pt>
                <c:pt idx="3364">
                  <c:v>-8.2676224956342276E-2</c:v>
                </c:pt>
                <c:pt idx="3365">
                  <c:v>-8.2800942405346106E-2</c:v>
                </c:pt>
                <c:pt idx="3366">
                  <c:v>-8.2912584625694383E-2</c:v>
                </c:pt>
                <c:pt idx="3367">
                  <c:v>-8.3011133987786159E-2</c:v>
                </c:pt>
                <c:pt idx="3368">
                  <c:v>-8.3096574929534747E-2</c:v>
                </c:pt>
                <c:pt idx="3369">
                  <c:v>-8.3168893958825027E-2</c:v>
                </c:pt>
                <c:pt idx="3370">
                  <c:v>-8.3228079655643841E-2</c:v>
                </c:pt>
                <c:pt idx="3371">
                  <c:v>-8.3274122673883691E-2</c:v>
                </c:pt>
                <c:pt idx="3372">
                  <c:v>-8.3307015742818222E-2</c:v>
                </c:pt>
                <c:pt idx="3373">
                  <c:v>-8.33267536682505E-2</c:v>
                </c:pt>
                <c:pt idx="3374">
                  <c:v>-8.3333333333333329E-2</c:v>
                </c:pt>
                <c:pt idx="3375">
                  <c:v>-8.3326753699061298E-2</c:v>
                </c:pt>
                <c:pt idx="3376">
                  <c:v>-8.3307015804434947E-2</c:v>
                </c:pt>
                <c:pt idx="3377">
                  <c:v>-8.3274122766296629E-2</c:v>
                </c:pt>
                <c:pt idx="3378">
                  <c:v>-8.3228079778838379E-2</c:v>
                </c:pt>
                <c:pt idx="3379">
                  <c:v>-8.3168894112781652E-2</c:v>
                </c:pt>
                <c:pt idx="3380">
                  <c:v>-8.3096575114229215E-2</c:v>
                </c:pt>
                <c:pt idx="3381">
                  <c:v>-8.3011134203189285E-2</c:v>
                </c:pt>
                <c:pt idx="3382">
                  <c:v>-8.2912584871772277E-2</c:v>
                </c:pt>
                <c:pt idx="3383">
                  <c:v>-8.2800942682059814E-2</c:v>
                </c:pt>
                <c:pt idx="3384">
                  <c:v>-8.2676225263647943E-2</c:v>
                </c:pt>
                <c:pt idx="3385">
                  <c:v>-8.2538452310862778E-2</c:v>
                </c:pt>
                <c:pt idx="3386">
                  <c:v>-8.2387645579650684E-2</c:v>
                </c:pt>
                <c:pt idx="3387">
                  <c:v>-8.2223828884142883E-2</c:v>
                </c:pt>
                <c:pt idx="3388">
                  <c:v>-8.2047028092894242E-2</c:v>
                </c:pt>
                <c:pt idx="3389">
                  <c:v>-8.1857271124799388E-2</c:v>
                </c:pt>
                <c:pt idx="3390">
                  <c:v>-8.1654587944683291E-2</c:v>
                </c:pt>
                <c:pt idx="3391">
                  <c:v>-8.1439010558569669E-2</c:v>
                </c:pt>
                <c:pt idx="3392">
                  <c:v>-8.1210573008627066E-2</c:v>
                </c:pt>
                <c:pt idx="3393">
                  <c:v>-8.0969311367792215E-2</c:v>
                </c:pt>
                <c:pt idx="3394">
                  <c:v>-8.0715263734075227E-2</c:v>
                </c:pt>
                <c:pt idx="3395">
                  <c:v>-8.0448470224542434E-2</c:v>
                </c:pt>
                <c:pt idx="3396">
                  <c:v>-8.0168972968981747E-2</c:v>
                </c:pt>
                <c:pt idx="3397">
                  <c:v>-7.9876816103250148E-2</c:v>
                </c:pt>
                <c:pt idx="3398">
                  <c:v>-7.957204576230284E-2</c:v>
                </c:pt>
                <c:pt idx="3399">
                  <c:v>-7.9254710072909962E-2</c:v>
                </c:pt>
                <c:pt idx="3400">
                  <c:v>-7.8924859146055501E-2</c:v>
                </c:pt>
                <c:pt idx="3401">
                  <c:v>-7.8582545069024526E-2</c:v>
                </c:pt>
                <c:pt idx="3402">
                  <c:v>-7.8227821897178404E-2</c:v>
                </c:pt>
                <c:pt idx="3403">
                  <c:v>-7.7860745645417215E-2</c:v>
                </c:pt>
                <c:pt idx="3404">
                  <c:v>-7.748137427933674E-2</c:v>
                </c:pt>
                <c:pt idx="3405">
                  <c:v>-7.7089767706069401E-2</c:v>
                </c:pt>
                <c:pt idx="3406">
                  <c:v>-7.6685987764844879E-2</c:v>
                </c:pt>
                <c:pt idx="3407">
                  <c:v>-7.6270098217180629E-2</c:v>
                </c:pt>
                <c:pt idx="3408">
                  <c:v>-7.5842164736868931E-2</c:v>
                </c:pt>
                <c:pt idx="3409">
                  <c:v>-7.5402254899563315E-2</c:v>
                </c:pt>
                <c:pt idx="3410">
                  <c:v>-7.4950438172126654E-2</c:v>
                </c:pt>
                <c:pt idx="3411">
                  <c:v>-7.4486785901658303E-2</c:v>
                </c:pt>
                <c:pt idx="3412">
                  <c:v>-7.4011371304225498E-2</c:v>
                </c:pt>
                <c:pt idx="3413">
                  <c:v>-7.3524269453304827E-2</c:v>
                </c:pt>
                <c:pt idx="3414">
                  <c:v>-7.3025557267925159E-2</c:v>
                </c:pt>
                <c:pt idx="3415">
                  <c:v>-7.2515313500521761E-2</c:v>
                </c:pt>
                <c:pt idx="3416">
                  <c:v>-7.1993618724500982E-2</c:v>
                </c:pt>
                <c:pt idx="3417">
                  <c:v>-7.1460555321514421E-2</c:v>
                </c:pt>
                <c:pt idx="3418">
                  <c:v>-7.0916207468453354E-2</c:v>
                </c:pt>
                <c:pt idx="3419">
                  <c:v>-7.0360661124154025E-2</c:v>
                </c:pt>
                <c:pt idx="3420">
                  <c:v>-6.9794004015824251E-2</c:v>
                </c:pt>
                <c:pt idx="3421">
                  <c:v>-6.9216325625190908E-2</c:v>
                </c:pt>
                <c:pt idx="3422">
                  <c:v>-6.8627717174367178E-2</c:v>
                </c:pt>
                <c:pt idx="3423">
                  <c:v>-6.8028271611451405E-2</c:v>
                </c:pt>
                <c:pt idx="3424">
                  <c:v>-6.7418083595846875E-2</c:v>
                </c:pt>
                <c:pt idx="3425">
                  <c:v>-6.6797249483314738E-2</c:v>
                </c:pt>
                <c:pt idx="3426">
                  <c:v>-6.6165867310758922E-2</c:v>
                </c:pt>
                <c:pt idx="3427">
                  <c:v>-6.5524036780742215E-2</c:v>
                </c:pt>
                <c:pt idx="3428">
                  <c:v>-6.4871859245746261E-2</c:v>
                </c:pt>
                <c:pt idx="3429">
                  <c:v>-6.420943769216407E-2</c:v>
                </c:pt>
                <c:pt idx="3430">
                  <c:v>-6.3536876724037891E-2</c:v>
                </c:pt>
                <c:pt idx="3431">
                  <c:v>-6.2854282546541893E-2</c:v>
                </c:pt>
                <c:pt idx="3432">
                  <c:v>-6.2161762949207937E-2</c:v>
                </c:pt>
                <c:pt idx="3433">
                  <c:v>-6.1459427288909095E-2</c:v>
                </c:pt>
                <c:pt idx="3434">
                  <c:v>-6.0747386472587782E-2</c:v>
                </c:pt>
                <c:pt idx="3435">
                  <c:v>-6.0025752939743049E-2</c:v>
                </c:pt>
                <c:pt idx="3436">
                  <c:v>-5.9294640644675933E-2</c:v>
                </c:pt>
                <c:pt idx="3437">
                  <c:v>-5.8554165038491417E-2</c:v>
                </c:pt>
                <c:pt idx="3438">
                  <c:v>-5.7804443050872317E-2</c:v>
                </c:pt>
                <c:pt idx="3439">
                  <c:v>-5.7045593071611451E-2</c:v>
                </c:pt>
                <c:pt idx="3440">
                  <c:v>-5.6277734931917324E-2</c:v>
                </c:pt>
                <c:pt idx="3441">
                  <c:v>-5.5500989885492298E-2</c:v>
                </c:pt>
                <c:pt idx="3442">
                  <c:v>-5.4715480589381672E-2</c:v>
                </c:pt>
                <c:pt idx="3443">
                  <c:v>-5.3921331084610002E-2</c:v>
                </c:pt>
                <c:pt idx="3444">
                  <c:v>-5.3118666776590072E-2</c:v>
                </c:pt>
                <c:pt idx="3445">
                  <c:v>-5.2307614415320808E-2</c:v>
                </c:pt>
                <c:pt idx="3446">
                  <c:v>-5.1488302075372923E-2</c:v>
                </c:pt>
                <c:pt idx="3447">
                  <c:v>-5.0660859135660728E-2</c:v>
                </c:pt>
                <c:pt idx="3448">
                  <c:v>-4.9825416259017236E-2</c:v>
                </c:pt>
                <c:pt idx="3449">
                  <c:v>-4.8982105371548734E-2</c:v>
                </c:pt>
                <c:pt idx="3450">
                  <c:v>-4.8131059641846101E-2</c:v>
                </c:pt>
                <c:pt idx="3451">
                  <c:v>-4.7272413459860933E-2</c:v>
                </c:pt>
                <c:pt idx="3452">
                  <c:v>-4.640630241580513E-2</c:v>
                </c:pt>
                <c:pt idx="3453">
                  <c:v>-4.5532863278645024E-2</c:v>
                </c:pt>
                <c:pt idx="3454">
                  <c:v>-4.4652233974543522E-2</c:v>
                </c:pt>
                <c:pt idx="3455">
                  <c:v>-4.3764553565077219E-2</c:v>
                </c:pt>
                <c:pt idx="3456">
                  <c:v>-4.2869962225272971E-2</c:v>
                </c:pt>
                <c:pt idx="3457">
                  <c:v>-4.1968601221473688E-2</c:v>
                </c:pt>
                <c:pt idx="3458">
                  <c:v>-4.1060612889031692E-2</c:v>
                </c:pt>
                <c:pt idx="3459">
                  <c:v>-4.0146140609828268E-2</c:v>
                </c:pt>
                <c:pt idx="3460">
                  <c:v>-3.9225328789638123E-2</c:v>
                </c:pt>
                <c:pt idx="3461">
                  <c:v>-3.8298322835321953E-2</c:v>
                </c:pt>
                <c:pt idx="3462">
                  <c:v>-3.7365269131866032E-2</c:v>
                </c:pt>
                <c:pt idx="3463">
                  <c:v>-3.6426315019267401E-2</c:v>
                </c:pt>
                <c:pt idx="3464">
                  <c:v>-3.5481608769262922E-2</c:v>
                </c:pt>
                <c:pt idx="3465">
                  <c:v>-3.4531299561921809E-2</c:v>
                </c:pt>
                <c:pt idx="3466">
                  <c:v>-3.3575537462084117E-2</c:v>
                </c:pt>
                <c:pt idx="3467">
                  <c:v>-3.261447339566486E-2</c:v>
                </c:pt>
                <c:pt idx="3468">
                  <c:v>-3.1648259125822135E-2</c:v>
                </c:pt>
                <c:pt idx="3469">
                  <c:v>-3.0677047228987547E-2</c:v>
                </c:pt>
                <c:pt idx="3470">
                  <c:v>-2.9700991070779253E-2</c:v>
                </c:pt>
                <c:pt idx="3471">
                  <c:v>-2.8720244781779324E-2</c:v>
                </c:pt>
                <c:pt idx="3472">
                  <c:v>-2.7734963233195853E-2</c:v>
                </c:pt>
                <c:pt idx="3473">
                  <c:v>-2.6745302012408129E-2</c:v>
                </c:pt>
                <c:pt idx="3474">
                  <c:v>-2.5751417398393078E-2</c:v>
                </c:pt>
                <c:pt idx="3475">
                  <c:v>-2.4753466337053737E-2</c:v>
                </c:pt>
                <c:pt idx="3476">
                  <c:v>-2.3751606416431204E-2</c:v>
                </c:pt>
                <c:pt idx="3477">
                  <c:v>-2.274599584182076E-2</c:v>
                </c:pt>
                <c:pt idx="3478">
                  <c:v>-2.1736793410790576E-2</c:v>
                </c:pt>
                <c:pt idx="3479">
                  <c:v>-2.0724158488101167E-2</c:v>
                </c:pt>
                <c:pt idx="3480">
                  <c:v>-1.9708250980546689E-2</c:v>
                </c:pt>
                <c:pt idx="3481">
                  <c:v>-1.8689231311699247E-2</c:v>
                </c:pt>
                <c:pt idx="3482">
                  <c:v>-1.7667260396577292E-2</c:v>
                </c:pt>
                <c:pt idx="3483">
                  <c:v>-1.6642499616236432E-2</c:v>
                </c:pt>
                <c:pt idx="3484">
                  <c:v>-1.5615110792280855E-2</c:v>
                </c:pt>
                <c:pt idx="3485">
                  <c:v>-1.4585256161316782E-2</c:v>
                </c:pt>
                <c:pt idx="3486">
                  <c:v>-1.3553098349328781E-2</c:v>
                </c:pt>
                <c:pt idx="3487">
                  <c:v>-1.2518800346000404E-2</c:v>
                </c:pt>
                <c:pt idx="3488">
                  <c:v>-1.1482525478977398E-2</c:v>
                </c:pt>
                <c:pt idx="3489">
                  <c:v>-1.0444437388071688E-2</c:v>
                </c:pt>
                <c:pt idx="3490">
                  <c:v>-9.4046999994277895E-3</c:v>
                </c:pt>
                <c:pt idx="3491">
                  <c:v>-8.363477499632269E-3</c:v>
                </c:pt>
                <c:pt idx="3492">
                  <c:v>-7.3209343097879664E-3</c:v>
                </c:pt>
                <c:pt idx="3493">
                  <c:v>-6.2772350595405382E-3</c:v>
                </c:pt>
                <c:pt idx="3494">
                  <c:v>-5.2325445611299537E-3</c:v>
                </c:pt>
                <c:pt idx="3495">
                  <c:v>-4.1870277832548857E-3</c:v>
                </c:pt>
                <c:pt idx="3496">
                  <c:v>-3.1408498251663717E-3</c:v>
                </c:pt>
                <c:pt idx="3497">
                  <c:v>-2.0941758904821054E-3</c:v>
                </c:pt>
                <c:pt idx="3498">
                  <c:v>-1.0471712611473207E-3</c:v>
                </c:pt>
                <c:pt idx="3499">
                  <c:v>-1.2713313211963444E-9</c:v>
                </c:pt>
                <c:pt idx="3500">
                  <c:v>-1.0471687186226766E-3</c:v>
                </c:pt>
                <c:pt idx="3501">
                  <c:v>-2.0941733485597184E-3</c:v>
                </c:pt>
                <c:pt idx="3502">
                  <c:v>-3.1408472842488241E-3</c:v>
                </c:pt>
                <c:pt idx="3503">
                  <c:v>-4.1870252437410512E-3</c:v>
                </c:pt>
                <c:pt idx="3504">
                  <c:v>-5.2325420234113967E-3</c:v>
                </c:pt>
                <c:pt idx="3505">
                  <c:v>-6.2772325240392675E-3</c:v>
                </c:pt>
                <c:pt idx="3506">
                  <c:v>-7.3209317768842914E-3</c:v>
                </c:pt>
                <c:pt idx="3507">
                  <c:v>-8.3634749697356139E-3</c:v>
                </c:pt>
                <c:pt idx="3508">
                  <c:v>-9.4046974729364765E-3</c:v>
                </c:pt>
                <c:pt idx="3509">
                  <c:v>-1.0444434865385857E-2</c:v>
                </c:pt>
                <c:pt idx="3510">
                  <c:v>-1.1482522960495409E-2</c:v>
                </c:pt>
                <c:pt idx="3511">
                  <c:v>-1.2518797832121125E-2</c:v>
                </c:pt>
                <c:pt idx="3512">
                  <c:v>-1.3553095840448013E-2</c:v>
                </c:pt>
                <c:pt idx="3513">
                  <c:v>-1.458525365782954E-2</c:v>
                </c:pt>
                <c:pt idx="3514">
                  <c:v>-1.5615108294583638E-2</c:v>
                </c:pt>
                <c:pt idx="3515">
                  <c:v>-1.6642497124723651E-2</c:v>
                </c:pt>
                <c:pt idx="3516">
                  <c:v>-1.7667257911643548E-2</c:v>
                </c:pt>
                <c:pt idx="3517">
                  <c:v>-1.8689228833735774E-2</c:v>
                </c:pt>
                <c:pt idx="3518">
                  <c:v>-1.9708248509943641E-2</c:v>
                </c:pt>
                <c:pt idx="3519">
                  <c:v>-2.0724156025249834E-2</c:v>
                </c:pt>
                <c:pt idx="3520">
                  <c:v>-2.173679095607987E-2</c:v>
                </c:pt>
                <c:pt idx="3521">
                  <c:v>-2.2745993395639444E-2</c:v>
                </c:pt>
                <c:pt idx="3522">
                  <c:v>-2.3751603979164416E-2</c:v>
                </c:pt>
                <c:pt idx="3523">
                  <c:v>-2.4753463909085224E-2</c:v>
                </c:pt>
                <c:pt idx="3524">
                  <c:v>-2.5751414980107371E-2</c:v>
                </c:pt>
                <c:pt idx="3525">
                  <c:v>-2.6745299604187107E-2</c:v>
                </c:pt>
                <c:pt idx="3526">
                  <c:v>-2.7734960835420926E-2</c:v>
                </c:pt>
                <c:pt idx="3527">
                  <c:v>-2.8720242394827997E-2</c:v>
                </c:pt>
                <c:pt idx="3528">
                  <c:v>-2.9700988695027353E-2</c:v>
                </c:pt>
                <c:pt idx="3529">
                  <c:v>-3.0677044864811345E-2</c:v>
                </c:pt>
                <c:pt idx="3530">
                  <c:v>-3.1648256773594959E-2</c:v>
                </c:pt>
                <c:pt idx="3531">
                  <c:v>-3.2614471055759243E-2</c:v>
                </c:pt>
                <c:pt idx="3532">
                  <c:v>-3.357553513486846E-2</c:v>
                </c:pt>
                <c:pt idx="3533">
                  <c:v>-3.4531297247762528E-2</c:v>
                </c:pt>
                <c:pt idx="3534">
                  <c:v>-3.5481606468526543E-2</c:v>
                </c:pt>
                <c:pt idx="3535">
                  <c:v>-3.642631273231723E-2</c:v>
                </c:pt>
                <c:pt idx="3536">
                  <c:v>-3.7365266859064265E-2</c:v>
                </c:pt>
                <c:pt idx="3537">
                  <c:v>-3.8298320577026423E-2</c:v>
                </c:pt>
                <c:pt idx="3538">
                  <c:v>-3.9225326546204399E-2</c:v>
                </c:pt>
                <c:pt idx="3539">
                  <c:v>-4.0146138381611664E-2</c:v>
                </c:pt>
                <c:pt idx="3540">
                  <c:v>-4.1060610676384078E-2</c:v>
                </c:pt>
                <c:pt idx="3541">
                  <c:v>-4.1968599024745479E-2</c:v>
                </c:pt>
                <c:pt idx="3542">
                  <c:v>-4.2869960044810029E-2</c:v>
                </c:pt>
                <c:pt idx="3543">
                  <c:v>-4.3764551401222852E-2</c:v>
                </c:pt>
                <c:pt idx="3544">
                  <c:v>-4.4652231827640464E-2</c:v>
                </c:pt>
                <c:pt idx="3545">
                  <c:v>-4.5532861149032273E-2</c:v>
                </c:pt>
                <c:pt idx="3546">
                  <c:v>-4.6406300303819974E-2</c:v>
                </c:pt>
                <c:pt idx="3547">
                  <c:v>-4.7272411365835876E-2</c:v>
                </c:pt>
                <c:pt idx="3548">
                  <c:v>-4.8131057566102142E-2</c:v>
                </c:pt>
                <c:pt idx="3549">
                  <c:v>-4.8982103314432042E-2</c:v>
                </c:pt>
                <c:pt idx="3550">
                  <c:v>-4.9825414220835418E-2</c:v>
                </c:pt>
                <c:pt idx="3551">
                  <c:v>-5.0660857116744236E-2</c:v>
                </c:pt>
                <c:pt idx="3552">
                  <c:v>-5.1488300076040598E-2</c:v>
                </c:pt>
                <c:pt idx="3553">
                  <c:v>-5.2307612435888336E-2</c:v>
                </c:pt>
                <c:pt idx="3554">
                  <c:v>-5.3118664817370043E-2</c:v>
                </c:pt>
                <c:pt idx="3555">
                  <c:v>-5.39213291459118E-2</c:v>
                </c:pt>
                <c:pt idx="3556">
                  <c:v>-5.4715478671511442E-2</c:v>
                </c:pt>
                <c:pt idx="3557">
                  <c:v>-5.5500987988752894E-2</c:v>
                </c:pt>
                <c:pt idx="3558">
                  <c:v>-5.6277733056608263E-2</c:v>
                </c:pt>
                <c:pt idx="3559">
                  <c:v>-5.7045591218028859E-2</c:v>
                </c:pt>
                <c:pt idx="3560">
                  <c:v>-5.7804441219308909E-2</c:v>
                </c:pt>
                <c:pt idx="3561">
                  <c:v>-5.85541632292364E-2</c:v>
                </c:pt>
                <c:pt idx="3562">
                  <c:v>-5.9294638858015024E-2</c:v>
                </c:pt>
                <c:pt idx="3563">
                  <c:v>-6.0025751175958375E-2</c:v>
                </c:pt>
                <c:pt idx="3564">
                  <c:v>-6.0747384731957871E-2</c:v>
                </c:pt>
                <c:pt idx="3565">
                  <c:v>-6.1459425571708803E-2</c:v>
                </c:pt>
                <c:pt idx="3566">
                  <c:v>-6.2161761255708436E-2</c:v>
                </c:pt>
                <c:pt idx="3567">
                  <c:v>-6.2854280877010602E-2</c:v>
                </c:pt>
                <c:pt idx="3568">
                  <c:v>-6.3536875078738467E-2</c:v>
                </c:pt>
                <c:pt idx="3569">
                  <c:v>-6.4209436071356304E-2</c:v>
                </c:pt>
                <c:pt idx="3570">
                  <c:v>-6.4871857649686115E-2</c:v>
                </c:pt>
                <c:pt idx="3571">
                  <c:v>-6.5524035209681711E-2</c:v>
                </c:pt>
                <c:pt idx="3572">
                  <c:v>-6.6165865764946138E-2</c:v>
                </c:pt>
                <c:pt idx="3573">
                  <c:v>-6.6797247962993786E-2</c:v>
                </c:pt>
                <c:pt idx="3574">
                  <c:v>-6.7418082101257854E-2</c:v>
                </c:pt>
                <c:pt idx="3575">
                  <c:v>-6.8028270142830305E-2</c:v>
                </c:pt>
                <c:pt idx="3576">
                  <c:v>-6.8627715731945926E-2</c:v>
                </c:pt>
                <c:pt idx="3577">
                  <c:v>-6.9216324209197266E-2</c:v>
                </c:pt>
                <c:pt idx="3578">
                  <c:v>-6.9794002626481819E-2</c:v>
                </c:pt>
                <c:pt idx="3579">
                  <c:v>-7.0360659761682209E-2</c:v>
                </c:pt>
                <c:pt idx="3580">
                  <c:v>-7.0916206133067275E-2</c:v>
                </c:pt>
                <c:pt idx="3581">
                  <c:v>-7.1460554013424979E-2</c:v>
                </c:pt>
                <c:pt idx="3582">
                  <c:v>-7.1993617443914748E-2</c:v>
                </c:pt>
                <c:pt idx="3583">
                  <c:v>-7.251531224764092E-2</c:v>
                </c:pt>
                <c:pt idx="3584">
                  <c:v>-7.3025556042947581E-2</c:v>
                </c:pt>
                <c:pt idx="3585">
                  <c:v>-7.3524268256423941E-2</c:v>
                </c:pt>
                <c:pt idx="3586">
                  <c:v>-7.4011370135630319E-2</c:v>
                </c:pt>
                <c:pt idx="3587">
                  <c:v>-7.4486784761533351E-2</c:v>
                </c:pt>
                <c:pt idx="3588">
                  <c:v>-7.4950437060652478E-2</c:v>
                </c:pt>
                <c:pt idx="3589">
                  <c:v>-7.5402253816914927E-2</c:v>
                </c:pt>
                <c:pt idx="3590">
                  <c:v>-7.5842163683216779E-2</c:v>
                </c:pt>
                <c:pt idx="3591">
                  <c:v>-7.6270097192691608E-2</c:v>
                </c:pt>
                <c:pt idx="3592">
                  <c:v>-7.6685986769677056E-2</c:v>
                </c:pt>
                <c:pt idx="3593">
                  <c:v>-7.7089766740387797E-2</c:v>
                </c:pt>
                <c:pt idx="3594">
                  <c:v>-7.7481373343285739E-2</c:v>
                </c:pt>
                <c:pt idx="3595">
                  <c:v>-7.786074473914828E-2</c:v>
                </c:pt>
                <c:pt idx="3596">
                  <c:v>-7.8227821020835073E-2</c:v>
                </c:pt>
                <c:pt idx="3597">
                  <c:v>-7.8582544222745576E-2</c:v>
                </c:pt>
                <c:pt idx="3598">
                  <c:v>-7.892485832997416E-2</c:v>
                </c:pt>
                <c:pt idx="3599">
                  <c:v>-7.9254709287155084E-2</c:v>
                </c:pt>
                <c:pt idx="3600">
                  <c:v>-7.9572045006998174E-2</c:v>
                </c:pt>
                <c:pt idx="3601">
                  <c:v>-7.9876815378515306E-2</c:v>
                </c:pt>
                <c:pt idx="3602">
                  <c:v>-8.0168972274931513E-2</c:v>
                </c:pt>
                <c:pt idx="3603">
                  <c:v>-8.0448469561286082E-2</c:v>
                </c:pt>
                <c:pt idx="3604">
                  <c:v>-8.0715263101717463E-2</c:v>
                </c:pt>
                <c:pt idx="3605">
                  <c:v>-8.0969310766432642E-2</c:v>
                </c:pt>
                <c:pt idx="3606">
                  <c:v>-8.121057243836094E-2</c:v>
                </c:pt>
                <c:pt idx="3607">
                  <c:v>-8.1439010019487279E-2</c:v>
                </c:pt>
                <c:pt idx="3608">
                  <c:v>-8.16545874368695E-2</c:v>
                </c:pt>
                <c:pt idx="3609">
                  <c:v>-8.1857270648334382E-2</c:v>
                </c:pt>
                <c:pt idx="3610">
                  <c:v>-8.2047027647853057E-2</c:v>
                </c:pt>
                <c:pt idx="3611">
                  <c:v>-8.2223828470596033E-2</c:v>
                </c:pt>
                <c:pt idx="3612">
                  <c:v>-8.2387645197663631E-2</c:v>
                </c:pt>
                <c:pt idx="3613">
                  <c:v>-8.2538451960495668E-2</c:v>
                </c:pt>
                <c:pt idx="3614">
                  <c:v>-8.2676224944956092E-2</c:v>
                </c:pt>
                <c:pt idx="3615">
                  <c:v>-8.2800942395093405E-2</c:v>
                </c:pt>
                <c:pt idx="3616">
                  <c:v>-8.2912584616576787E-2</c:v>
                </c:pt>
                <c:pt idx="3617">
                  <c:v>-8.3011133979805099E-2</c:v>
                </c:pt>
                <c:pt idx="3618">
                  <c:v>-8.3096574922691513E-2</c:v>
                </c:pt>
                <c:pt idx="3619">
                  <c:v>-8.3168893953120673E-2</c:v>
                </c:pt>
                <c:pt idx="3620">
                  <c:v>-8.322807965107927E-2</c:v>
                </c:pt>
                <c:pt idx="3621">
                  <c:v>-8.3274122670459638E-2</c:v>
                </c:pt>
                <c:pt idx="3622">
                  <c:v>-8.3307015740535215E-2</c:v>
                </c:pt>
                <c:pt idx="3623">
                  <c:v>-8.3326753667108913E-2</c:v>
                </c:pt>
                <c:pt idx="3624">
                  <c:v>-8.3333333333333329E-2</c:v>
                </c:pt>
                <c:pt idx="3625">
                  <c:v>-8.3326753700202885E-2</c:v>
                </c:pt>
                <c:pt idx="3626">
                  <c:v>-8.3307015806717954E-2</c:v>
                </c:pt>
                <c:pt idx="3627">
                  <c:v>-8.3274122769720682E-2</c:v>
                </c:pt>
                <c:pt idx="3628">
                  <c:v>-8.322807978340295E-2</c:v>
                </c:pt>
                <c:pt idx="3629">
                  <c:v>-8.3168894118486006E-2</c:v>
                </c:pt>
                <c:pt idx="3630">
                  <c:v>-8.3096575121072547E-2</c:v>
                </c:pt>
                <c:pt idx="3631">
                  <c:v>-8.3011134211170429E-2</c:v>
                </c:pt>
                <c:pt idx="3632">
                  <c:v>-8.2912584880889872E-2</c:v>
                </c:pt>
                <c:pt idx="3633">
                  <c:v>-8.2800942692312515E-2</c:v>
                </c:pt>
                <c:pt idx="3634">
                  <c:v>-8.267622527503414E-2</c:v>
                </c:pt>
                <c:pt idx="3635">
                  <c:v>-8.253845232338082E-2</c:v>
                </c:pt>
                <c:pt idx="3636">
                  <c:v>-8.2387645593298461E-2</c:v>
                </c:pt>
                <c:pt idx="3637">
                  <c:v>-8.2223828898918036E-2</c:v>
                </c:pt>
                <c:pt idx="3638">
                  <c:v>-8.204702810879462E-2</c:v>
                </c:pt>
                <c:pt idx="3639">
                  <c:v>-8.185727114182248E-2</c:v>
                </c:pt>
                <c:pt idx="3640">
                  <c:v>-8.1654587962826652E-2</c:v>
                </c:pt>
                <c:pt idx="3641">
                  <c:v>-8.1439010577830206E-2</c:v>
                </c:pt>
                <c:pt idx="3642">
                  <c:v>-8.1210573029001476E-2</c:v>
                </c:pt>
                <c:pt idx="3643">
                  <c:v>-8.0969311389277529E-2</c:v>
                </c:pt>
                <c:pt idx="3644">
                  <c:v>-8.0715263756668029E-2</c:v>
                </c:pt>
                <c:pt idx="3645">
                  <c:v>-8.0448470248239493E-2</c:v>
                </c:pt>
                <c:pt idx="3646">
                  <c:v>-8.0168972993779022E-2</c:v>
                </c:pt>
                <c:pt idx="3647">
                  <c:v>-7.9876816129143394E-2</c:v>
                </c:pt>
                <c:pt idx="3648">
                  <c:v>-7.9572045789285104E-2</c:v>
                </c:pt>
                <c:pt idx="3649">
                  <c:v>-7.9254710100983339E-2</c:v>
                </c:pt>
                <c:pt idx="3650">
                  <c:v>-7.8924859175212761E-2</c:v>
                </c:pt>
                <c:pt idx="3651">
                  <c:v>-7.8582545099260701E-2</c:v>
                </c:pt>
                <c:pt idx="3652">
                  <c:v>-7.8227821928488303E-2</c:v>
                </c:pt>
                <c:pt idx="3653">
                  <c:v>-7.7860745677792484E-2</c:v>
                </c:pt>
                <c:pt idx="3654">
                  <c:v>-7.7481374312779863E-2</c:v>
                </c:pt>
                <c:pt idx="3655">
                  <c:v>-7.7089767740575812E-2</c:v>
                </c:pt>
                <c:pt idx="3656">
                  <c:v>-7.668598780040059E-2</c:v>
                </c:pt>
                <c:pt idx="3657">
                  <c:v>-7.6270098253787902E-2</c:v>
                </c:pt>
                <c:pt idx="3658">
                  <c:v>-7.5842164774513846E-2</c:v>
                </c:pt>
                <c:pt idx="3659">
                  <c:v>-7.5402254938248772E-2</c:v>
                </c:pt>
                <c:pt idx="3660">
                  <c:v>-7.4950438211842635E-2</c:v>
                </c:pt>
                <c:pt idx="3661">
                  <c:v>-7.4486785942392719E-2</c:v>
                </c:pt>
                <c:pt idx="3662">
                  <c:v>-7.4011371345981999E-2</c:v>
                </c:pt>
                <c:pt idx="3663">
                  <c:v>-7.3524269496067024E-2</c:v>
                </c:pt>
                <c:pt idx="3664">
                  <c:v>-7.3025557311691761E-2</c:v>
                </c:pt>
                <c:pt idx="3665">
                  <c:v>-7.2515313545290574E-2</c:v>
                </c:pt>
                <c:pt idx="3666">
                  <c:v>-7.1993618770253814E-2</c:v>
                </c:pt>
                <c:pt idx="3667">
                  <c:v>-7.1460555368255366E-2</c:v>
                </c:pt>
                <c:pt idx="3668">
                  <c:v>-7.0916207516164079E-2</c:v>
                </c:pt>
                <c:pt idx="3669">
                  <c:v>-7.0360661172832475E-2</c:v>
                </c:pt>
                <c:pt idx="3670">
                  <c:v>-6.9794004065469192E-2</c:v>
                </c:pt>
                <c:pt idx="3671">
                  <c:v>-6.9216325675780913E-2</c:v>
                </c:pt>
                <c:pt idx="3672">
                  <c:v>-6.8627717225908103E-2</c:v>
                </c:pt>
                <c:pt idx="3673">
                  <c:v>-6.8028271663922349E-2</c:v>
                </c:pt>
                <c:pt idx="3674">
                  <c:v>-6.7418083649245605E-2</c:v>
                </c:pt>
                <c:pt idx="3675">
                  <c:v>-6.6797249537639894E-2</c:v>
                </c:pt>
                <c:pt idx="3676">
                  <c:v>-6.6165867365987049E-2</c:v>
                </c:pt>
                <c:pt idx="3677">
                  <c:v>-6.552403683687312E-2</c:v>
                </c:pt>
                <c:pt idx="3678">
                  <c:v>-6.4871859302770354E-2</c:v>
                </c:pt>
                <c:pt idx="3679">
                  <c:v>-6.4209437750072332E-2</c:v>
                </c:pt>
                <c:pt idx="3680">
                  <c:v>-6.3536876782821203E-2</c:v>
                </c:pt>
                <c:pt idx="3681">
                  <c:v>-6.2854282606190179E-2</c:v>
                </c:pt>
                <c:pt idx="3682">
                  <c:v>-6.2161763009713343E-2</c:v>
                </c:pt>
                <c:pt idx="3683">
                  <c:v>-6.1459427350261282E-2</c:v>
                </c:pt>
                <c:pt idx="3684">
                  <c:v>-6.0747386534777063E-2</c:v>
                </c:pt>
                <c:pt idx="3685">
                  <c:v>-6.0025753002759606E-2</c:v>
                </c:pt>
                <c:pt idx="3686">
                  <c:v>-5.9294640708508983E-2</c:v>
                </c:pt>
                <c:pt idx="3687">
                  <c:v>-5.8554165103132542E-2</c:v>
                </c:pt>
                <c:pt idx="3688">
                  <c:v>-5.7804443116310472E-2</c:v>
                </c:pt>
                <c:pt idx="3689">
                  <c:v>-5.704559313783631E-2</c:v>
                </c:pt>
                <c:pt idx="3690">
                  <c:v>-5.6277734998918437E-2</c:v>
                </c:pt>
                <c:pt idx="3691">
                  <c:v>-5.5500989953258188E-2</c:v>
                </c:pt>
                <c:pt idx="3692">
                  <c:v>-5.4715480657903402E-2</c:v>
                </c:pt>
                <c:pt idx="3693">
                  <c:v>-5.3921331153875873E-2</c:v>
                </c:pt>
                <c:pt idx="3694">
                  <c:v>-5.3118666846589141E-2</c:v>
                </c:pt>
                <c:pt idx="3695">
                  <c:v>-5.2307614486042042E-2</c:v>
                </c:pt>
                <c:pt idx="3696">
                  <c:v>-5.14883021468042E-2</c:v>
                </c:pt>
                <c:pt idx="3697">
                  <c:v>-5.066085920779264E-2</c:v>
                </c:pt>
                <c:pt idx="3698">
                  <c:v>-4.9825416331837465E-2</c:v>
                </c:pt>
                <c:pt idx="3699">
                  <c:v>-4.8982105445054401E-2</c:v>
                </c:pt>
                <c:pt idx="3700">
                  <c:v>-4.8131059716008347E-2</c:v>
                </c:pt>
                <c:pt idx="3701">
                  <c:v>-4.7272413534685455E-2</c:v>
                </c:pt>
                <c:pt idx="3702">
                  <c:v>-4.6406302491272394E-2</c:v>
                </c:pt>
                <c:pt idx="3703">
                  <c:v>-4.5532863354741139E-2</c:v>
                </c:pt>
                <c:pt idx="3704">
                  <c:v>-4.4652234051257463E-2</c:v>
                </c:pt>
                <c:pt idx="3705">
                  <c:v>-4.376455364239687E-2</c:v>
                </c:pt>
                <c:pt idx="3706">
                  <c:v>-4.2869962303186127E-2</c:v>
                </c:pt>
                <c:pt idx="3707">
                  <c:v>-4.1968601299969065E-2</c:v>
                </c:pt>
                <c:pt idx="3708">
                  <c:v>-4.1060612968094844E-2</c:v>
                </c:pt>
                <c:pt idx="3709">
                  <c:v>-4.0146140689447739E-2</c:v>
                </c:pt>
                <c:pt idx="3710">
                  <c:v>-3.9225328869801339E-2</c:v>
                </c:pt>
                <c:pt idx="3711">
                  <c:v>-3.8298322916016252E-2</c:v>
                </c:pt>
                <c:pt idx="3712">
                  <c:v>-3.7365269213079734E-2</c:v>
                </c:pt>
                <c:pt idx="3713">
                  <c:v>-3.6426315100985561E-2</c:v>
                </c:pt>
                <c:pt idx="3714">
                  <c:v>-3.5481608851473702E-2</c:v>
                </c:pt>
                <c:pt idx="3715">
                  <c:v>-3.4531299644612212E-2</c:v>
                </c:pt>
                <c:pt idx="3716">
                  <c:v>-3.3575537545241098E-2</c:v>
                </c:pt>
                <c:pt idx="3717">
                  <c:v>-3.261447347927638E-2</c:v>
                </c:pt>
                <c:pt idx="3718">
                  <c:v>-3.1648259209872791E-2</c:v>
                </c:pt>
                <c:pt idx="3719">
                  <c:v>-3.067704731346518E-2</c:v>
                </c:pt>
                <c:pt idx="3720">
                  <c:v>-2.9700991155670511E-2</c:v>
                </c:pt>
                <c:pt idx="3721">
                  <c:v>-2.87202448670708E-2</c:v>
                </c:pt>
                <c:pt idx="3722">
                  <c:v>-2.7734963318875202E-2</c:v>
                </c:pt>
                <c:pt idx="3723">
                  <c:v>-2.6745302098459583E-2</c:v>
                </c:pt>
                <c:pt idx="3724">
                  <c:v>-2.5751417484804168E-2</c:v>
                </c:pt>
                <c:pt idx="3725">
                  <c:v>-2.4753466423810818E-2</c:v>
                </c:pt>
                <c:pt idx="3726">
                  <c:v>-2.3751606503520577E-2</c:v>
                </c:pt>
                <c:pt idx="3727">
                  <c:v>-2.2745995929229809E-2</c:v>
                </c:pt>
                <c:pt idx="3728">
                  <c:v>-2.1736793498503219E-2</c:v>
                </c:pt>
                <c:pt idx="3729">
                  <c:v>-2.0724158576104695E-2</c:v>
                </c:pt>
                <c:pt idx="3730">
                  <c:v>-1.9708251068827204E-2</c:v>
                </c:pt>
                <c:pt idx="3731">
                  <c:v>-1.8689231400242808E-2</c:v>
                </c:pt>
                <c:pt idx="3732">
                  <c:v>-1.7667260485371074E-2</c:v>
                </c:pt>
                <c:pt idx="3733">
                  <c:v>-1.6642499705264099E-2</c:v>
                </c:pt>
                <c:pt idx="3734">
                  <c:v>-1.5615110881529509E-2</c:v>
                </c:pt>
                <c:pt idx="3735">
                  <c:v>-1.4585256250772326E-2</c:v>
                </c:pt>
                <c:pt idx="3736">
                  <c:v>-1.3553098438977089E-2</c:v>
                </c:pt>
                <c:pt idx="3737">
                  <c:v>-1.251880043582849E-2</c:v>
                </c:pt>
                <c:pt idx="3738">
                  <c:v>-1.1482525568968739E-2</c:v>
                </c:pt>
                <c:pt idx="3739">
                  <c:v>-1.0444437478213246E-2</c:v>
                </c:pt>
                <c:pt idx="3740">
                  <c:v>-9.4047000897053232E-3</c:v>
                </c:pt>
                <c:pt idx="3741">
                  <c:v>-8.3634775900315265E-3</c:v>
                </c:pt>
                <c:pt idx="3742">
                  <c:v>-7.3209344002958506E-3</c:v>
                </c:pt>
                <c:pt idx="3743">
                  <c:v>-6.277235150151027E-3</c:v>
                </c:pt>
                <c:pt idx="3744">
                  <c:v>-5.2325446518086639E-3</c:v>
                </c:pt>
                <c:pt idx="3745">
                  <c:v>-4.1870278740087702E-3</c:v>
                </c:pt>
                <c:pt idx="3746">
                  <c:v>-3.1408499159704634E-3</c:v>
                </c:pt>
                <c:pt idx="3747">
                  <c:v>-2.0941759813220642E-3</c:v>
                </c:pt>
                <c:pt idx="3748">
                  <c:v>-1.0471713520088021E-3</c:v>
                </c:pt>
                <c:pt idx="3749">
                  <c:v>-1.3621999773470149E-9</c:v>
                </c:pt>
                <c:pt idx="3750">
                  <c:v>-1.0471686278239547E-3</c:v>
                </c:pt>
                <c:pt idx="3751">
                  <c:v>-2.0941732577825041E-3</c:v>
                </c:pt>
                <c:pt idx="3752">
                  <c:v>-3.1408471935062687E-3</c:v>
                </c:pt>
                <c:pt idx="3753">
                  <c:v>-4.187025153049851E-3</c:v>
                </c:pt>
                <c:pt idx="3754">
                  <c:v>-5.23254193278469E-3</c:v>
                </c:pt>
                <c:pt idx="3755">
                  <c:v>-6.277232433491365E-3</c:v>
                </c:pt>
                <c:pt idx="3756">
                  <c:v>-7.3209316864294915E-3</c:v>
                </c:pt>
                <c:pt idx="3757">
                  <c:v>-8.3634748793870207E-3</c:v>
                </c:pt>
                <c:pt idx="3758">
                  <c:v>-9.4046973827107156E-3</c:v>
                </c:pt>
                <c:pt idx="3759">
                  <c:v>-1.0444434775295998E-2</c:v>
                </c:pt>
                <c:pt idx="3760">
                  <c:v>-1.1482522870555676E-2</c:v>
                </c:pt>
                <c:pt idx="3761">
                  <c:v>-1.2518797742345723E-2</c:v>
                </c:pt>
                <c:pt idx="3762">
                  <c:v>-1.3553095750851117E-2</c:v>
                </c:pt>
                <c:pt idx="3763">
                  <c:v>-1.4585253568426463E-2</c:v>
                </c:pt>
                <c:pt idx="3764">
                  <c:v>-1.5615108205386167E-2</c:v>
                </c:pt>
                <c:pt idx="3765">
                  <c:v>-1.664249703574704E-2</c:v>
                </c:pt>
                <c:pt idx="3766">
                  <c:v>-1.7667257822901843E-2</c:v>
                </c:pt>
                <c:pt idx="3767">
                  <c:v>-1.8689228745242994E-2</c:v>
                </c:pt>
                <c:pt idx="3768">
                  <c:v>-1.9708248421714904E-2</c:v>
                </c:pt>
                <c:pt idx="3769">
                  <c:v>-2.0724155937296772E-2</c:v>
                </c:pt>
                <c:pt idx="3770">
                  <c:v>-2.1736790868417524E-2</c:v>
                </c:pt>
                <c:pt idx="3771">
                  <c:v>-2.274599330828166E-2</c:v>
                </c:pt>
                <c:pt idx="3772">
                  <c:v>-2.3751603892135209E-2</c:v>
                </c:pt>
                <c:pt idx="3773">
                  <c:v>-2.4753463822388074E-2</c:v>
                </c:pt>
                <c:pt idx="3774">
                  <c:v>-2.5751414893755972E-2</c:v>
                </c:pt>
                <c:pt idx="3775">
                  <c:v>-2.6745299518195098E-2</c:v>
                </c:pt>
                <c:pt idx="3776">
                  <c:v>-2.7734960749801876E-2</c:v>
                </c:pt>
                <c:pt idx="3777">
                  <c:v>-2.872024230959544E-2</c:v>
                </c:pt>
                <c:pt idx="3778">
                  <c:v>-2.970098861019474E-2</c:v>
                </c:pt>
                <c:pt idx="3779">
                  <c:v>-3.0677044780392071E-2</c:v>
                </c:pt>
                <c:pt idx="3780">
                  <c:v>-3.1648256689602354E-2</c:v>
                </c:pt>
                <c:pt idx="3781">
                  <c:v>-3.2614470972206579E-2</c:v>
                </c:pt>
                <c:pt idx="3782">
                  <c:v>-3.3575535051768926E-2</c:v>
                </c:pt>
                <c:pt idx="3783">
                  <c:v>-3.4531297165129246E-2</c:v>
                </c:pt>
                <c:pt idx="3784">
                  <c:v>-3.5481606386372565E-2</c:v>
                </c:pt>
                <c:pt idx="3785">
                  <c:v>-3.6426312650655525E-2</c:v>
                </c:pt>
                <c:pt idx="3786">
                  <c:v>-3.7365266777907719E-2</c:v>
                </c:pt>
                <c:pt idx="3787">
                  <c:v>-3.8298320496387865E-2</c:v>
                </c:pt>
                <c:pt idx="3788">
                  <c:v>-3.9225326466096562E-2</c:v>
                </c:pt>
                <c:pt idx="3789">
                  <c:v>-4.0146138302047198E-2</c:v>
                </c:pt>
                <c:pt idx="3790">
                  <c:v>-4.1060610597375535E-2</c:v>
                </c:pt>
                <c:pt idx="3791">
                  <c:v>-4.1968598946305342E-2</c:v>
                </c:pt>
                <c:pt idx="3792">
                  <c:v>-4.2869959966950699E-2</c:v>
                </c:pt>
                <c:pt idx="3793">
                  <c:v>-4.3764551323956617E-2</c:v>
                </c:pt>
                <c:pt idx="3794">
                  <c:v>-4.4652231750979508E-2</c:v>
                </c:pt>
                <c:pt idx="3795">
                  <c:v>-4.5532861072988713E-2</c:v>
                </c:pt>
                <c:pt idx="3796">
                  <c:v>-4.6406300228405813E-2</c:v>
                </c:pt>
                <c:pt idx="3797">
                  <c:v>-4.7272411291063042E-2</c:v>
                </c:pt>
                <c:pt idx="3798">
                  <c:v>-4.8131057491982432E-2</c:v>
                </c:pt>
                <c:pt idx="3799">
                  <c:v>-4.8982103240977161E-2</c:v>
                </c:pt>
                <c:pt idx="3800">
                  <c:v>-4.9825414148056947E-2</c:v>
                </c:pt>
                <c:pt idx="3801">
                  <c:v>-5.0660857044653694E-2</c:v>
                </c:pt>
                <c:pt idx="3802">
                  <c:v>-5.1488300004649351E-2</c:v>
                </c:pt>
                <c:pt idx="3803">
                  <c:v>-5.2307612365207673E-2</c:v>
                </c:pt>
                <c:pt idx="3804">
                  <c:v>-5.3118664747411115E-2</c:v>
                </c:pt>
                <c:pt idx="3805">
                  <c:v>-5.3921329076685655E-2</c:v>
                </c:pt>
                <c:pt idx="3806">
                  <c:v>-5.471547860302902E-2</c:v>
                </c:pt>
                <c:pt idx="3807">
                  <c:v>-5.5500987921025001E-2</c:v>
                </c:pt>
                <c:pt idx="3808">
                  <c:v>-5.6277732989645585E-2</c:v>
                </c:pt>
                <c:pt idx="3809">
                  <c:v>-5.7045591151841983E-2</c:v>
                </c:pt>
                <c:pt idx="3810">
                  <c:v>-5.780444115390828E-2</c:v>
                </c:pt>
                <c:pt idx="3811">
                  <c:v>-5.8554163164632356E-2</c:v>
                </c:pt>
                <c:pt idx="3812">
                  <c:v>-5.9294638794217758E-2</c:v>
                </c:pt>
                <c:pt idx="3813">
                  <c:v>-6.0025751112977956E-2</c:v>
                </c:pt>
                <c:pt idx="3814">
                  <c:v>-6.0747384669804255E-2</c:v>
                </c:pt>
                <c:pt idx="3815">
                  <c:v>-6.1459425510391803E-2</c:v>
                </c:pt>
                <c:pt idx="3816">
                  <c:v>-6.216176119524483E-2</c:v>
                </c:pt>
                <c:pt idx="3817">
                  <c:v>-6.2854280817401964E-2</c:v>
                </c:pt>
                <c:pt idx="3818">
                  <c:v>-6.3536875019995762E-2</c:v>
                </c:pt>
                <c:pt idx="3819">
                  <c:v>-6.4209436013488039E-2</c:v>
                </c:pt>
                <c:pt idx="3820">
                  <c:v>-6.4871857592701421E-2</c:v>
                </c:pt>
                <c:pt idx="3821">
                  <c:v>-6.552403515358958E-2</c:v>
                </c:pt>
                <c:pt idx="3822">
                  <c:v>-6.6165865709754731E-2</c:v>
                </c:pt>
                <c:pt idx="3823">
                  <c:v>-6.6797247908713234E-2</c:v>
                </c:pt>
                <c:pt idx="3824">
                  <c:v>-6.7418082047896025E-2</c:v>
                </c:pt>
                <c:pt idx="3825">
                  <c:v>-6.8028270090395609E-2</c:v>
                </c:pt>
                <c:pt idx="3826">
                  <c:v>-6.8627715680446649E-2</c:v>
                </c:pt>
                <c:pt idx="3827">
                  <c:v>-6.9216324158640888E-2</c:v>
                </c:pt>
                <c:pt idx="3828">
                  <c:v>-6.9794002576877637E-2</c:v>
                </c:pt>
                <c:pt idx="3829">
                  <c:v>-7.0360659713037399E-2</c:v>
                </c:pt>
                <c:pt idx="3830">
                  <c:v>-7.0916206085389524E-2</c:v>
                </c:pt>
                <c:pt idx="3831">
                  <c:v>-7.1460553966721796E-2</c:v>
                </c:pt>
                <c:pt idx="3832">
                  <c:v>-7.1993617398192919E-2</c:v>
                </c:pt>
                <c:pt idx="3833">
                  <c:v>-7.2515312202908883E-2</c:v>
                </c:pt>
                <c:pt idx="3834">
                  <c:v>-7.3025555999212344E-2</c:v>
                </c:pt>
                <c:pt idx="3835">
                  <c:v>-7.3524268213691291E-2</c:v>
                </c:pt>
                <c:pt idx="3836">
                  <c:v>-7.4011370093907555E-2</c:v>
                </c:pt>
                <c:pt idx="3837">
                  <c:v>-7.4486784720827065E-2</c:v>
                </c:pt>
                <c:pt idx="3838">
                  <c:v>-7.495043702096911E-2</c:v>
                </c:pt>
                <c:pt idx="3839">
                  <c:v>-7.5402253778260722E-2</c:v>
                </c:pt>
                <c:pt idx="3840">
                  <c:v>-7.5842163645597871E-2</c:v>
                </c:pt>
                <c:pt idx="3841">
                  <c:v>-7.6270097156113922E-2</c:v>
                </c:pt>
                <c:pt idx="3842">
                  <c:v>-7.6685986734146352E-2</c:v>
                </c:pt>
                <c:pt idx="3843">
                  <c:v>-7.708976670590971E-2</c:v>
                </c:pt>
                <c:pt idx="3844">
                  <c:v>-7.7481373309865723E-2</c:v>
                </c:pt>
                <c:pt idx="3845">
                  <c:v>-7.7860744706791579E-2</c:v>
                </c:pt>
                <c:pt idx="3846">
                  <c:v>-7.8227820989546809E-2</c:v>
                </c:pt>
                <c:pt idx="3847">
                  <c:v>-7.858254419253069E-2</c:v>
                </c:pt>
                <c:pt idx="3848">
                  <c:v>-7.8924858300837425E-2</c:v>
                </c:pt>
                <c:pt idx="3849">
                  <c:v>-7.9254709259101108E-2</c:v>
                </c:pt>
                <c:pt idx="3850">
                  <c:v>-7.957204498003137E-2</c:v>
                </c:pt>
                <c:pt idx="3851">
                  <c:v>-7.9876815352639949E-2</c:v>
                </c:pt>
                <c:pt idx="3852">
                  <c:v>-8.0168972250151696E-2</c:v>
                </c:pt>
                <c:pt idx="3853">
                  <c:v>-8.0448469537605691E-2</c:v>
                </c:pt>
                <c:pt idx="3854">
                  <c:v>-8.0715263079140259E-2</c:v>
                </c:pt>
                <c:pt idx="3855">
                  <c:v>-8.0969310744962178E-2</c:v>
                </c:pt>
                <c:pt idx="3856">
                  <c:v>-8.1210572418000601E-2</c:v>
                </c:pt>
                <c:pt idx="3857">
                  <c:v>-8.14390100002403E-2</c:v>
                </c:pt>
                <c:pt idx="3858">
                  <c:v>-8.1654587418741056E-2</c:v>
                </c:pt>
                <c:pt idx="3859">
                  <c:v>-8.1857270631323045E-2</c:v>
                </c:pt>
                <c:pt idx="3860">
                  <c:v>-8.204702763196553E-2</c:v>
                </c:pt>
                <c:pt idx="3861">
                  <c:v>-8.2223828455832815E-2</c:v>
                </c:pt>
                <c:pt idx="3862">
                  <c:v>-8.2387645184025471E-2</c:v>
                </c:pt>
                <c:pt idx="3863">
                  <c:v>-8.2538451947987909E-2</c:v>
                </c:pt>
                <c:pt idx="3864">
                  <c:v>-8.2676224933578943E-2</c:v>
                </c:pt>
                <c:pt idx="3865">
                  <c:v>-8.2800942384848988E-2</c:v>
                </c:pt>
                <c:pt idx="3866">
                  <c:v>-8.2912584607466547E-2</c:v>
                </c:pt>
                <c:pt idx="3867">
                  <c:v>-8.3011133971830506E-2</c:v>
                </c:pt>
                <c:pt idx="3868">
                  <c:v>-8.3096574915853802E-2</c:v>
                </c:pt>
                <c:pt idx="3869">
                  <c:v>-8.3168893947420844E-2</c:v>
                </c:pt>
                <c:pt idx="3870">
                  <c:v>-8.3228079646518391E-2</c:v>
                </c:pt>
                <c:pt idx="3871">
                  <c:v>-8.3274122667038361E-2</c:v>
                </c:pt>
                <c:pt idx="3872">
                  <c:v>-8.3307015738254053E-2</c:v>
                </c:pt>
                <c:pt idx="3873">
                  <c:v>-8.3326753665968242E-2</c:v>
                </c:pt>
                <c:pt idx="3874">
                  <c:v>-8.3333333333333329E-2</c:v>
                </c:pt>
                <c:pt idx="3875">
                  <c:v>-8.3326753701343556E-2</c:v>
                </c:pt>
                <c:pt idx="3876">
                  <c:v>-8.3307015808999116E-2</c:v>
                </c:pt>
                <c:pt idx="3877">
                  <c:v>-8.3274122773141973E-2</c:v>
                </c:pt>
                <c:pt idx="3878">
                  <c:v>-8.3228079787963816E-2</c:v>
                </c:pt>
                <c:pt idx="3879">
                  <c:v>-8.3168894124185822E-2</c:v>
                </c:pt>
                <c:pt idx="3880">
                  <c:v>-8.3096575127910258E-2</c:v>
                </c:pt>
                <c:pt idx="3881">
                  <c:v>-8.3011134219145036E-2</c:v>
                </c:pt>
                <c:pt idx="3882">
                  <c:v>-8.2912584890000099E-2</c:v>
                </c:pt>
                <c:pt idx="3883">
                  <c:v>-8.2800942702556932E-2</c:v>
                </c:pt>
                <c:pt idx="3884">
                  <c:v>-8.2676225286411262E-2</c:v>
                </c:pt>
                <c:pt idx="3885">
                  <c:v>-8.2538452335888593E-2</c:v>
                </c:pt>
                <c:pt idx="3886">
                  <c:v>-8.2387645606935025E-2</c:v>
                </c:pt>
                <c:pt idx="3887">
                  <c:v>-8.2223828913681254E-2</c:v>
                </c:pt>
                <c:pt idx="3888">
                  <c:v>-8.2047028124682148E-2</c:v>
                </c:pt>
                <c:pt idx="3889">
                  <c:v>-8.1857271158832026E-2</c:v>
                </c:pt>
                <c:pt idx="3890">
                  <c:v>-8.165458798095511E-2</c:v>
                </c:pt>
                <c:pt idx="3891">
                  <c:v>-8.1439010597074923E-2</c:v>
                </c:pt>
                <c:pt idx="3892">
                  <c:v>-8.12105730493594E-2</c:v>
                </c:pt>
                <c:pt idx="3893">
                  <c:v>-8.0969311410745468E-2</c:v>
                </c:pt>
                <c:pt idx="3894">
                  <c:v>-8.0715263779242888E-2</c:v>
                </c:pt>
                <c:pt idx="3895">
                  <c:v>-8.0448470271917108E-2</c:v>
                </c:pt>
                <c:pt idx="3896">
                  <c:v>-8.0168973018555939E-2</c:v>
                </c:pt>
                <c:pt idx="3897">
                  <c:v>-7.9876816155015698E-2</c:v>
                </c:pt>
                <c:pt idx="3898">
                  <c:v>-7.9572045816251907E-2</c:v>
                </c:pt>
                <c:pt idx="3899">
                  <c:v>-7.9254710129034386E-2</c:v>
                </c:pt>
                <c:pt idx="3900">
                  <c:v>-7.8924859204346068E-2</c:v>
                </c:pt>
                <c:pt idx="3901">
                  <c:v>-7.8582545129472034E-2</c:v>
                </c:pt>
                <c:pt idx="3902">
                  <c:v>-7.8227821959769225E-2</c:v>
                </c:pt>
                <c:pt idx="3903">
                  <c:v>-7.7860745710149185E-2</c:v>
                </c:pt>
                <c:pt idx="3904">
                  <c:v>-7.7481374346192497E-2</c:v>
                </c:pt>
                <c:pt idx="3905">
                  <c:v>-7.7089767775045795E-2</c:v>
                </c:pt>
                <c:pt idx="3906">
                  <c:v>-7.6685987835927102E-2</c:v>
                </c:pt>
                <c:pt idx="3907">
                  <c:v>-7.6270098290357011E-2</c:v>
                </c:pt>
                <c:pt idx="3908">
                  <c:v>-7.584216481212834E-2</c:v>
                </c:pt>
                <c:pt idx="3909">
                  <c:v>-7.5402254976893887E-2</c:v>
                </c:pt>
                <c:pt idx="3910">
                  <c:v>-7.4950438251516691E-2</c:v>
                </c:pt>
                <c:pt idx="3911">
                  <c:v>-7.4486785983094217E-2</c:v>
                </c:pt>
                <c:pt idx="3912">
                  <c:v>-7.4011371387694966E-2</c:v>
                </c:pt>
                <c:pt idx="3913">
                  <c:v>-7.3524269538794665E-2</c:v>
                </c:pt>
                <c:pt idx="3914">
                  <c:v>-7.3025557355421863E-2</c:v>
                </c:pt>
                <c:pt idx="3915">
                  <c:v>-7.2515313590012107E-2</c:v>
                </c:pt>
                <c:pt idx="3916">
                  <c:v>-7.1993618815969662E-2</c:v>
                </c:pt>
                <c:pt idx="3917">
                  <c:v>-7.1460555414947571E-2</c:v>
                </c:pt>
                <c:pt idx="3918">
                  <c:v>-7.0916207563836223E-2</c:v>
                </c:pt>
                <c:pt idx="3919">
                  <c:v>-7.0360661221471568E-2</c:v>
                </c:pt>
                <c:pt idx="3920">
                  <c:v>-6.9794004115061731E-2</c:v>
                </c:pt>
                <c:pt idx="3921">
                  <c:v>-6.9216325726331365E-2</c:v>
                </c:pt>
                <c:pt idx="3922">
                  <c:v>-6.8627717277395292E-2</c:v>
                </c:pt>
                <c:pt idx="3923">
                  <c:v>-6.8028271716350883E-2</c:v>
                </c:pt>
                <c:pt idx="3924">
                  <c:v>-6.7418083702601175E-2</c:v>
                </c:pt>
                <c:pt idx="3925">
                  <c:v>-6.6797249591907693E-2</c:v>
                </c:pt>
                <c:pt idx="3926">
                  <c:v>-6.6165867421171989E-2</c:v>
                </c:pt>
                <c:pt idx="3927">
                  <c:v>-6.5524036892958645E-2</c:v>
                </c:pt>
                <c:pt idx="3928">
                  <c:v>-6.487185935974836E-2</c:v>
                </c:pt>
                <c:pt idx="3929">
                  <c:v>-6.4209437807933811E-2</c:v>
                </c:pt>
                <c:pt idx="3930">
                  <c:v>-6.3536876841557774E-2</c:v>
                </c:pt>
                <c:pt idx="3931">
                  <c:v>-6.2854282665791808E-2</c:v>
                </c:pt>
                <c:pt idx="3932">
                  <c:v>-6.2161763070169844E-2</c:v>
                </c:pt>
                <c:pt idx="3933">
                  <c:v>-6.1459427411563884E-2</c:v>
                </c:pt>
                <c:pt idx="3934">
                  <c:v>-6.074738659691608E-2</c:v>
                </c:pt>
                <c:pt idx="3935">
                  <c:v>-6.0025753065726051E-2</c:v>
                </c:pt>
                <c:pt idx="3936">
                  <c:v>-5.9294640772292101E-2</c:v>
                </c:pt>
                <c:pt idx="3937">
                  <c:v>-5.8554165167721418E-2</c:v>
                </c:pt>
                <c:pt idx="3938">
                  <c:v>-5.7804443181695746E-2</c:v>
                </c:pt>
                <c:pt idx="3939">
                  <c:v>-5.704559320400765E-2</c:v>
                </c:pt>
                <c:pt idx="3940">
                  <c:v>-5.6277735065866259E-2</c:v>
                </c:pt>
                <c:pt idx="3941">
                  <c:v>-5.5500990020971065E-2</c:v>
                </c:pt>
                <c:pt idx="3942">
                  <c:v>-5.4715480726369753E-2</c:v>
                </c:pt>
                <c:pt idx="3943">
                  <c:v>-5.3921331223085761E-2</c:v>
                </c:pt>
                <c:pt idx="3944">
                  <c:v>-5.3118666916531644E-2</c:v>
                </c:pt>
                <c:pt idx="3945">
                  <c:v>-5.2307614556707037E-2</c:v>
                </c:pt>
                <c:pt idx="3946">
                  <c:v>-5.1488302218171238E-2</c:v>
                </c:pt>
                <c:pt idx="3947">
                  <c:v>-5.0660859279866251E-2</c:v>
                </c:pt>
                <c:pt idx="3948">
                  <c:v>-4.9825416404590296E-2</c:v>
                </c:pt>
                <c:pt idx="3949">
                  <c:v>-4.8982105518484371E-2</c:v>
                </c:pt>
                <c:pt idx="3950">
                  <c:v>-4.8131059790111619E-2</c:v>
                </c:pt>
                <c:pt idx="3951">
                  <c:v>-4.7272413609432934E-2</c:v>
                </c:pt>
                <c:pt idx="3952">
                  <c:v>-4.6406302566659986E-2</c:v>
                </c:pt>
                <c:pt idx="3953">
                  <c:v>-4.5532863430757915E-2</c:v>
                </c:pt>
                <c:pt idx="3954">
                  <c:v>-4.4652234127892425E-2</c:v>
                </c:pt>
                <c:pt idx="3955">
                  <c:v>-4.376455371963691E-2</c:v>
                </c:pt>
                <c:pt idx="3956">
                  <c:v>-4.2869962381019054E-2</c:v>
                </c:pt>
                <c:pt idx="3957">
                  <c:v>-4.1968601378381563E-2</c:v>
                </c:pt>
                <c:pt idx="3958">
                  <c:v>-4.1060613047075555E-2</c:v>
                </c:pt>
                <c:pt idx="3959">
                  <c:v>-4.0146140768985226E-2</c:v>
                </c:pt>
                <c:pt idx="3960">
                  <c:v>-3.9225328949882003E-2</c:v>
                </c:pt>
                <c:pt idx="3961">
                  <c:v>-3.8298322996627457E-2</c:v>
                </c:pt>
                <c:pt idx="3962">
                  <c:v>-3.7365269294207686E-2</c:v>
                </c:pt>
                <c:pt idx="3963">
                  <c:v>-3.6426315182618511E-2</c:v>
                </c:pt>
                <c:pt idx="3964">
                  <c:v>-3.548160893359982E-2</c:v>
                </c:pt>
                <c:pt idx="3965">
                  <c:v>-3.4531299727217475E-2</c:v>
                </c:pt>
                <c:pt idx="3966">
                  <c:v>-3.3575537628312453E-2</c:v>
                </c:pt>
                <c:pt idx="3967">
                  <c:v>-3.2614473562799617E-2</c:v>
                </c:pt>
                <c:pt idx="3968">
                  <c:v>-3.1648259293835815E-2</c:v>
                </c:pt>
                <c:pt idx="3969">
                  <c:v>-3.067704739785582E-2</c:v>
                </c:pt>
                <c:pt idx="3970">
                  <c:v>-2.9700991240474355E-2</c:v>
                </c:pt>
                <c:pt idx="3971">
                  <c:v>-2.8720244952274456E-2</c:v>
                </c:pt>
                <c:pt idx="3972">
                  <c:v>-2.7734963404464092E-2</c:v>
                </c:pt>
                <c:pt idx="3973">
                  <c:v>-2.674530218442131E-2</c:v>
                </c:pt>
                <c:pt idx="3974">
                  <c:v>-2.5751417571126284E-2</c:v>
                </c:pt>
                <c:pt idx="3975">
                  <c:v>-2.4753466510478567E-2</c:v>
                </c:pt>
                <c:pt idx="3976">
                  <c:v>-2.375160659052027E-2</c:v>
                </c:pt>
                <c:pt idx="3977">
                  <c:v>-2.2745996016546574E-2</c:v>
                </c:pt>
                <c:pt idx="3978">
                  <c:v>-2.1736793586124403E-2</c:v>
                </c:pt>
                <c:pt idx="3979">
                  <c:v>-2.0724158664017604E-2</c:v>
                </c:pt>
                <c:pt idx="3980">
                  <c:v>-1.9708251157016816E-2</c:v>
                </c:pt>
                <c:pt idx="3981">
                  <c:v>-1.8689231488695196E-2</c:v>
                </c:pt>
                <c:pt idx="3982">
                  <c:v>-1.7667260574071114E-2</c:v>
                </c:pt>
                <c:pt idx="3983">
                  <c:v>-1.6642499794198937E-2</c:v>
                </c:pt>
                <c:pt idx="3984">
                  <c:v>-1.5615110970686264E-2</c:v>
                </c:pt>
                <c:pt idx="3985">
                  <c:v>-1.4585256340135759E-2</c:v>
                </c:pt>
                <c:pt idx="3986">
                  <c:v>-1.355309852853309E-2</c:v>
                </c:pt>
                <c:pt idx="3987">
                  <c:v>-1.2518800525561745E-2</c:v>
                </c:pt>
                <c:pt idx="3988">
                  <c:v>-1.1482525658866247E-2</c:v>
                </c:pt>
                <c:pt idx="3989">
                  <c:v>-1.0444437568261982E-2</c:v>
                </c:pt>
                <c:pt idx="3990">
                  <c:v>-9.4047001798781352E-3</c:v>
                </c:pt>
                <c:pt idx="3991">
                  <c:v>-8.3634776803365226E-3</c:v>
                </c:pt>
                <c:pt idx="3992">
                  <c:v>-7.3209344906975662E-3</c:v>
                </c:pt>
                <c:pt idx="3993">
                  <c:v>-6.2772352406457906E-3</c:v>
                </c:pt>
                <c:pt idx="3994">
                  <c:v>-5.2325447423928221E-3</c:v>
                </c:pt>
                <c:pt idx="3995">
                  <c:v>-4.1870279646467464E-3</c:v>
                </c:pt>
                <c:pt idx="3996">
                  <c:v>-3.1408500066597649E-3</c:v>
                </c:pt>
                <c:pt idx="3997">
                  <c:v>-2.0941760720460043E-3</c:v>
                </c:pt>
                <c:pt idx="3998">
                  <c:v>-1.0471714427542375E-3</c:v>
                </c:pt>
                <c:pt idx="3999">
                  <c:v>-1.452952578184178E-9</c:v>
                </c:pt>
                <c:pt idx="4000">
                  <c:v>-1.0471685370145754E-3</c:v>
                </c:pt>
                <c:pt idx="4001">
                  <c:v>-2.0941731669946351E-3</c:v>
                </c:pt>
                <c:pt idx="4002">
                  <c:v>-3.14084710275543E-3</c:v>
                </c:pt>
                <c:pt idx="4003">
                  <c:v>-4.1870250623491896E-3</c:v>
                </c:pt>
                <c:pt idx="4004">
                  <c:v>-5.2325418421473461E-3</c:v>
                </c:pt>
                <c:pt idx="4005">
                  <c:v>-6.2772323429328329E-3</c:v>
                </c:pt>
                <c:pt idx="4006">
                  <c:v>-7.3209315959640734E-3</c:v>
                </c:pt>
                <c:pt idx="4007">
                  <c:v>-8.3634747890301807E-3</c:v>
                </c:pt>
                <c:pt idx="4008">
                  <c:v>-9.4046972924755404E-3</c:v>
                </c:pt>
                <c:pt idx="4009">
                  <c:v>-1.0444434685195562E-2</c:v>
                </c:pt>
                <c:pt idx="4010">
                  <c:v>-1.1482522780605386E-2</c:v>
                </c:pt>
                <c:pt idx="4011">
                  <c:v>-1.2518797652559782E-2</c:v>
                </c:pt>
                <c:pt idx="4012">
                  <c:v>-1.3553095661243702E-2</c:v>
                </c:pt>
                <c:pt idx="4013">
                  <c:v>-1.4585253479011727E-2</c:v>
                </c:pt>
                <c:pt idx="4014">
                  <c:v>-1.5615108116178228E-2</c:v>
                </c:pt>
                <c:pt idx="4015">
                  <c:v>-1.6642496946759983E-2</c:v>
                </c:pt>
                <c:pt idx="4016">
                  <c:v>-1.7667257734149722E-2</c:v>
                </c:pt>
                <c:pt idx="4017">
                  <c:v>-1.8689228656739824E-2</c:v>
                </c:pt>
                <c:pt idx="4018">
                  <c:v>-1.9708248333474662E-2</c:v>
                </c:pt>
                <c:pt idx="4019">
                  <c:v>-2.0724155849333393E-2</c:v>
                </c:pt>
                <c:pt idx="4020">
                  <c:v>-2.1736790780744895E-2</c:v>
                </c:pt>
                <c:pt idx="4021">
                  <c:v>-2.2745993220913627E-2</c:v>
                </c:pt>
                <c:pt idx="4022">
                  <c:v>-2.375160380507535E-2</c:v>
                </c:pt>
                <c:pt idx="4023">
                  <c:v>-2.4753463735661521E-2</c:v>
                </c:pt>
                <c:pt idx="4024">
                  <c:v>-2.5751414807374164E-2</c:v>
                </c:pt>
                <c:pt idx="4025">
                  <c:v>-2.6745299432172801E-2</c:v>
                </c:pt>
                <c:pt idx="4026">
                  <c:v>-2.773496066415268E-2</c:v>
                </c:pt>
                <c:pt idx="4027">
                  <c:v>-2.8720242224332861E-2</c:v>
                </c:pt>
                <c:pt idx="4028">
                  <c:v>-2.9700988525333358E-2</c:v>
                </c:pt>
                <c:pt idx="4029">
                  <c:v>-3.0677044695943068E-2</c:v>
                </c:pt>
                <c:pt idx="4030">
                  <c:v>-3.1648256605580176E-2</c:v>
                </c:pt>
                <c:pt idx="4031">
                  <c:v>-3.2614470888624493E-2</c:v>
                </c:pt>
                <c:pt idx="4032">
                  <c:v>-3.3575534968640124E-2</c:v>
                </c:pt>
                <c:pt idx="4033">
                  <c:v>-3.4531297082467938E-2</c:v>
                </c:pt>
                <c:pt idx="4034">
                  <c:v>-3.548160630419072E-2</c:v>
                </c:pt>
                <c:pt idx="4035">
                  <c:v>-3.642631256896612E-2</c:v>
                </c:pt>
                <c:pt idx="4036">
                  <c:v>-3.7365266696723659E-2</c:v>
                </c:pt>
                <c:pt idx="4037">
                  <c:v>-3.8298320415720906E-2</c:v>
                </c:pt>
                <c:pt idx="4038">
                  <c:v>-3.9225326385961552E-2</c:v>
                </c:pt>
                <c:pt idx="4039">
                  <c:v>-4.0146138222455746E-2</c:v>
                </c:pt>
                <c:pt idx="4040">
                  <c:v>-4.1060610518340208E-2</c:v>
                </c:pt>
                <c:pt idx="4041">
                  <c:v>-4.1968598867838623E-2</c:v>
                </c:pt>
                <c:pt idx="4042">
                  <c:v>-4.2869959889063947E-2</c:v>
                </c:pt>
                <c:pt idx="4043">
                  <c:v>-4.3764551246664167E-2</c:v>
                </c:pt>
                <c:pt idx="4044">
                  <c:v>-4.4652231674292553E-2</c:v>
                </c:pt>
                <c:pt idx="4045">
                  <c:v>-4.5532860996919382E-2</c:v>
                </c:pt>
                <c:pt idx="4046">
                  <c:v>-4.6406300152966096E-2</c:v>
                </c:pt>
                <c:pt idx="4047">
                  <c:v>-4.7272411216263875E-2</c:v>
                </c:pt>
                <c:pt idx="4048">
                  <c:v>-4.8131057417837575E-2</c:v>
                </c:pt>
                <c:pt idx="4049">
                  <c:v>-4.8982103167497369E-2</c:v>
                </c:pt>
                <c:pt idx="4050">
                  <c:v>-4.9825414075253809E-2</c:v>
                </c:pt>
                <c:pt idx="4051">
                  <c:v>-5.06608569725387E-2</c:v>
                </c:pt>
                <c:pt idx="4052">
                  <c:v>-5.1488299933232971E-2</c:v>
                </c:pt>
                <c:pt idx="4053">
                  <c:v>-5.2307612294503036E-2</c:v>
                </c:pt>
                <c:pt idx="4054">
                  <c:v>-5.3118664677428457E-2</c:v>
                </c:pt>
                <c:pt idx="4055">
                  <c:v>-5.3921329007436035E-2</c:v>
                </c:pt>
                <c:pt idx="4056">
                  <c:v>-5.4715478534523361E-2</c:v>
                </c:pt>
                <c:pt idx="4057">
                  <c:v>-5.5500987853273238E-2</c:v>
                </c:pt>
                <c:pt idx="4058">
                  <c:v>-5.6277732922660202E-2</c:v>
                </c:pt>
                <c:pt idx="4059">
                  <c:v>-5.7045591085632653E-2</c:v>
                </c:pt>
                <c:pt idx="4060">
                  <c:v>-5.7804441088485474E-2</c:v>
                </c:pt>
                <c:pt idx="4061">
                  <c:v>-5.8554163100006391E-2</c:v>
                </c:pt>
                <c:pt idx="4062">
                  <c:v>-5.9294638730398024E-2</c:v>
                </c:pt>
                <c:pt idx="4063">
                  <c:v>-6.0025751049976185E-2</c:v>
                </c:pt>
                <c:pt idx="4064">
                  <c:v>-6.0747384607629552E-2</c:v>
                </c:pt>
                <c:pt idx="4065">
                  <c:v>-6.1459425449054007E-2</c:v>
                </c:pt>
                <c:pt idx="4066">
                  <c:v>-6.2161761134746522E-2</c:v>
                </c:pt>
                <c:pt idx="4067">
                  <c:v>-6.2854280757759895E-2</c:v>
                </c:pt>
                <c:pt idx="4068">
                  <c:v>-6.3536874961219347E-2</c:v>
                </c:pt>
                <c:pt idx="4069">
                  <c:v>-6.420943595558655E-2</c:v>
                </c:pt>
                <c:pt idx="4070">
                  <c:v>-6.4871857535684016E-2</c:v>
                </c:pt>
                <c:pt idx="4071">
                  <c:v>-6.5524035097465252E-2</c:v>
                </c:pt>
                <c:pt idx="4072">
                  <c:v>-6.6165865654532363E-2</c:v>
                </c:pt>
                <c:pt idx="4073">
                  <c:v>-6.679724785440154E-2</c:v>
                </c:pt>
                <c:pt idx="4074">
                  <c:v>-6.7418081994503554E-2</c:v>
                </c:pt>
                <c:pt idx="4075">
                  <c:v>-6.8028270037930813E-2</c:v>
                </c:pt>
                <c:pt idx="4076">
                  <c:v>-6.8627715628917826E-2</c:v>
                </c:pt>
                <c:pt idx="4077">
                  <c:v>-6.9216324108056157E-2</c:v>
                </c:pt>
                <c:pt idx="4078">
                  <c:v>-6.9794002527244992E-2</c:v>
                </c:pt>
                <c:pt idx="4079">
                  <c:v>-7.0360659664364666E-2</c:v>
                </c:pt>
                <c:pt idx="4080">
                  <c:v>-7.0916206037684407E-2</c:v>
                </c:pt>
                <c:pt idx="4081">
                  <c:v>-7.1460553919991815E-2</c:v>
                </c:pt>
                <c:pt idx="4082">
                  <c:v>-7.1993617352445458E-2</c:v>
                </c:pt>
                <c:pt idx="4083">
                  <c:v>-7.2515312158151171E-2</c:v>
                </c:pt>
                <c:pt idx="4084">
                  <c:v>-7.3025555955450863E-2</c:v>
                </c:pt>
                <c:pt idx="4085">
                  <c:v>-7.3524268170934104E-2</c:v>
                </c:pt>
                <c:pt idx="4086">
                  <c:v>-7.4011370052160838E-2</c:v>
                </c:pt>
                <c:pt idx="4087">
                  <c:v>-7.4486784680096882E-2</c:v>
                </c:pt>
                <c:pt idx="4088">
                  <c:v>-7.4950436981262455E-2</c:v>
                </c:pt>
                <c:pt idx="4089">
                  <c:v>-7.5402253739583855E-2</c:v>
                </c:pt>
                <c:pt idx="4090">
                  <c:v>-7.5842163607957355E-2</c:v>
                </c:pt>
                <c:pt idx="4091">
                  <c:v>-7.627009711951524E-2</c:v>
                </c:pt>
                <c:pt idx="4092">
                  <c:v>-7.6685986698594819E-2</c:v>
                </c:pt>
                <c:pt idx="4093">
                  <c:v>-7.7089766671411389E-2</c:v>
                </c:pt>
                <c:pt idx="4094">
                  <c:v>-7.7481373276426069E-2</c:v>
                </c:pt>
                <c:pt idx="4095">
                  <c:v>-7.7860744674416296E-2</c:v>
                </c:pt>
                <c:pt idx="4096">
                  <c:v>-7.8227820958240588E-2</c:v>
                </c:pt>
                <c:pt idx="4097">
                  <c:v>-7.8582544162298068E-2</c:v>
                </c:pt>
                <c:pt idx="4098">
                  <c:v>-7.8924858271683593E-2</c:v>
                </c:pt>
                <c:pt idx="4099">
                  <c:v>-7.9254709231030659E-2</c:v>
                </c:pt>
                <c:pt idx="4100">
                  <c:v>-7.9572044953049106E-2</c:v>
                </c:pt>
                <c:pt idx="4101">
                  <c:v>-7.9876815326749756E-2</c:v>
                </c:pt>
                <c:pt idx="4102">
                  <c:v>-8.0168972225357307E-2</c:v>
                </c:pt>
                <c:pt idx="4103">
                  <c:v>-8.0448469513911394E-2</c:v>
                </c:pt>
                <c:pt idx="4104">
                  <c:v>-8.0715263056549802E-2</c:v>
                </c:pt>
                <c:pt idx="4105">
                  <c:v>-8.096931072347939E-2</c:v>
                </c:pt>
                <c:pt idx="4106">
                  <c:v>-8.1210572397628591E-2</c:v>
                </c:pt>
                <c:pt idx="4107">
                  <c:v>-8.1439009980982024E-2</c:v>
                </c:pt>
                <c:pt idx="4108">
                  <c:v>-8.1654587400597695E-2</c:v>
                </c:pt>
                <c:pt idx="4109">
                  <c:v>-8.185727061430173E-2</c:v>
                </c:pt>
                <c:pt idx="4110">
                  <c:v>-8.2047027616065152E-2</c:v>
                </c:pt>
                <c:pt idx="4111">
                  <c:v>-8.2223828441057661E-2</c:v>
                </c:pt>
                <c:pt idx="4112">
                  <c:v>-8.2387645170379289E-2</c:v>
                </c:pt>
                <c:pt idx="4113">
                  <c:v>-8.2538451935469853E-2</c:v>
                </c:pt>
                <c:pt idx="4114">
                  <c:v>-8.2676224922192745E-2</c:v>
                </c:pt>
                <c:pt idx="4115">
                  <c:v>-8.2800942374596287E-2</c:v>
                </c:pt>
                <c:pt idx="4116">
                  <c:v>-8.2912584598348951E-2</c:v>
                </c:pt>
                <c:pt idx="4117">
                  <c:v>-8.3011133963849362E-2</c:v>
                </c:pt>
                <c:pt idx="4118">
                  <c:v>-8.309657490901047E-2</c:v>
                </c:pt>
                <c:pt idx="4119">
                  <c:v>-8.316889394171649E-2</c:v>
                </c:pt>
                <c:pt idx="4120">
                  <c:v>-8.3228079641953834E-2</c:v>
                </c:pt>
                <c:pt idx="4121">
                  <c:v>-8.3274122663614294E-2</c:v>
                </c:pt>
                <c:pt idx="4122">
                  <c:v>-8.3307015735971018E-2</c:v>
                </c:pt>
                <c:pt idx="4123">
                  <c:v>-8.3326753664826628E-2</c:v>
                </c:pt>
                <c:pt idx="4124">
                  <c:v>-8.3333333333333329E-2</c:v>
                </c:pt>
                <c:pt idx="4125">
                  <c:v>-8.3326753702485143E-2</c:v>
                </c:pt>
                <c:pt idx="4126">
                  <c:v>-8.3307015811282109E-2</c:v>
                </c:pt>
                <c:pt idx="4127">
                  <c:v>-8.3274122776566026E-2</c:v>
                </c:pt>
                <c:pt idx="4128">
                  <c:v>-8.3228079792528373E-2</c:v>
                </c:pt>
                <c:pt idx="4129">
                  <c:v>-8.3168894129890161E-2</c:v>
                </c:pt>
                <c:pt idx="4130">
                  <c:v>-8.3096575134753492E-2</c:v>
                </c:pt>
                <c:pt idx="4131">
                  <c:v>-8.3011134227126068E-2</c:v>
                </c:pt>
                <c:pt idx="4132">
                  <c:v>-8.2912584899117694E-2</c:v>
                </c:pt>
                <c:pt idx="4133">
                  <c:v>-8.2800942712809633E-2</c:v>
                </c:pt>
                <c:pt idx="4134">
                  <c:v>-8.2676225297797459E-2</c:v>
                </c:pt>
                <c:pt idx="4135">
                  <c:v>-8.2538452348406469E-2</c:v>
                </c:pt>
                <c:pt idx="4136">
                  <c:v>-8.2387645620582609E-2</c:v>
                </c:pt>
                <c:pt idx="4137">
                  <c:v>-8.2223828928456408E-2</c:v>
                </c:pt>
                <c:pt idx="4138">
                  <c:v>-8.2047028140582526E-2</c:v>
                </c:pt>
                <c:pt idx="4139">
                  <c:v>-8.1857271175855131E-2</c:v>
                </c:pt>
                <c:pt idx="4140">
                  <c:v>-8.1654587999098235E-2</c:v>
                </c:pt>
                <c:pt idx="4141">
                  <c:v>-8.1439010616335197E-2</c:v>
                </c:pt>
                <c:pt idx="4142">
                  <c:v>-8.121057306973381E-2</c:v>
                </c:pt>
                <c:pt idx="4143">
                  <c:v>-8.0969311432230767E-2</c:v>
                </c:pt>
                <c:pt idx="4144">
                  <c:v>-8.0715263801835704E-2</c:v>
                </c:pt>
                <c:pt idx="4145">
                  <c:v>-8.0448470295613847E-2</c:v>
                </c:pt>
                <c:pt idx="4146">
                  <c:v>-8.0168973043352895E-2</c:v>
                </c:pt>
                <c:pt idx="4147">
                  <c:v>-7.9876816180908944E-2</c:v>
                </c:pt>
                <c:pt idx="4148">
                  <c:v>-7.9572045843237335E-2</c:v>
                </c:pt>
                <c:pt idx="4149">
                  <c:v>-7.9254710157107749E-2</c:v>
                </c:pt>
                <c:pt idx="4150">
                  <c:v>-7.8924859233502939E-2</c:v>
                </c:pt>
                <c:pt idx="4151">
                  <c:v>-7.8582545159707792E-2</c:v>
                </c:pt>
                <c:pt idx="4152">
                  <c:v>-7.8227821991082788E-2</c:v>
                </c:pt>
                <c:pt idx="4153">
                  <c:v>-7.7860745742528256E-2</c:v>
                </c:pt>
                <c:pt idx="4154">
                  <c:v>-7.7481374379639548E-2</c:v>
                </c:pt>
                <c:pt idx="4155">
                  <c:v>-7.7089767809551776E-2</c:v>
                </c:pt>
                <c:pt idx="4156">
                  <c:v>-7.6685987871482356E-2</c:v>
                </c:pt>
                <c:pt idx="4157">
                  <c:v>-7.627009832696427E-2</c:v>
                </c:pt>
                <c:pt idx="4158">
                  <c:v>-7.5842164849777682E-2</c:v>
                </c:pt>
                <c:pt idx="4159">
                  <c:v>-7.5402255015579844E-2</c:v>
                </c:pt>
                <c:pt idx="4160">
                  <c:v>-7.4950438291232144E-2</c:v>
                </c:pt>
                <c:pt idx="4161">
                  <c:v>-7.4486786023833421E-2</c:v>
                </c:pt>
                <c:pt idx="4162">
                  <c:v>-7.4011371429451467E-2</c:v>
                </c:pt>
                <c:pt idx="4163">
                  <c:v>-7.3524269581561871E-2</c:v>
                </c:pt>
                <c:pt idx="4164">
                  <c:v>-7.30255573991936E-2</c:v>
                </c:pt>
                <c:pt idx="4165">
                  <c:v>-7.2515313634780323E-2</c:v>
                </c:pt>
                <c:pt idx="4166">
                  <c:v>-7.1993618861727865E-2</c:v>
                </c:pt>
                <c:pt idx="4167">
                  <c:v>-7.1460555461688516E-2</c:v>
                </c:pt>
                <c:pt idx="4168">
                  <c:v>-7.091620761155254E-2</c:v>
                </c:pt>
                <c:pt idx="4169">
                  <c:v>-7.0360661270156347E-2</c:v>
                </c:pt>
                <c:pt idx="4170">
                  <c:v>-6.9794004164706019E-2</c:v>
                </c:pt>
                <c:pt idx="4171">
                  <c:v>-6.9216325776927962E-2</c:v>
                </c:pt>
                <c:pt idx="4172">
                  <c:v>-6.8627717328936202E-2</c:v>
                </c:pt>
                <c:pt idx="4173">
                  <c:v>-6.8028271768827989E-2</c:v>
                </c:pt>
                <c:pt idx="4174">
                  <c:v>-6.7418083756006858E-2</c:v>
                </c:pt>
                <c:pt idx="4175">
                  <c:v>-6.679724964623214E-2</c:v>
                </c:pt>
                <c:pt idx="4176">
                  <c:v>-6.6165867476407306E-2</c:v>
                </c:pt>
                <c:pt idx="4177">
                  <c:v>-6.5524036949096129E-2</c:v>
                </c:pt>
                <c:pt idx="4178">
                  <c:v>-6.4871859416779129E-2</c:v>
                </c:pt>
                <c:pt idx="4179">
                  <c:v>-6.4209437865849636E-2</c:v>
                </c:pt>
                <c:pt idx="4180">
                  <c:v>-6.3536876900347983E-2</c:v>
                </c:pt>
                <c:pt idx="4181">
                  <c:v>-6.285428272544788E-2</c:v>
                </c:pt>
                <c:pt idx="4182">
                  <c:v>-6.2161763130682342E-2</c:v>
                </c:pt>
                <c:pt idx="4183">
                  <c:v>-6.1459427472923267E-2</c:v>
                </c:pt>
                <c:pt idx="4184">
                  <c:v>-6.0747386659113473E-2</c:v>
                </c:pt>
                <c:pt idx="4185">
                  <c:v>-6.0025753128749998E-2</c:v>
                </c:pt>
                <c:pt idx="4186">
                  <c:v>-5.9294640836133471E-2</c:v>
                </c:pt>
                <c:pt idx="4187">
                  <c:v>-5.8554165232370121E-2</c:v>
                </c:pt>
                <c:pt idx="4188">
                  <c:v>-5.7804443247141575E-2</c:v>
                </c:pt>
                <c:pt idx="4189">
                  <c:v>-5.7045593270241141E-2</c:v>
                </c:pt>
                <c:pt idx="4190">
                  <c:v>-5.6277735132875227E-2</c:v>
                </c:pt>
                <c:pt idx="4191">
                  <c:v>-5.5500990088745789E-2</c:v>
                </c:pt>
                <c:pt idx="4192">
                  <c:v>-5.4715480794899525E-2</c:v>
                </c:pt>
                <c:pt idx="4193">
                  <c:v>-5.3921331292359764E-2</c:v>
                </c:pt>
                <c:pt idx="4194">
                  <c:v>-5.3118666986539852E-2</c:v>
                </c:pt>
                <c:pt idx="4195">
                  <c:v>-5.2307614627436556E-2</c:v>
                </c:pt>
                <c:pt idx="4196">
                  <c:v>-5.1488302289620209E-2</c:v>
                </c:pt>
                <c:pt idx="4197">
                  <c:v>-5.0660859352006628E-2</c:v>
                </c:pt>
                <c:pt idx="4198">
                  <c:v>-4.9825416477427609E-2</c:v>
                </c:pt>
                <c:pt idx="4199">
                  <c:v>-4.8982105591998663E-2</c:v>
                </c:pt>
                <c:pt idx="4200">
                  <c:v>-4.8131059864282573E-2</c:v>
                </c:pt>
                <c:pt idx="4201">
                  <c:v>-4.7272413684266233E-2</c:v>
                </c:pt>
                <c:pt idx="4202">
                  <c:v>-4.6406302642135112E-2</c:v>
                </c:pt>
                <c:pt idx="4203">
                  <c:v>-4.5532863506862968E-2</c:v>
                </c:pt>
                <c:pt idx="4204">
                  <c:v>-4.4652234204615365E-2</c:v>
                </c:pt>
                <c:pt idx="4205">
                  <c:v>-4.3764553796965637E-2</c:v>
                </c:pt>
                <c:pt idx="4206">
                  <c:v>-4.2869962458941348E-2</c:v>
                </c:pt>
                <c:pt idx="4207">
                  <c:v>-4.1968601456885128E-2</c:v>
                </c:pt>
                <c:pt idx="4208">
                  <c:v>-4.1060613126147984E-2</c:v>
                </c:pt>
                <c:pt idx="4209">
                  <c:v>-4.014614084861403E-2</c:v>
                </c:pt>
                <c:pt idx="4210">
                  <c:v>-3.9225329030054622E-2</c:v>
                </c:pt>
                <c:pt idx="4211">
                  <c:v>-3.8298323077331227E-2</c:v>
                </c:pt>
                <c:pt idx="4212">
                  <c:v>-3.7365269375429853E-2</c:v>
                </c:pt>
                <c:pt idx="4213">
                  <c:v>-3.6426315264346261E-2</c:v>
                </c:pt>
                <c:pt idx="4214">
                  <c:v>-3.5481609015820238E-2</c:v>
                </c:pt>
                <c:pt idx="4215">
                  <c:v>-3.4531299809917579E-2</c:v>
                </c:pt>
                <c:pt idx="4216">
                  <c:v>-3.3575537711479191E-2</c:v>
                </c:pt>
                <c:pt idx="4217">
                  <c:v>-3.2614473646419846E-2</c:v>
                </c:pt>
                <c:pt idx="4218">
                  <c:v>-3.1648259377896337E-2</c:v>
                </c:pt>
                <c:pt idx="4219">
                  <c:v>-3.0677047482342259E-2</c:v>
                </c:pt>
                <c:pt idx="4220">
                  <c:v>-2.9700991325374463E-2</c:v>
                </c:pt>
                <c:pt idx="4221">
                  <c:v>-2.8720245037574827E-2</c:v>
                </c:pt>
                <c:pt idx="4222">
                  <c:v>-2.7734963490152378E-2</c:v>
                </c:pt>
                <c:pt idx="4223">
                  <c:v>-2.674530227048286E-2</c:v>
                </c:pt>
                <c:pt idx="4224">
                  <c:v>-2.5751417657546381E-2</c:v>
                </c:pt>
                <c:pt idx="4225">
                  <c:v>-2.4753466597244696E-2</c:v>
                </c:pt>
                <c:pt idx="4226">
                  <c:v>-2.3751606677618723E-2</c:v>
                </c:pt>
                <c:pt idx="4227">
                  <c:v>-2.2745996103964734E-2</c:v>
                </c:pt>
                <c:pt idx="4228">
                  <c:v>-2.1736793673847333E-2</c:v>
                </c:pt>
                <c:pt idx="4229">
                  <c:v>-2.0724158752030309E-2</c:v>
                </c:pt>
                <c:pt idx="4230">
                  <c:v>-1.9708251245306535E-2</c:v>
                </c:pt>
                <c:pt idx="4231">
                  <c:v>-1.868923157724799E-2</c:v>
                </c:pt>
                <c:pt idx="4232">
                  <c:v>-1.7667260662874152E-2</c:v>
                </c:pt>
                <c:pt idx="4233">
                  <c:v>-1.6642499883237048E-2</c:v>
                </c:pt>
                <c:pt idx="4234">
                  <c:v>-1.5615111059944222E-2</c:v>
                </c:pt>
                <c:pt idx="4235">
                  <c:v>-1.4585256429600631E-2</c:v>
                </c:pt>
                <c:pt idx="4236">
                  <c:v>-1.3553098618190746E-2</c:v>
                </c:pt>
                <c:pt idx="4237">
                  <c:v>-1.25188006153992E-2</c:v>
                </c:pt>
                <c:pt idx="4238">
                  <c:v>-1.1482525748868143E-2</c:v>
                </c:pt>
                <c:pt idx="4239">
                  <c:v>-1.0444437658412938E-2</c:v>
                </c:pt>
                <c:pt idx="4240">
                  <c:v>-9.4047002701768499E-3</c:v>
                </c:pt>
                <c:pt idx="4241">
                  <c:v>-8.3634777707463862E-3</c:v>
                </c:pt>
                <c:pt idx="4242">
                  <c:v>-7.3209345812255055E-3</c:v>
                </c:pt>
                <c:pt idx="4243">
                  <c:v>-6.2772353312669079E-3</c:v>
                </c:pt>
                <c:pt idx="4244">
                  <c:v>-5.2325448330821688E-3</c:v>
                </c:pt>
                <c:pt idx="4245">
                  <c:v>-4.187028055411276E-3</c:v>
                </c:pt>
                <c:pt idx="4246">
                  <c:v>-3.1408500974733234E-3</c:v>
                </c:pt>
                <c:pt idx="4247">
                  <c:v>-2.0941761628966177E-3</c:v>
                </c:pt>
                <c:pt idx="4248">
                  <c:v>-1.0471715336263763E-3</c:v>
                </c:pt>
                <c:pt idx="4249">
                  <c:v>-1.5438318924758849E-9</c:v>
                </c:pt>
                <c:pt idx="4250">
                  <c:v>-1.0471684462063805E-3</c:v>
                </c:pt>
                <c:pt idx="4251">
                  <c:v>-2.0941730762079501E-3</c:v>
                </c:pt>
                <c:pt idx="4252">
                  <c:v>-3.1408470120034078E-3</c:v>
                </c:pt>
                <c:pt idx="4253">
                  <c:v>-4.1870249716473452E-3</c:v>
                </c:pt>
                <c:pt idx="4254">
                  <c:v>-5.2325417515111834E-3</c:v>
                </c:pt>
                <c:pt idx="4255">
                  <c:v>-6.2772322523754831E-3</c:v>
                </c:pt>
                <c:pt idx="4256">
                  <c:v>-7.3209315054998357E-3</c:v>
                </c:pt>
                <c:pt idx="4257">
                  <c:v>-8.3634746986721627E-3</c:v>
                </c:pt>
                <c:pt idx="4258">
                  <c:v>-9.404697202239189E-3</c:v>
                </c:pt>
                <c:pt idx="4259">
                  <c:v>-1.0444434595096303E-2</c:v>
                </c:pt>
                <c:pt idx="4260">
                  <c:v>-1.148252269065627E-2</c:v>
                </c:pt>
                <c:pt idx="4261">
                  <c:v>-1.2518797562775012E-2</c:v>
                </c:pt>
                <c:pt idx="4262">
                  <c:v>-1.3553095571636288E-2</c:v>
                </c:pt>
                <c:pt idx="4263">
                  <c:v>-1.4585253389596991E-2</c:v>
                </c:pt>
                <c:pt idx="4264">
                  <c:v>-1.561510802697145E-2</c:v>
                </c:pt>
                <c:pt idx="4265">
                  <c:v>-1.6642496857774088E-2</c:v>
                </c:pt>
                <c:pt idx="4266">
                  <c:v>-1.7667257645398761E-2</c:v>
                </c:pt>
                <c:pt idx="4267">
                  <c:v>-1.8689228568236658E-2</c:v>
                </c:pt>
                <c:pt idx="4268">
                  <c:v>-1.9708248245234421E-2</c:v>
                </c:pt>
                <c:pt idx="4269">
                  <c:v>-2.0724155761371158E-2</c:v>
                </c:pt>
                <c:pt idx="4270">
                  <c:v>-2.173679069307341E-2</c:v>
                </c:pt>
                <c:pt idx="4271">
                  <c:v>-2.2745993133546735E-2</c:v>
                </c:pt>
                <c:pt idx="4272">
                  <c:v>-2.3751603718035922E-2</c:v>
                </c:pt>
                <c:pt idx="4273">
                  <c:v>-2.4753463648954196E-2</c:v>
                </c:pt>
                <c:pt idx="4274">
                  <c:v>-2.5751414721013759E-2</c:v>
                </c:pt>
                <c:pt idx="4275">
                  <c:v>-2.6745299346171817E-2</c:v>
                </c:pt>
                <c:pt idx="4276">
                  <c:v>-2.7734960578523583E-2</c:v>
                </c:pt>
                <c:pt idx="4277">
                  <c:v>-2.8720242139090298E-2</c:v>
                </c:pt>
                <c:pt idx="4278">
                  <c:v>-2.970098844049078E-2</c:v>
                </c:pt>
                <c:pt idx="4279">
                  <c:v>-3.0677044611514988E-2</c:v>
                </c:pt>
                <c:pt idx="4280">
                  <c:v>-3.1648256521578808E-2</c:v>
                </c:pt>
                <c:pt idx="4281">
                  <c:v>-3.2614470805062017E-2</c:v>
                </c:pt>
                <c:pt idx="4282">
                  <c:v>-3.3575534885530833E-2</c:v>
                </c:pt>
                <c:pt idx="4283">
                  <c:v>-3.4531296999824955E-2</c:v>
                </c:pt>
                <c:pt idx="4284">
                  <c:v>-3.548160622202709E-2</c:v>
                </c:pt>
                <c:pt idx="4285">
                  <c:v>-3.6426312487294825E-2</c:v>
                </c:pt>
                <c:pt idx="4286">
                  <c:v>-3.7365266615556531E-2</c:v>
                </c:pt>
                <c:pt idx="4287">
                  <c:v>-3.829832033507289E-2</c:v>
                </c:pt>
                <c:pt idx="4288">
                  <c:v>-3.9225326305844313E-2</c:v>
                </c:pt>
                <c:pt idx="4289">
                  <c:v>-4.0146138142881933E-2</c:v>
                </c:pt>
                <c:pt idx="4290">
                  <c:v>-4.1060610439322395E-2</c:v>
                </c:pt>
                <c:pt idx="4291">
                  <c:v>-4.1968598789388252E-2</c:v>
                </c:pt>
                <c:pt idx="4292">
                  <c:v>-4.2869959811195478E-2</c:v>
                </c:pt>
                <c:pt idx="4293">
                  <c:v>-4.3764551169388849E-2</c:v>
                </c:pt>
                <c:pt idx="4294">
                  <c:v>-4.4652231597622605E-2</c:v>
                </c:pt>
                <c:pt idx="4295">
                  <c:v>-4.5532860920866891E-2</c:v>
                </c:pt>
                <c:pt idx="4296">
                  <c:v>-4.6406300077542102E-2</c:v>
                </c:pt>
                <c:pt idx="4297">
                  <c:v>-4.7272411141482257E-2</c:v>
                </c:pt>
                <c:pt idx="4298">
                  <c:v>-4.813105734370917E-2</c:v>
                </c:pt>
                <c:pt idx="4299">
                  <c:v>-4.8982103094033856E-2</c:v>
                </c:pt>
                <c:pt idx="4300">
                  <c:v>-4.982541400246681E-2</c:v>
                </c:pt>
                <c:pt idx="4301">
                  <c:v>-5.0660856900439699E-2</c:v>
                </c:pt>
                <c:pt idx="4302">
                  <c:v>-5.1488299861834279E-2</c:v>
                </c:pt>
                <c:pt idx="4303">
                  <c:v>-5.2307612223814075E-2</c:v>
                </c:pt>
                <c:pt idx="4304">
                  <c:v>-5.3118664607461313E-2</c:v>
                </c:pt>
                <c:pt idx="4305">
                  <c:v>-5.3921328938201757E-2</c:v>
                </c:pt>
                <c:pt idx="4306">
                  <c:v>-5.4715478466032891E-2</c:v>
                </c:pt>
                <c:pt idx="4307">
                  <c:v>-5.5500987785538275E-2</c:v>
                </c:pt>
                <c:pt idx="4308">
                  <c:v>-5.6277732855689662E-2</c:v>
                </c:pt>
                <c:pt idx="4309">
                  <c:v>-5.7045591019438013E-2</c:v>
                </c:pt>
                <c:pt idx="4310">
                  <c:v>-5.7804441023077163E-2</c:v>
                </c:pt>
                <c:pt idx="4311">
                  <c:v>-5.8554163035394763E-2</c:v>
                </c:pt>
                <c:pt idx="4312">
                  <c:v>-5.9294638666594096E-2</c:v>
                </c:pt>
                <c:pt idx="4313">
                  <c:v>-6.0025750986988376E-2</c:v>
                </c:pt>
                <c:pt idx="4314">
                  <c:v>-6.0747384545468651E-2</c:v>
                </c:pt>
                <c:pt idx="4315">
                  <c:v>-6.1459425387729812E-2</c:v>
                </c:pt>
                <c:pt idx="4316">
                  <c:v>-6.2161761074275818E-2</c:v>
                </c:pt>
                <c:pt idx="4317">
                  <c:v>-6.285428069814504E-2</c:v>
                </c:pt>
                <c:pt idx="4318">
                  <c:v>-6.3536874902469745E-2</c:v>
                </c:pt>
                <c:pt idx="4319">
                  <c:v>-6.4209435897711498E-2</c:v>
                </c:pt>
                <c:pt idx="4320">
                  <c:v>-6.4871857478692632E-2</c:v>
                </c:pt>
                <c:pt idx="4321">
                  <c:v>-6.5524035041366543E-2</c:v>
                </c:pt>
                <c:pt idx="4322">
                  <c:v>-6.6165865599335183E-2</c:v>
                </c:pt>
                <c:pt idx="4323">
                  <c:v>-6.6797247800114617E-2</c:v>
                </c:pt>
                <c:pt idx="4324">
                  <c:v>-6.7418081941135452E-2</c:v>
                </c:pt>
                <c:pt idx="4325">
                  <c:v>-6.802826998548997E-2</c:v>
                </c:pt>
                <c:pt idx="4326">
                  <c:v>-6.8627715577412499E-2</c:v>
                </c:pt>
                <c:pt idx="4327">
                  <c:v>-6.9216324057494491E-2</c:v>
                </c:pt>
                <c:pt idx="4328">
                  <c:v>-6.9794002477634981E-2</c:v>
                </c:pt>
                <c:pt idx="4329">
                  <c:v>-7.0360659615714152E-2</c:v>
                </c:pt>
                <c:pt idx="4330">
                  <c:v>-7.0916205990001049E-2</c:v>
                </c:pt>
                <c:pt idx="4331">
                  <c:v>-7.1460553873283164E-2</c:v>
                </c:pt>
                <c:pt idx="4332">
                  <c:v>-7.1993617306718882E-2</c:v>
                </c:pt>
                <c:pt idx="4333">
                  <c:v>-7.2515312113413874E-2</c:v>
                </c:pt>
                <c:pt idx="4334">
                  <c:v>-7.3025555911709936E-2</c:v>
                </c:pt>
                <c:pt idx="4335">
                  <c:v>-7.3524268128196429E-2</c:v>
                </c:pt>
                <c:pt idx="4336">
                  <c:v>-7.4011370010433175E-2</c:v>
                </c:pt>
                <c:pt idx="4337">
                  <c:v>-7.4486784639385836E-2</c:v>
                </c:pt>
                <c:pt idx="4338">
                  <c:v>-7.4950436941574425E-2</c:v>
                </c:pt>
                <c:pt idx="4339">
                  <c:v>-7.5402253700925112E-2</c:v>
                </c:pt>
                <c:pt idx="4340">
                  <c:v>-7.5842163570334034E-2</c:v>
                </c:pt>
                <c:pt idx="4341">
                  <c:v>-7.6270097082933253E-2</c:v>
                </c:pt>
                <c:pt idx="4342">
                  <c:v>-7.6685986663059938E-2</c:v>
                </c:pt>
                <c:pt idx="4343">
                  <c:v>-7.7089766636929249E-2</c:v>
                </c:pt>
                <c:pt idx="4344">
                  <c:v>-7.7481373243002111E-2</c:v>
                </c:pt>
                <c:pt idx="4345">
                  <c:v>-7.7860744642055793E-2</c:v>
                </c:pt>
                <c:pt idx="4346">
                  <c:v>-7.8227820926948646E-2</c:v>
                </c:pt>
                <c:pt idx="4347">
                  <c:v>-7.8582544132079643E-2</c:v>
                </c:pt>
                <c:pt idx="4348">
                  <c:v>-7.892485824254343E-2</c:v>
                </c:pt>
                <c:pt idx="4349">
                  <c:v>-7.9254709202973395E-2</c:v>
                </c:pt>
                <c:pt idx="4350">
                  <c:v>-7.9572044926079138E-2</c:v>
                </c:pt>
                <c:pt idx="4351">
                  <c:v>-7.9876815300871359E-2</c:v>
                </c:pt>
                <c:pt idx="4352">
                  <c:v>-8.0168972200574576E-2</c:v>
                </c:pt>
                <c:pt idx="4353">
                  <c:v>-8.0448469490228228E-2</c:v>
                </c:pt>
                <c:pt idx="4354">
                  <c:v>-8.0715263033969947E-2</c:v>
                </c:pt>
                <c:pt idx="4355">
                  <c:v>-8.0969310702006414E-2</c:v>
                </c:pt>
                <c:pt idx="4356">
                  <c:v>-8.121057237726588E-2</c:v>
                </c:pt>
                <c:pt idx="4357">
                  <c:v>-8.1439009961732797E-2</c:v>
                </c:pt>
                <c:pt idx="4358">
                  <c:v>-8.16545873824671E-2</c:v>
                </c:pt>
                <c:pt idx="4359">
                  <c:v>-8.1857270597288395E-2</c:v>
                </c:pt>
                <c:pt idx="4360">
                  <c:v>-8.2047027600175751E-2</c:v>
                </c:pt>
                <c:pt idx="4361">
                  <c:v>-8.2223828426292514E-2</c:v>
                </c:pt>
                <c:pt idx="4362">
                  <c:v>-8.2387645156739533E-2</c:v>
                </c:pt>
                <c:pt idx="4363">
                  <c:v>-8.2538451922960623E-2</c:v>
                </c:pt>
                <c:pt idx="4364">
                  <c:v>-8.267622491081443E-2</c:v>
                </c:pt>
                <c:pt idx="4365">
                  <c:v>-8.2800942364350663E-2</c:v>
                </c:pt>
                <c:pt idx="4366">
                  <c:v>-8.2912584589237545E-2</c:v>
                </c:pt>
                <c:pt idx="4367">
                  <c:v>-8.3011133955873825E-2</c:v>
                </c:pt>
                <c:pt idx="4368">
                  <c:v>-8.3096574902171955E-2</c:v>
                </c:pt>
                <c:pt idx="4369">
                  <c:v>-8.3168893936016078E-2</c:v>
                </c:pt>
                <c:pt idx="4370">
                  <c:v>-8.3228079637392413E-2</c:v>
                </c:pt>
                <c:pt idx="4371">
                  <c:v>-8.3274122660192559E-2</c:v>
                </c:pt>
                <c:pt idx="4372">
                  <c:v>-8.3307015733689593E-2</c:v>
                </c:pt>
                <c:pt idx="4373">
                  <c:v>-8.3326753663685832E-2</c:v>
                </c:pt>
                <c:pt idx="4374">
                  <c:v>-8.3333333333333315E-2</c:v>
                </c:pt>
                <c:pt idx="4375">
                  <c:v>-8.3326753703625953E-2</c:v>
                </c:pt>
                <c:pt idx="4376">
                  <c:v>-8.3307015813563534E-2</c:v>
                </c:pt>
                <c:pt idx="4377">
                  <c:v>-8.3274122779987705E-2</c:v>
                </c:pt>
                <c:pt idx="4378">
                  <c:v>-8.322807979708978E-2</c:v>
                </c:pt>
                <c:pt idx="4379">
                  <c:v>-8.3168894135590574E-2</c:v>
                </c:pt>
                <c:pt idx="4380">
                  <c:v>-8.3096575141592008E-2</c:v>
                </c:pt>
                <c:pt idx="4381">
                  <c:v>-8.3011134235101605E-2</c:v>
                </c:pt>
                <c:pt idx="4382">
                  <c:v>-8.2912584908228976E-2</c:v>
                </c:pt>
                <c:pt idx="4383">
                  <c:v>-8.2800942723055243E-2</c:v>
                </c:pt>
                <c:pt idx="4384">
                  <c:v>-8.2676225309175774E-2</c:v>
                </c:pt>
                <c:pt idx="4385">
                  <c:v>-8.2538452360915698E-2</c:v>
                </c:pt>
                <c:pt idx="4386">
                  <c:v>-8.2387645634220782E-2</c:v>
                </c:pt>
                <c:pt idx="4387">
                  <c:v>-8.2223828943221347E-2</c:v>
                </c:pt>
                <c:pt idx="4388">
                  <c:v>-8.2047028156471913E-2</c:v>
                </c:pt>
                <c:pt idx="4389">
                  <c:v>-8.1857271192866468E-2</c:v>
                </c:pt>
                <c:pt idx="4390">
                  <c:v>-8.1654588017228816E-2</c:v>
                </c:pt>
                <c:pt idx="4391">
                  <c:v>-8.1439010635582176E-2</c:v>
                </c:pt>
                <c:pt idx="4392">
                  <c:v>-8.1210573090094135E-2</c:v>
                </c:pt>
                <c:pt idx="4393">
                  <c:v>-8.0969311453701218E-2</c:v>
                </c:pt>
                <c:pt idx="4394">
                  <c:v>-8.0715263824412894E-2</c:v>
                </c:pt>
                <c:pt idx="4395">
                  <c:v>-8.0448470319294238E-2</c:v>
                </c:pt>
                <c:pt idx="4396">
                  <c:v>-8.0168973068132712E-2</c:v>
                </c:pt>
                <c:pt idx="4397">
                  <c:v>-7.9876816206784287E-2</c:v>
                </c:pt>
                <c:pt idx="4398">
                  <c:v>-7.9572045870204125E-2</c:v>
                </c:pt>
                <c:pt idx="4399">
                  <c:v>-7.9254710185161725E-2</c:v>
                </c:pt>
                <c:pt idx="4400">
                  <c:v>-7.892485926263966E-2</c:v>
                </c:pt>
                <c:pt idx="4401">
                  <c:v>-7.8582545189922678E-2</c:v>
                </c:pt>
                <c:pt idx="4402">
                  <c:v>-7.8227822022367374E-2</c:v>
                </c:pt>
                <c:pt idx="4403">
                  <c:v>-7.7860745774884957E-2</c:v>
                </c:pt>
                <c:pt idx="4404">
                  <c:v>-7.7481374413055651E-2</c:v>
                </c:pt>
                <c:pt idx="4405">
                  <c:v>-7.7089767844025811E-2</c:v>
                </c:pt>
                <c:pt idx="4406">
                  <c:v>-7.6685987907013059E-2</c:v>
                </c:pt>
                <c:pt idx="4407">
                  <c:v>-7.6270098363537667E-2</c:v>
                </c:pt>
                <c:pt idx="4408">
                  <c:v>-7.5842164887392663E-2</c:v>
                </c:pt>
                <c:pt idx="4409">
                  <c:v>-7.5402255054229497E-2</c:v>
                </c:pt>
                <c:pt idx="4410">
                  <c:v>-7.4950438330910849E-2</c:v>
                </c:pt>
                <c:pt idx="4411">
                  <c:v>-7.4486786064534918E-2</c:v>
                </c:pt>
                <c:pt idx="4412">
                  <c:v>-7.4011371471169332E-2</c:v>
                </c:pt>
                <c:pt idx="4413">
                  <c:v>-7.3524269624290081E-2</c:v>
                </c:pt>
                <c:pt idx="4414">
                  <c:v>-7.3025557442924272E-2</c:v>
                </c:pt>
                <c:pt idx="4415">
                  <c:v>-7.2515313679507115E-2</c:v>
                </c:pt>
                <c:pt idx="4416">
                  <c:v>-7.1993618907443713E-2</c:v>
                </c:pt>
                <c:pt idx="4417">
                  <c:v>-7.1460555508386203E-2</c:v>
                </c:pt>
                <c:pt idx="4418">
                  <c:v>-7.0916207659225322E-2</c:v>
                </c:pt>
                <c:pt idx="4419">
                  <c:v>-7.0360661318795439E-2</c:v>
                </c:pt>
                <c:pt idx="4420">
                  <c:v>-6.9794004214304373E-2</c:v>
                </c:pt>
                <c:pt idx="4421">
                  <c:v>-6.9216325827477734E-2</c:v>
                </c:pt>
                <c:pt idx="4422">
                  <c:v>-6.8627717380429429E-2</c:v>
                </c:pt>
                <c:pt idx="4423">
                  <c:v>-6.8028271821257202E-2</c:v>
                </c:pt>
                <c:pt idx="4424">
                  <c:v>-6.7418083809362428E-2</c:v>
                </c:pt>
                <c:pt idx="4425">
                  <c:v>-6.6797249700506309E-2</c:v>
                </c:pt>
                <c:pt idx="4426">
                  <c:v>-6.6165867531591524E-2</c:v>
                </c:pt>
                <c:pt idx="4427">
                  <c:v>-6.5524037005181668E-2</c:v>
                </c:pt>
                <c:pt idx="4428">
                  <c:v>-6.4871859473757884E-2</c:v>
                </c:pt>
                <c:pt idx="4429">
                  <c:v>-6.4209437923711102E-2</c:v>
                </c:pt>
                <c:pt idx="4430">
                  <c:v>-6.3536876959083791E-2</c:v>
                </c:pt>
                <c:pt idx="4431">
                  <c:v>-6.2854282785048746E-2</c:v>
                </c:pt>
                <c:pt idx="4432">
                  <c:v>-6.2161763191138857E-2</c:v>
                </c:pt>
                <c:pt idx="4433">
                  <c:v>-6.1459427534226674E-2</c:v>
                </c:pt>
                <c:pt idx="4434">
                  <c:v>-6.0747386721252489E-2</c:v>
                </c:pt>
                <c:pt idx="4435">
                  <c:v>-6.0025753191715631E-2</c:v>
                </c:pt>
                <c:pt idx="4436">
                  <c:v>-5.9294640899915763E-2</c:v>
                </c:pt>
                <c:pt idx="4437">
                  <c:v>-5.8554165296959004E-2</c:v>
                </c:pt>
                <c:pt idx="4438">
                  <c:v>-5.7804443312527702E-2</c:v>
                </c:pt>
                <c:pt idx="4439">
                  <c:v>-5.704559333641248E-2</c:v>
                </c:pt>
                <c:pt idx="4440">
                  <c:v>-5.6277735199822175E-2</c:v>
                </c:pt>
                <c:pt idx="4441">
                  <c:v>-5.5500990156457784E-2</c:v>
                </c:pt>
                <c:pt idx="4442">
                  <c:v>-5.4715480863365869E-2</c:v>
                </c:pt>
                <c:pt idx="4443">
                  <c:v>-5.3921331361570561E-2</c:v>
                </c:pt>
                <c:pt idx="4444">
                  <c:v>-5.3118667056482355E-2</c:v>
                </c:pt>
                <c:pt idx="4445">
                  <c:v>-5.2307614698100628E-2</c:v>
                </c:pt>
                <c:pt idx="4446">
                  <c:v>-5.148830236098631E-2</c:v>
                </c:pt>
                <c:pt idx="4447">
                  <c:v>-5.0660859424080253E-2</c:v>
                </c:pt>
                <c:pt idx="4448">
                  <c:v>-4.982541655018044E-2</c:v>
                </c:pt>
                <c:pt idx="4449">
                  <c:v>-4.8982105665427683E-2</c:v>
                </c:pt>
                <c:pt idx="4450">
                  <c:v>-4.8131059938384881E-2</c:v>
                </c:pt>
                <c:pt idx="4451">
                  <c:v>-4.7272413759012734E-2</c:v>
                </c:pt>
                <c:pt idx="4452">
                  <c:v>-4.6406302717522711E-2</c:v>
                </c:pt>
                <c:pt idx="4453">
                  <c:v>-4.5532863582879744E-2</c:v>
                </c:pt>
                <c:pt idx="4454">
                  <c:v>-4.4652234281249314E-2</c:v>
                </c:pt>
                <c:pt idx="4455">
                  <c:v>-4.3764553874204665E-2</c:v>
                </c:pt>
                <c:pt idx="4456">
                  <c:v>-4.2869962536773269E-2</c:v>
                </c:pt>
                <c:pt idx="4457">
                  <c:v>-4.1968601535297627E-2</c:v>
                </c:pt>
                <c:pt idx="4458">
                  <c:v>-4.1060613205128695E-2</c:v>
                </c:pt>
                <c:pt idx="4459">
                  <c:v>-4.0146140928150484E-2</c:v>
                </c:pt>
                <c:pt idx="4460">
                  <c:v>-3.9225329110134252E-2</c:v>
                </c:pt>
                <c:pt idx="4461">
                  <c:v>-3.8298323157941384E-2</c:v>
                </c:pt>
                <c:pt idx="4462">
                  <c:v>-3.7365269456557819E-2</c:v>
                </c:pt>
                <c:pt idx="4463">
                  <c:v>-3.6426315345979211E-2</c:v>
                </c:pt>
                <c:pt idx="4464">
                  <c:v>-3.5481609097945295E-2</c:v>
                </c:pt>
                <c:pt idx="4465">
                  <c:v>-3.4531299892521759E-2</c:v>
                </c:pt>
                <c:pt idx="4466">
                  <c:v>-3.3575537794549457E-2</c:v>
                </c:pt>
                <c:pt idx="4467">
                  <c:v>-3.261447372994309E-2</c:v>
                </c:pt>
                <c:pt idx="4468">
                  <c:v>-3.1648259461859361E-2</c:v>
                </c:pt>
                <c:pt idx="4469">
                  <c:v>-3.0677047566732906E-2</c:v>
                </c:pt>
                <c:pt idx="4470">
                  <c:v>-2.9700991410178307E-2</c:v>
                </c:pt>
                <c:pt idx="4471">
                  <c:v>-2.8720245122778484E-2</c:v>
                </c:pt>
                <c:pt idx="4472">
                  <c:v>-2.7734963575741272E-2</c:v>
                </c:pt>
                <c:pt idx="4473">
                  <c:v>-2.6745302356444591E-2</c:v>
                </c:pt>
                <c:pt idx="4474">
                  <c:v>-2.5751417743868497E-2</c:v>
                </c:pt>
                <c:pt idx="4475">
                  <c:v>-2.4753466683912442E-2</c:v>
                </c:pt>
                <c:pt idx="4476">
                  <c:v>-2.3751606764618419E-2</c:v>
                </c:pt>
                <c:pt idx="4477">
                  <c:v>-2.2745996191281499E-2</c:v>
                </c:pt>
                <c:pt idx="4478">
                  <c:v>-2.1736793761468517E-2</c:v>
                </c:pt>
                <c:pt idx="4479">
                  <c:v>-2.0724158839943219E-2</c:v>
                </c:pt>
                <c:pt idx="4480">
                  <c:v>-1.9708251333496147E-2</c:v>
                </c:pt>
                <c:pt idx="4481">
                  <c:v>-1.8689231665700377E-2</c:v>
                </c:pt>
                <c:pt idx="4482">
                  <c:v>-1.7667260751574192E-2</c:v>
                </c:pt>
                <c:pt idx="4483">
                  <c:v>-1.6642499972171886E-2</c:v>
                </c:pt>
                <c:pt idx="4484">
                  <c:v>-1.5615111149100977E-2</c:v>
                </c:pt>
                <c:pt idx="4485">
                  <c:v>-1.4585256518964064E-2</c:v>
                </c:pt>
                <c:pt idx="4486">
                  <c:v>-1.3553098707746748E-2</c:v>
                </c:pt>
                <c:pt idx="4487">
                  <c:v>-1.2518800705132454E-2</c:v>
                </c:pt>
                <c:pt idx="4488">
                  <c:v>-1.1482525838765649E-2</c:v>
                </c:pt>
                <c:pt idx="4489">
                  <c:v>-1.0444437748461675E-2</c:v>
                </c:pt>
                <c:pt idx="4490">
                  <c:v>-9.4047003603508362E-3</c:v>
                </c:pt>
                <c:pt idx="4491">
                  <c:v>-8.3634778610525602E-3</c:v>
                </c:pt>
                <c:pt idx="4492">
                  <c:v>-7.3209346716272211E-3</c:v>
                </c:pt>
                <c:pt idx="4493">
                  <c:v>-6.277235421762852E-3</c:v>
                </c:pt>
                <c:pt idx="4494">
                  <c:v>-5.2325449236675092E-3</c:v>
                </c:pt>
                <c:pt idx="4495">
                  <c:v>-4.1870281460504354E-3</c:v>
                </c:pt>
                <c:pt idx="4496">
                  <c:v>-3.1408501881626254E-3</c:v>
                </c:pt>
                <c:pt idx="4497">
                  <c:v>-2.0941762536205578E-3</c:v>
                </c:pt>
                <c:pt idx="4498">
                  <c:v>-1.047171624372996E-3</c:v>
                </c:pt>
                <c:pt idx="4499">
                  <c:v>-1.634585677550941E-9</c:v>
                </c:pt>
                <c:pt idx="4500">
                  <c:v>-1.0471683554076586E-3</c:v>
                </c:pt>
                <c:pt idx="4501">
                  <c:v>-2.0941729854307362E-3</c:v>
                </c:pt>
                <c:pt idx="4502">
                  <c:v>-3.1408469212632199E-3</c:v>
                </c:pt>
                <c:pt idx="4503">
                  <c:v>-4.187024880956145E-3</c:v>
                </c:pt>
                <c:pt idx="4504">
                  <c:v>-5.2325416608844768E-3</c:v>
                </c:pt>
                <c:pt idx="4505">
                  <c:v>-6.2772321618275806E-3</c:v>
                </c:pt>
                <c:pt idx="4506">
                  <c:v>-7.3209314150450349E-3</c:v>
                </c:pt>
                <c:pt idx="4507">
                  <c:v>-8.3634746083259253E-3</c:v>
                </c:pt>
                <c:pt idx="4508">
                  <c:v>-9.4046971120134281E-3</c:v>
                </c:pt>
                <c:pt idx="4509">
                  <c:v>-1.0444434505006444E-2</c:v>
                </c:pt>
                <c:pt idx="4510">
                  <c:v>-1.1482522600716536E-2</c:v>
                </c:pt>
                <c:pt idx="4511">
                  <c:v>-1.2518797472999608E-2</c:v>
                </c:pt>
                <c:pt idx="4512">
                  <c:v>-1.3553095482040561E-2</c:v>
                </c:pt>
                <c:pt idx="4513">
                  <c:v>-1.458525330019275E-2</c:v>
                </c:pt>
                <c:pt idx="4514">
                  <c:v>-1.5615107937773981E-2</c:v>
                </c:pt>
                <c:pt idx="4515">
                  <c:v>-1.6642496768797477E-2</c:v>
                </c:pt>
                <c:pt idx="4516">
                  <c:v>-1.7667257556657056E-2</c:v>
                </c:pt>
                <c:pt idx="4517">
                  <c:v>-1.8689228479745027E-2</c:v>
                </c:pt>
                <c:pt idx="4518">
                  <c:v>-1.9708248157004536E-2</c:v>
                </c:pt>
                <c:pt idx="4519">
                  <c:v>-2.07241556734181E-2</c:v>
                </c:pt>
                <c:pt idx="4520">
                  <c:v>-2.1736790605411071E-2</c:v>
                </c:pt>
                <c:pt idx="4521">
                  <c:v>-2.2745993046188951E-2</c:v>
                </c:pt>
                <c:pt idx="4522">
                  <c:v>-2.3751603630987415E-2</c:v>
                </c:pt>
                <c:pt idx="4523">
                  <c:v>-2.4753463562236691E-2</c:v>
                </c:pt>
                <c:pt idx="4524">
                  <c:v>-2.5751414634642086E-2</c:v>
                </c:pt>
                <c:pt idx="4525">
                  <c:v>-2.6745299260159616E-2</c:v>
                </c:pt>
                <c:pt idx="4526">
                  <c:v>-2.7734960492885555E-2</c:v>
                </c:pt>
                <c:pt idx="4527">
                  <c:v>-2.872024205383884E-2</c:v>
                </c:pt>
                <c:pt idx="4528">
                  <c:v>-2.9700988355638253E-2</c:v>
                </c:pt>
                <c:pt idx="4529">
                  <c:v>-3.0677044527075894E-2</c:v>
                </c:pt>
                <c:pt idx="4530">
                  <c:v>-3.164825643756649E-2</c:v>
                </c:pt>
                <c:pt idx="4531">
                  <c:v>-3.2614470721490825E-2</c:v>
                </c:pt>
                <c:pt idx="4532">
                  <c:v>-3.3575534802412869E-2</c:v>
                </c:pt>
                <c:pt idx="4533">
                  <c:v>-3.4531296917172272E-2</c:v>
                </c:pt>
                <c:pt idx="4534">
                  <c:v>-3.5481606139853815E-2</c:v>
                </c:pt>
                <c:pt idx="4535">
                  <c:v>-3.6426312405613941E-2</c:v>
                </c:pt>
                <c:pt idx="4536">
                  <c:v>-3.7365266534381998E-2</c:v>
                </c:pt>
                <c:pt idx="4537">
                  <c:v>-3.829832025441645E-2</c:v>
                </c:pt>
                <c:pt idx="4538">
                  <c:v>-3.9225326225717665E-2</c:v>
                </c:pt>
                <c:pt idx="4539">
                  <c:v>-4.0146138063298788E-2</c:v>
                </c:pt>
                <c:pt idx="4540">
                  <c:v>-4.1060610360295305E-2</c:v>
                </c:pt>
                <c:pt idx="4541">
                  <c:v>-4.1968598710930734E-2</c:v>
                </c:pt>
                <c:pt idx="4542">
                  <c:v>-4.286995973331887E-2</c:v>
                </c:pt>
                <c:pt idx="4543">
                  <c:v>-4.3764551092104469E-2</c:v>
                </c:pt>
                <c:pt idx="4544">
                  <c:v>-4.4652231520943657E-2</c:v>
                </c:pt>
                <c:pt idx="4545">
                  <c:v>-4.5532860844805484E-2</c:v>
                </c:pt>
                <c:pt idx="4546">
                  <c:v>-4.6406300002111239E-2</c:v>
                </c:pt>
                <c:pt idx="4547">
                  <c:v>-4.7272411066692839E-2</c:v>
                </c:pt>
                <c:pt idx="4548">
                  <c:v>-4.8131057269572043E-2</c:v>
                </c:pt>
                <c:pt idx="4549">
                  <c:v>-4.8982103020561718E-2</c:v>
                </c:pt>
                <c:pt idx="4550">
                  <c:v>-4.9825413929671249E-2</c:v>
                </c:pt>
                <c:pt idx="4551">
                  <c:v>-5.0660856828332233E-2</c:v>
                </c:pt>
                <c:pt idx="4552">
                  <c:v>-5.1488299790426267E-2</c:v>
                </c:pt>
                <c:pt idx="4553">
                  <c:v>-5.2307612153116807E-2</c:v>
                </c:pt>
                <c:pt idx="4554">
                  <c:v>-5.3118664537485961E-2</c:v>
                </c:pt>
                <c:pt idx="4555">
                  <c:v>-5.392132886895936E-2</c:v>
                </c:pt>
                <c:pt idx="4556">
                  <c:v>-5.4715478397534378E-2</c:v>
                </c:pt>
                <c:pt idx="4557">
                  <c:v>-5.5500987717794471E-2</c:v>
                </c:pt>
                <c:pt idx="4558">
                  <c:v>-5.6277732788711267E-2</c:v>
                </c:pt>
                <c:pt idx="4559">
                  <c:v>-5.7045590953235602E-2</c:v>
                </c:pt>
                <c:pt idx="4560">
                  <c:v>-5.7804440957661185E-2</c:v>
                </c:pt>
                <c:pt idx="4561">
                  <c:v>-5.8554162970775543E-2</c:v>
                </c:pt>
                <c:pt idx="4562">
                  <c:v>-5.9294638602781842E-2</c:v>
                </c:pt>
                <c:pt idx="4563">
                  <c:v>-6.0025750923993176E-2</c:v>
                </c:pt>
                <c:pt idx="4564">
                  <c:v>-6.0747384483300443E-2</c:v>
                </c:pt>
                <c:pt idx="4565">
                  <c:v>-6.1459425326398413E-2</c:v>
                </c:pt>
                <c:pt idx="4566">
                  <c:v>-6.2161761013783817E-2</c:v>
                </c:pt>
                <c:pt idx="4567">
                  <c:v>-6.2854280638509966E-2</c:v>
                </c:pt>
                <c:pt idx="4568">
                  <c:v>-6.3536874843699451E-2</c:v>
                </c:pt>
                <c:pt idx="4569">
                  <c:v>-6.4209435839816045E-2</c:v>
                </c:pt>
                <c:pt idx="4570">
                  <c:v>-6.4871857421681181E-2</c:v>
                </c:pt>
                <c:pt idx="4571">
                  <c:v>-6.5524034985248086E-2</c:v>
                </c:pt>
                <c:pt idx="4572">
                  <c:v>-6.6165865544119296E-2</c:v>
                </c:pt>
                <c:pt idx="4573">
                  <c:v>-6.6797247745808572E-2</c:v>
                </c:pt>
                <c:pt idx="4574">
                  <c:v>-6.7418081887749254E-2</c:v>
                </c:pt>
                <c:pt idx="4575">
                  <c:v>-6.8028269933031335E-2</c:v>
                </c:pt>
                <c:pt idx="4576">
                  <c:v>-6.8627715525889046E-2</c:v>
                </c:pt>
                <c:pt idx="4577">
                  <c:v>-6.92163240069157E-2</c:v>
                </c:pt>
                <c:pt idx="4578">
                  <c:v>-6.9794002428008164E-2</c:v>
                </c:pt>
                <c:pt idx="4579">
                  <c:v>-7.0360659567047137E-2</c:v>
                </c:pt>
                <c:pt idx="4580">
                  <c:v>-7.0916205942301525E-2</c:v>
                </c:pt>
                <c:pt idx="4581">
                  <c:v>-7.146055382655804E-2</c:v>
                </c:pt>
                <c:pt idx="4582">
                  <c:v>-7.1993617260976792E-2</c:v>
                </c:pt>
                <c:pt idx="4583">
                  <c:v>-7.2515312068661408E-2</c:v>
                </c:pt>
                <c:pt idx="4584">
                  <c:v>-7.3025555867954159E-2</c:v>
                </c:pt>
                <c:pt idx="4585">
                  <c:v>-7.3524268085444253E-2</c:v>
                </c:pt>
                <c:pt idx="4586">
                  <c:v>-7.4011369968690816E-2</c:v>
                </c:pt>
                <c:pt idx="4587">
                  <c:v>-7.4486784598660968E-2</c:v>
                </c:pt>
                <c:pt idx="4588">
                  <c:v>-7.4950436901872933E-2</c:v>
                </c:pt>
                <c:pt idx="4589">
                  <c:v>-7.5402253662253269E-2</c:v>
                </c:pt>
                <c:pt idx="4590">
                  <c:v>-7.5842163532697945E-2</c:v>
                </c:pt>
                <c:pt idx="4591">
                  <c:v>-7.6270097046338386E-2</c:v>
                </c:pt>
                <c:pt idx="4592">
                  <c:v>-7.6685986627513025E-2</c:v>
                </c:pt>
                <c:pt idx="4593">
                  <c:v>-7.7089766602435425E-2</c:v>
                </c:pt>
                <c:pt idx="4594">
                  <c:v>-7.7481373209566815E-2</c:v>
                </c:pt>
                <c:pt idx="4595">
                  <c:v>-7.7860744609684326E-2</c:v>
                </c:pt>
                <c:pt idx="4596">
                  <c:v>-7.82278208956457E-2</c:v>
                </c:pt>
                <c:pt idx="4597">
                  <c:v>-7.8582544101850962E-2</c:v>
                </c:pt>
                <c:pt idx="4598">
                  <c:v>-7.8924858213393401E-2</c:v>
                </c:pt>
                <c:pt idx="4599">
                  <c:v>-7.925470917490661E-2</c:v>
                </c:pt>
                <c:pt idx="4600">
                  <c:v>-7.9572044899100025E-2</c:v>
                </c:pt>
                <c:pt idx="4601">
                  <c:v>-7.9876815274983845E-2</c:v>
                </c:pt>
                <c:pt idx="4602">
                  <c:v>-8.0168972175783434E-2</c:v>
                </c:pt>
                <c:pt idx="4603">
                  <c:v>-8.044846946653704E-2</c:v>
                </c:pt>
                <c:pt idx="4604">
                  <c:v>-8.0715263011382432E-2</c:v>
                </c:pt>
                <c:pt idx="4605">
                  <c:v>-8.0969310680526152E-2</c:v>
                </c:pt>
                <c:pt idx="4606">
                  <c:v>-8.1210572356895994E-2</c:v>
                </c:pt>
                <c:pt idx="4607">
                  <c:v>-8.1439009942477034E-2</c:v>
                </c:pt>
                <c:pt idx="4608">
                  <c:v>-8.1654587364326112E-2</c:v>
                </c:pt>
                <c:pt idx="4609">
                  <c:v>-8.1857270580269301E-2</c:v>
                </c:pt>
                <c:pt idx="4610">
                  <c:v>-8.2047027584277246E-2</c:v>
                </c:pt>
                <c:pt idx="4611">
                  <c:v>-8.2223828411519095E-2</c:v>
                </c:pt>
                <c:pt idx="4612">
                  <c:v>-8.2387645143095128E-2</c:v>
                </c:pt>
                <c:pt idx="4613">
                  <c:v>-8.2538451910444205E-2</c:v>
                </c:pt>
                <c:pt idx="4614">
                  <c:v>-8.2676224899429565E-2</c:v>
                </c:pt>
                <c:pt idx="4615">
                  <c:v>-8.2800942354099169E-2</c:v>
                </c:pt>
                <c:pt idx="4616">
                  <c:v>-8.2912584580121018E-2</c:v>
                </c:pt>
                <c:pt idx="4617">
                  <c:v>-8.3011133947893709E-2</c:v>
                </c:pt>
                <c:pt idx="4618">
                  <c:v>-8.3096574895329525E-2</c:v>
                </c:pt>
                <c:pt idx="4619">
                  <c:v>-8.3168893930312404E-2</c:v>
                </c:pt>
                <c:pt idx="4620">
                  <c:v>-8.3228079632828397E-2</c:v>
                </c:pt>
                <c:pt idx="4621">
                  <c:v>-8.3274122656768909E-2</c:v>
                </c:pt>
                <c:pt idx="4622">
                  <c:v>-8.330701573140685E-2</c:v>
                </c:pt>
                <c:pt idx="4623">
                  <c:v>-8.332675366254437E-2</c:v>
                </c:pt>
                <c:pt idx="4624">
                  <c:v>-8.3333333333333315E-2</c:v>
                </c:pt>
                <c:pt idx="4625">
                  <c:v>-8.3326753704767401E-2</c:v>
                </c:pt>
                <c:pt idx="4626">
                  <c:v>-8.3307015815846291E-2</c:v>
                </c:pt>
                <c:pt idx="4627">
                  <c:v>-8.3274122783411397E-2</c:v>
                </c:pt>
                <c:pt idx="4628">
                  <c:v>-8.3228079801653865E-2</c:v>
                </c:pt>
                <c:pt idx="4629">
                  <c:v>-8.3168894141294261E-2</c:v>
                </c:pt>
                <c:pt idx="4630">
                  <c:v>-8.3096575148434437E-2</c:v>
                </c:pt>
                <c:pt idx="4631">
                  <c:v>-8.3011134243081819E-2</c:v>
                </c:pt>
                <c:pt idx="4632">
                  <c:v>-8.2912584917345614E-2</c:v>
                </c:pt>
                <c:pt idx="4633">
                  <c:v>-8.2800942733306876E-2</c:v>
                </c:pt>
                <c:pt idx="4634">
                  <c:v>-8.267622532056064E-2</c:v>
                </c:pt>
                <c:pt idx="4635">
                  <c:v>-8.2538452373432117E-2</c:v>
                </c:pt>
                <c:pt idx="4636">
                  <c:v>-8.238764564786695E-2</c:v>
                </c:pt>
                <c:pt idx="4637">
                  <c:v>-8.222382895799496E-2</c:v>
                </c:pt>
                <c:pt idx="4638">
                  <c:v>-8.2047028172370626E-2</c:v>
                </c:pt>
                <c:pt idx="4639">
                  <c:v>-8.1857271209887547E-2</c:v>
                </c:pt>
                <c:pt idx="4640">
                  <c:v>-8.1654588035369804E-2</c:v>
                </c:pt>
                <c:pt idx="4641">
                  <c:v>-8.1439010654840452E-2</c:v>
                </c:pt>
                <c:pt idx="4642">
                  <c:v>-8.1210573110466408E-2</c:v>
                </c:pt>
                <c:pt idx="4643">
                  <c:v>-8.0969311475184283E-2</c:v>
                </c:pt>
                <c:pt idx="4644">
                  <c:v>-8.071526384700306E-2</c:v>
                </c:pt>
                <c:pt idx="4645">
                  <c:v>-8.0448470342988215E-2</c:v>
                </c:pt>
                <c:pt idx="4646">
                  <c:v>-8.0168973092927087E-2</c:v>
                </c:pt>
                <c:pt idx="4647">
                  <c:v>-7.9876816232674827E-2</c:v>
                </c:pt>
                <c:pt idx="4648">
                  <c:v>-7.9572045897186763E-2</c:v>
                </c:pt>
                <c:pt idx="4649">
                  <c:v>-7.9254710213231813E-2</c:v>
                </c:pt>
                <c:pt idx="4650">
                  <c:v>-7.8924859291793117E-2</c:v>
                </c:pt>
                <c:pt idx="4651">
                  <c:v>-7.85825452201553E-2</c:v>
                </c:pt>
                <c:pt idx="4652">
                  <c:v>-7.8227822053677662E-2</c:v>
                </c:pt>
                <c:pt idx="4653">
                  <c:v>-7.7860745807260642E-2</c:v>
                </c:pt>
                <c:pt idx="4654">
                  <c:v>-7.7481374446498788E-2</c:v>
                </c:pt>
                <c:pt idx="4655">
                  <c:v>-7.7089767878527726E-2</c:v>
                </c:pt>
                <c:pt idx="4656">
                  <c:v>-7.6685987942564607E-2</c:v>
                </c:pt>
                <c:pt idx="4657">
                  <c:v>-7.6270098400141123E-2</c:v>
                </c:pt>
                <c:pt idx="4658">
                  <c:v>-7.5842164925037578E-2</c:v>
                </c:pt>
                <c:pt idx="4659">
                  <c:v>-7.5402255092910417E-2</c:v>
                </c:pt>
                <c:pt idx="4660">
                  <c:v>-7.4950438370621653E-2</c:v>
                </c:pt>
                <c:pt idx="4661">
                  <c:v>-7.4486786105269875E-2</c:v>
                </c:pt>
                <c:pt idx="4662">
                  <c:v>-7.4011371512921489E-2</c:v>
                </c:pt>
                <c:pt idx="4663">
                  <c:v>-7.3524269667052264E-2</c:v>
                </c:pt>
                <c:pt idx="4664">
                  <c:v>-7.3025557486690304E-2</c:v>
                </c:pt>
                <c:pt idx="4665">
                  <c:v>-7.2515313724270072E-2</c:v>
                </c:pt>
                <c:pt idx="4666">
                  <c:v>-7.1993618953196545E-2</c:v>
                </c:pt>
                <c:pt idx="4667">
                  <c:v>-7.1460555555121666E-2</c:v>
                </c:pt>
                <c:pt idx="4668">
                  <c:v>-7.0916207706936032E-2</c:v>
                </c:pt>
                <c:pt idx="4669">
                  <c:v>-7.036066136747389E-2</c:v>
                </c:pt>
                <c:pt idx="4670">
                  <c:v>-6.9794004263942847E-2</c:v>
                </c:pt>
                <c:pt idx="4671">
                  <c:v>-6.9216325878068405E-2</c:v>
                </c:pt>
                <c:pt idx="4672">
                  <c:v>-6.8627717431964302E-2</c:v>
                </c:pt>
                <c:pt idx="4673">
                  <c:v>-6.8028271873728133E-2</c:v>
                </c:pt>
                <c:pt idx="4674">
                  <c:v>-6.7418083862761144E-2</c:v>
                </c:pt>
                <c:pt idx="4675">
                  <c:v>-6.6797249754824387E-2</c:v>
                </c:pt>
                <c:pt idx="4676">
                  <c:v>-6.6165867586820373E-2</c:v>
                </c:pt>
                <c:pt idx="4677">
                  <c:v>-6.5524037061312573E-2</c:v>
                </c:pt>
                <c:pt idx="4678">
                  <c:v>-6.4871859530781964E-2</c:v>
                </c:pt>
                <c:pt idx="4679">
                  <c:v>-6.4209437981619377E-2</c:v>
                </c:pt>
                <c:pt idx="4680">
                  <c:v>-6.3536877017867102E-2</c:v>
                </c:pt>
                <c:pt idx="4681">
                  <c:v>-6.2854282844697809E-2</c:v>
                </c:pt>
                <c:pt idx="4682">
                  <c:v>-6.2161763251644263E-2</c:v>
                </c:pt>
                <c:pt idx="4683">
                  <c:v>-6.1459427595578854E-2</c:v>
                </c:pt>
                <c:pt idx="4684">
                  <c:v>-6.074738678344177E-2</c:v>
                </c:pt>
                <c:pt idx="4685">
                  <c:v>-6.0025753254732188E-2</c:v>
                </c:pt>
                <c:pt idx="4686">
                  <c:v>-5.9294640963749638E-2</c:v>
                </c:pt>
                <c:pt idx="4687">
                  <c:v>-5.855416536160013E-2</c:v>
                </c:pt>
                <c:pt idx="4688">
                  <c:v>-5.7804443377965864E-2</c:v>
                </c:pt>
                <c:pt idx="4689">
                  <c:v>-5.7045593402637339E-2</c:v>
                </c:pt>
                <c:pt idx="4690">
                  <c:v>-5.6277735266823281E-2</c:v>
                </c:pt>
                <c:pt idx="4691">
                  <c:v>-5.5500990224224556E-2</c:v>
                </c:pt>
                <c:pt idx="4692">
                  <c:v>-5.4715480931887606E-2</c:v>
                </c:pt>
                <c:pt idx="4693">
                  <c:v>-5.3921331430836432E-2</c:v>
                </c:pt>
                <c:pt idx="4694">
                  <c:v>-5.3118667126481438E-2</c:v>
                </c:pt>
                <c:pt idx="4695">
                  <c:v>-5.2307614768821863E-2</c:v>
                </c:pt>
                <c:pt idx="4696">
                  <c:v>-5.1488302432426906E-2</c:v>
                </c:pt>
                <c:pt idx="4697">
                  <c:v>-5.0660859496212164E-2</c:v>
                </c:pt>
                <c:pt idx="4698">
                  <c:v>-4.9825416623010162E-2</c:v>
                </c:pt>
                <c:pt idx="4699">
                  <c:v>-4.898210573893335E-2</c:v>
                </c:pt>
                <c:pt idx="4700">
                  <c:v>-4.8131060012547133E-2</c:v>
                </c:pt>
                <c:pt idx="4701">
                  <c:v>-4.7272413833837255E-2</c:v>
                </c:pt>
                <c:pt idx="4702">
                  <c:v>-4.640630279298899E-2</c:v>
                </c:pt>
                <c:pt idx="4703">
                  <c:v>-4.5532863658976852E-2</c:v>
                </c:pt>
                <c:pt idx="4704">
                  <c:v>-4.4652234357963262E-2</c:v>
                </c:pt>
                <c:pt idx="4705">
                  <c:v>-4.3764553951524315E-2</c:v>
                </c:pt>
                <c:pt idx="4706">
                  <c:v>-4.2869962614686417E-2</c:v>
                </c:pt>
                <c:pt idx="4707">
                  <c:v>-4.1968601613791977E-2</c:v>
                </c:pt>
                <c:pt idx="4708">
                  <c:v>-4.106061328419288E-2</c:v>
                </c:pt>
                <c:pt idx="4709">
                  <c:v>-4.0146141007769955E-2</c:v>
                </c:pt>
                <c:pt idx="4710">
                  <c:v>-3.9225329190297462E-2</c:v>
                </c:pt>
                <c:pt idx="4711">
                  <c:v>-3.8298323238635683E-2</c:v>
                </c:pt>
                <c:pt idx="4712">
                  <c:v>-3.736526953777046E-2</c:v>
                </c:pt>
                <c:pt idx="4713">
                  <c:v>-3.642631542769844E-2</c:v>
                </c:pt>
                <c:pt idx="4714">
                  <c:v>-3.5481609180156061E-2</c:v>
                </c:pt>
                <c:pt idx="4715">
                  <c:v>-3.4531299975212169E-2</c:v>
                </c:pt>
                <c:pt idx="4716">
                  <c:v>-3.3575537877706438E-2</c:v>
                </c:pt>
                <c:pt idx="4717">
                  <c:v>-3.2614473813553514E-2</c:v>
                </c:pt>
                <c:pt idx="4718">
                  <c:v>-3.1648259545911113E-2</c:v>
                </c:pt>
                <c:pt idx="4719">
                  <c:v>-3.0677047651210532E-2</c:v>
                </c:pt>
                <c:pt idx="4720">
                  <c:v>-2.9700991495069565E-2</c:v>
                </c:pt>
                <c:pt idx="4721">
                  <c:v>-2.8720245208069959E-2</c:v>
                </c:pt>
                <c:pt idx="4722">
                  <c:v>-2.7734963661419504E-2</c:v>
                </c:pt>
                <c:pt idx="4723">
                  <c:v>-2.6745302442497166E-2</c:v>
                </c:pt>
                <c:pt idx="4724">
                  <c:v>-2.575141783027959E-2</c:v>
                </c:pt>
                <c:pt idx="4725">
                  <c:v>-2.475346677066952E-2</c:v>
                </c:pt>
                <c:pt idx="4726">
                  <c:v>-2.3751606851707786E-2</c:v>
                </c:pt>
                <c:pt idx="4727">
                  <c:v>-2.2745996278689409E-2</c:v>
                </c:pt>
                <c:pt idx="4728">
                  <c:v>-2.1736793849182302E-2</c:v>
                </c:pt>
                <c:pt idx="4729">
                  <c:v>-2.0724158927946743E-2</c:v>
                </c:pt>
                <c:pt idx="4730">
                  <c:v>-1.9708251421776662E-2</c:v>
                </c:pt>
                <c:pt idx="4731">
                  <c:v>-1.8689231754243939E-2</c:v>
                </c:pt>
                <c:pt idx="4732">
                  <c:v>-1.7667260840366818E-2</c:v>
                </c:pt>
                <c:pt idx="4733">
                  <c:v>-1.6642500061200712E-2</c:v>
                </c:pt>
                <c:pt idx="4734">
                  <c:v>-1.5615111238349631E-2</c:v>
                </c:pt>
                <c:pt idx="4735">
                  <c:v>-1.4585256608419609E-2</c:v>
                </c:pt>
                <c:pt idx="4736">
                  <c:v>-1.3553098797395054E-2</c:v>
                </c:pt>
                <c:pt idx="4737">
                  <c:v>-1.2518800794959373E-2</c:v>
                </c:pt>
                <c:pt idx="4738">
                  <c:v>-1.1482525928758166E-2</c:v>
                </c:pt>
                <c:pt idx="4739">
                  <c:v>-1.0444437838603231E-2</c:v>
                </c:pt>
                <c:pt idx="4740">
                  <c:v>-9.4047004506389604E-3</c:v>
                </c:pt>
                <c:pt idx="4741">
                  <c:v>-8.3634779514518177E-3</c:v>
                </c:pt>
                <c:pt idx="4742">
                  <c:v>-7.3209347621445431E-3</c:v>
                </c:pt>
                <c:pt idx="4743">
                  <c:v>-6.2772355123733407E-3</c:v>
                </c:pt>
                <c:pt idx="4744">
                  <c:v>-5.2325450143462203E-3</c:v>
                </c:pt>
                <c:pt idx="4745">
                  <c:v>-4.1870282368043207E-3</c:v>
                </c:pt>
                <c:pt idx="4746">
                  <c:v>-3.1408502789667166E-3</c:v>
                </c:pt>
                <c:pt idx="4747">
                  <c:v>-2.0941763444605166E-3</c:v>
                </c:pt>
                <c:pt idx="4748">
                  <c:v>-1.0471717152344773E-3</c:v>
                </c:pt>
                <c:pt idx="4749">
                  <c:v>-1.7254543337016117E-9</c:v>
                </c:pt>
                <c:pt idx="4750">
                  <c:v>-1.0471682645982793E-3</c:v>
                </c:pt>
                <c:pt idx="4751">
                  <c:v>-2.0941728946428672E-3</c:v>
                </c:pt>
                <c:pt idx="4752">
                  <c:v>-3.1408468305111977E-3</c:v>
                </c:pt>
                <c:pt idx="4753">
                  <c:v>-4.1870247902543005E-3</c:v>
                </c:pt>
                <c:pt idx="4754">
                  <c:v>-5.2325415702471319E-3</c:v>
                </c:pt>
                <c:pt idx="4755">
                  <c:v>-6.2772320712690495E-3</c:v>
                </c:pt>
                <c:pt idx="4756">
                  <c:v>-7.3209313245796168E-3</c:v>
                </c:pt>
                <c:pt idx="4757">
                  <c:v>-8.3634745179679074E-3</c:v>
                </c:pt>
                <c:pt idx="4758">
                  <c:v>-9.4046970217782546E-3</c:v>
                </c:pt>
                <c:pt idx="4759">
                  <c:v>-1.0444434414907186E-2</c:v>
                </c:pt>
                <c:pt idx="4760">
                  <c:v>-1.1482522510767422E-2</c:v>
                </c:pt>
                <c:pt idx="4761">
                  <c:v>-1.2518797383213667E-2</c:v>
                </c:pt>
                <c:pt idx="4762">
                  <c:v>-1.3553095392433148E-2</c:v>
                </c:pt>
                <c:pt idx="4763">
                  <c:v>-1.4585253210779178E-2</c:v>
                </c:pt>
                <c:pt idx="4764">
                  <c:v>-1.5615107848567206E-2</c:v>
                </c:pt>
                <c:pt idx="4765">
                  <c:v>-1.6642496679811582E-2</c:v>
                </c:pt>
                <c:pt idx="4766">
                  <c:v>-1.7667257467904939E-2</c:v>
                </c:pt>
                <c:pt idx="4767">
                  <c:v>-1.8689228391241861E-2</c:v>
                </c:pt>
                <c:pt idx="4768">
                  <c:v>-1.9708248068765442E-2</c:v>
                </c:pt>
                <c:pt idx="4769">
                  <c:v>-2.0724155585455865E-2</c:v>
                </c:pt>
                <c:pt idx="4770">
                  <c:v>-2.1736790517739583E-2</c:v>
                </c:pt>
                <c:pt idx="4771">
                  <c:v>-2.2745992958820918E-2</c:v>
                </c:pt>
                <c:pt idx="4772">
                  <c:v>-2.3751603543937776E-2</c:v>
                </c:pt>
                <c:pt idx="4773">
                  <c:v>-2.4753463475520321E-2</c:v>
                </c:pt>
                <c:pt idx="4774">
                  <c:v>-2.575141454827154E-2</c:v>
                </c:pt>
                <c:pt idx="4775">
                  <c:v>-2.6745299174148539E-2</c:v>
                </c:pt>
                <c:pt idx="4776">
                  <c:v>-2.7734960407246406E-2</c:v>
                </c:pt>
                <c:pt idx="4777">
                  <c:v>-2.8720241968586264E-2</c:v>
                </c:pt>
                <c:pt idx="4778">
                  <c:v>-2.9700988270786825E-2</c:v>
                </c:pt>
                <c:pt idx="4779">
                  <c:v>-3.0677044442637899E-2</c:v>
                </c:pt>
                <c:pt idx="4780">
                  <c:v>-3.1648256353555261E-2</c:v>
                </c:pt>
                <c:pt idx="4781">
                  <c:v>-3.2614470637918544E-2</c:v>
                </c:pt>
                <c:pt idx="4782">
                  <c:v>-3.357553471929383E-2</c:v>
                </c:pt>
                <c:pt idx="4783">
                  <c:v>-3.4531296834520664E-2</c:v>
                </c:pt>
                <c:pt idx="4784">
                  <c:v>-3.5481606057681615E-2</c:v>
                </c:pt>
                <c:pt idx="4785">
                  <c:v>-3.6426312323934125E-2</c:v>
                </c:pt>
                <c:pt idx="4786">
                  <c:v>-3.7365266453206404E-2</c:v>
                </c:pt>
                <c:pt idx="4787">
                  <c:v>-3.8298320173758962E-2</c:v>
                </c:pt>
                <c:pt idx="4788">
                  <c:v>-3.9225326145592064E-2</c:v>
                </c:pt>
                <c:pt idx="4789">
                  <c:v>-4.0146137983716669E-2</c:v>
                </c:pt>
                <c:pt idx="4790">
                  <c:v>-4.1060610281269248E-2</c:v>
                </c:pt>
                <c:pt idx="4791">
                  <c:v>-4.1968598632472189E-2</c:v>
                </c:pt>
                <c:pt idx="4792">
                  <c:v>-4.2869959655441263E-2</c:v>
                </c:pt>
                <c:pt idx="4793">
                  <c:v>-4.3764551014821094E-2</c:v>
                </c:pt>
                <c:pt idx="4794">
                  <c:v>-4.4652231444265701E-2</c:v>
                </c:pt>
                <c:pt idx="4795">
                  <c:v>-4.5532860768745069E-2</c:v>
                </c:pt>
                <c:pt idx="4796">
                  <c:v>-4.6406299926679384E-2</c:v>
                </c:pt>
                <c:pt idx="4797">
                  <c:v>-4.7272410991902457E-2</c:v>
                </c:pt>
                <c:pt idx="4798">
                  <c:v>-4.8131057195435901E-2</c:v>
                </c:pt>
                <c:pt idx="4799">
                  <c:v>-4.8982102947090544E-2</c:v>
                </c:pt>
                <c:pt idx="4800">
                  <c:v>-4.9825413856876659E-2</c:v>
                </c:pt>
                <c:pt idx="4801">
                  <c:v>-5.0660856756224754E-2</c:v>
                </c:pt>
                <c:pt idx="4802">
                  <c:v>-5.148829971901827E-2</c:v>
                </c:pt>
                <c:pt idx="4803">
                  <c:v>-5.230761208242047E-2</c:v>
                </c:pt>
                <c:pt idx="4804">
                  <c:v>-5.3118664467511519E-2</c:v>
                </c:pt>
                <c:pt idx="4805">
                  <c:v>-5.3921328799717866E-2</c:v>
                </c:pt>
                <c:pt idx="4806">
                  <c:v>-5.4715478329035873E-2</c:v>
                </c:pt>
                <c:pt idx="4807">
                  <c:v>-5.5500987650050675E-2</c:v>
                </c:pt>
                <c:pt idx="4808">
                  <c:v>-5.6277732721733746E-2</c:v>
                </c:pt>
                <c:pt idx="4809">
                  <c:v>-5.7045590887034044E-2</c:v>
                </c:pt>
                <c:pt idx="4810">
                  <c:v>-5.780444089224606E-2</c:v>
                </c:pt>
                <c:pt idx="4811">
                  <c:v>-5.855416290615633E-2</c:v>
                </c:pt>
                <c:pt idx="4812">
                  <c:v>-5.9294638538969602E-2</c:v>
                </c:pt>
                <c:pt idx="4813">
                  <c:v>-6.0025750860998796E-2</c:v>
                </c:pt>
                <c:pt idx="4814">
                  <c:v>-6.074738442113304E-2</c:v>
                </c:pt>
                <c:pt idx="4815">
                  <c:v>-6.145942526506782E-2</c:v>
                </c:pt>
                <c:pt idx="4816">
                  <c:v>-6.2161760953298922E-2</c:v>
                </c:pt>
                <c:pt idx="4817">
                  <c:v>-6.2854280578881108E-2</c:v>
                </c:pt>
                <c:pt idx="4818">
                  <c:v>-6.3536874784936831E-2</c:v>
                </c:pt>
                <c:pt idx="4819">
                  <c:v>-6.4209435781928156E-2</c:v>
                </c:pt>
                <c:pt idx="4820">
                  <c:v>-6.4871857364677155E-2</c:v>
                </c:pt>
                <c:pt idx="4821">
                  <c:v>-6.5524034929136207E-2</c:v>
                </c:pt>
                <c:pt idx="4822">
                  <c:v>-6.6165865488909167E-2</c:v>
                </c:pt>
                <c:pt idx="4823">
                  <c:v>-6.6797247691509617E-2</c:v>
                </c:pt>
                <c:pt idx="4824">
                  <c:v>-6.7418081834368621E-2</c:v>
                </c:pt>
                <c:pt idx="4825">
                  <c:v>-6.8028269880578182E-2</c:v>
                </c:pt>
                <c:pt idx="4826">
                  <c:v>-6.8627715474371645E-2</c:v>
                </c:pt>
                <c:pt idx="4827">
                  <c:v>-6.9216323956342182E-2</c:v>
                </c:pt>
                <c:pt idx="4828">
                  <c:v>-6.9794002378386497E-2</c:v>
                </c:pt>
                <c:pt idx="4829">
                  <c:v>-7.0360659518385188E-2</c:v>
                </c:pt>
                <c:pt idx="4830">
                  <c:v>-7.0916205894606968E-2</c:v>
                </c:pt>
                <c:pt idx="4831">
                  <c:v>-7.1460553779838426E-2</c:v>
                </c:pt>
                <c:pt idx="4832">
                  <c:v>-7.1993617215239461E-2</c:v>
                </c:pt>
                <c:pt idx="4833">
                  <c:v>-7.2515312023913606E-2</c:v>
                </c:pt>
                <c:pt idx="4834">
                  <c:v>-7.3025555824202948E-2</c:v>
                </c:pt>
                <c:pt idx="4835">
                  <c:v>-7.3524268042696558E-2</c:v>
                </c:pt>
                <c:pt idx="4836">
                  <c:v>-7.4011369926953355E-2</c:v>
                </c:pt>
                <c:pt idx="4837">
                  <c:v>-7.4486784557940347E-2</c:v>
                </c:pt>
                <c:pt idx="4838">
                  <c:v>-7.4950436862175576E-2</c:v>
                </c:pt>
                <c:pt idx="4839">
                  <c:v>-7.5402253623585463E-2</c:v>
                </c:pt>
                <c:pt idx="4840">
                  <c:v>-7.5842163495065784E-2</c:v>
                </c:pt>
                <c:pt idx="4841">
                  <c:v>-7.6270097009747809E-2</c:v>
                </c:pt>
                <c:pt idx="4842">
                  <c:v>-7.6685986591969818E-2</c:v>
                </c:pt>
                <c:pt idx="4843">
                  <c:v>-7.7089766567945195E-2</c:v>
                </c:pt>
                <c:pt idx="4844">
                  <c:v>-7.7481373176135016E-2</c:v>
                </c:pt>
                <c:pt idx="4845">
                  <c:v>-7.7860744577316232E-2</c:v>
                </c:pt>
                <c:pt idx="4846">
                  <c:v>-7.8227820864346417E-2</c:v>
                </c:pt>
                <c:pt idx="4847">
                  <c:v>-7.8582544071625446E-2</c:v>
                </c:pt>
                <c:pt idx="4848">
                  <c:v>-7.892485818424641E-2</c:v>
                </c:pt>
                <c:pt idx="4849">
                  <c:v>-7.9254709146842753E-2</c:v>
                </c:pt>
                <c:pt idx="4850">
                  <c:v>-7.9572044872123729E-2</c:v>
                </c:pt>
                <c:pt idx="4851">
                  <c:v>-7.9876815249099717E-2</c:v>
                </c:pt>
                <c:pt idx="4852">
                  <c:v>-8.0168972150995207E-2</c:v>
                </c:pt>
                <c:pt idx="4853">
                  <c:v>-8.0448469442848308E-2</c:v>
                </c:pt>
                <c:pt idx="4854">
                  <c:v>-8.0715262988797262E-2</c:v>
                </c:pt>
                <c:pt idx="4855">
                  <c:v>-8.0969310659048124E-2</c:v>
                </c:pt>
                <c:pt idx="4856">
                  <c:v>-8.1210572336528758E-2</c:v>
                </c:pt>
                <c:pt idx="4857">
                  <c:v>-8.1439009923223518E-2</c:v>
                </c:pt>
                <c:pt idx="4858">
                  <c:v>-8.1654587346189134E-2</c:v>
                </c:pt>
                <c:pt idx="4859">
                  <c:v>-8.1857270563251969E-2</c:v>
                </c:pt>
                <c:pt idx="4860">
                  <c:v>-8.2047027568382253E-2</c:v>
                </c:pt>
                <c:pt idx="4861">
                  <c:v>-8.2223828396749146E-2</c:v>
                </c:pt>
                <c:pt idx="4862">
                  <c:v>-8.2387645129452333E-2</c:v>
                </c:pt>
                <c:pt idx="4863">
                  <c:v>-8.2538451897930562E-2</c:v>
                </c:pt>
                <c:pt idx="4864">
                  <c:v>-8.2676224888047239E-2</c:v>
                </c:pt>
                <c:pt idx="4865">
                  <c:v>-8.2800942343849937E-2</c:v>
                </c:pt>
                <c:pt idx="4866">
                  <c:v>-8.2912584571006628E-2</c:v>
                </c:pt>
                <c:pt idx="4867">
                  <c:v>-8.3011133939915466E-2</c:v>
                </c:pt>
                <c:pt idx="4868">
                  <c:v>-8.3096574888488595E-2</c:v>
                </c:pt>
                <c:pt idx="4869">
                  <c:v>-8.316889392460998E-2</c:v>
                </c:pt>
                <c:pt idx="4870">
                  <c:v>-8.3228079628265381E-2</c:v>
                </c:pt>
                <c:pt idx="4871">
                  <c:v>-8.3274122653346064E-2</c:v>
                </c:pt>
                <c:pt idx="4872">
                  <c:v>-8.3307015729124662E-2</c:v>
                </c:pt>
                <c:pt idx="4873">
                  <c:v>-8.3326753661403172E-2</c:v>
                </c:pt>
                <c:pt idx="4874">
                  <c:v>-8.3333333333333315E-2</c:v>
                </c:pt>
                <c:pt idx="4875">
                  <c:v>-8.3326753705908613E-2</c:v>
                </c:pt>
                <c:pt idx="4876">
                  <c:v>-8.3307015818128494E-2</c:v>
                </c:pt>
                <c:pt idx="4877">
                  <c:v>-8.3274122786834243E-2</c:v>
                </c:pt>
                <c:pt idx="4878">
                  <c:v>-8.3228079806216881E-2</c:v>
                </c:pt>
                <c:pt idx="4879">
                  <c:v>-8.3168894146996672E-2</c:v>
                </c:pt>
                <c:pt idx="4880">
                  <c:v>-8.3096575155275354E-2</c:v>
                </c:pt>
                <c:pt idx="4881">
                  <c:v>-8.3011134251060062E-2</c:v>
                </c:pt>
                <c:pt idx="4882">
                  <c:v>-8.2912584926460003E-2</c:v>
                </c:pt>
                <c:pt idx="4883">
                  <c:v>-8.2800942743556108E-2</c:v>
                </c:pt>
                <c:pt idx="4884">
                  <c:v>-8.2676225331942965E-2</c:v>
                </c:pt>
                <c:pt idx="4885">
                  <c:v>-8.2538452385945746E-2</c:v>
                </c:pt>
                <c:pt idx="4886">
                  <c:v>-8.2387645661509731E-2</c:v>
                </c:pt>
                <c:pt idx="4887">
                  <c:v>-8.2223828972764909E-2</c:v>
                </c:pt>
                <c:pt idx="4888">
                  <c:v>-8.2047028188265619E-2</c:v>
                </c:pt>
                <c:pt idx="4889">
                  <c:v>-8.1857271226904879E-2</c:v>
                </c:pt>
                <c:pt idx="4890">
                  <c:v>-8.1654588053506769E-2</c:v>
                </c:pt>
                <c:pt idx="4891">
                  <c:v>-8.143901067409394E-2</c:v>
                </c:pt>
                <c:pt idx="4892">
                  <c:v>-8.1210573130833644E-2</c:v>
                </c:pt>
                <c:pt idx="4893">
                  <c:v>-8.0969311496662311E-2</c:v>
                </c:pt>
                <c:pt idx="4894">
                  <c:v>-8.0715263869588216E-2</c:v>
                </c:pt>
                <c:pt idx="4895">
                  <c:v>-8.0448470366676947E-2</c:v>
                </c:pt>
                <c:pt idx="4896">
                  <c:v>-8.0168973117715314E-2</c:v>
                </c:pt>
                <c:pt idx="4897">
                  <c:v>-7.9876816258558955E-2</c:v>
                </c:pt>
                <c:pt idx="4898">
                  <c:v>-7.9572045924163046E-2</c:v>
                </c:pt>
                <c:pt idx="4899">
                  <c:v>-7.9254710241295656E-2</c:v>
                </c:pt>
                <c:pt idx="4900">
                  <c:v>-7.8924859320940108E-2</c:v>
                </c:pt>
                <c:pt idx="4901">
                  <c:v>-7.8582545250380414E-2</c:v>
                </c:pt>
                <c:pt idx="4902">
                  <c:v>-7.8227822084976542E-2</c:v>
                </c:pt>
                <c:pt idx="4903">
                  <c:v>-7.7860745839628751E-2</c:v>
                </c:pt>
                <c:pt idx="4904">
                  <c:v>-7.7481374479930587E-2</c:v>
                </c:pt>
                <c:pt idx="4905">
                  <c:v>-7.7089767913017956E-2</c:v>
                </c:pt>
                <c:pt idx="4906">
                  <c:v>-7.6685987978107342E-2</c:v>
                </c:pt>
                <c:pt idx="4907">
                  <c:v>-7.6270098436731215E-2</c:v>
                </c:pt>
                <c:pt idx="4908">
                  <c:v>-7.5842164962669739E-2</c:v>
                </c:pt>
                <c:pt idx="4909">
                  <c:v>-7.5402255131578208E-2</c:v>
                </c:pt>
                <c:pt idx="4910">
                  <c:v>-7.4950438410318995E-2</c:v>
                </c:pt>
                <c:pt idx="4911">
                  <c:v>-7.4486786145989956E-2</c:v>
                </c:pt>
                <c:pt idx="4912">
                  <c:v>-7.4011371554658395E-2</c:v>
                </c:pt>
                <c:pt idx="4913">
                  <c:v>-7.3524269709799986E-2</c:v>
                </c:pt>
                <c:pt idx="4914">
                  <c:v>-7.3025557530441515E-2</c:v>
                </c:pt>
                <c:pt idx="4915">
                  <c:v>-7.2515313769017875E-2</c:v>
                </c:pt>
                <c:pt idx="4916">
                  <c:v>-7.1993618998933848E-2</c:v>
                </c:pt>
                <c:pt idx="4917">
                  <c:v>-7.146055560184128E-2</c:v>
                </c:pt>
                <c:pt idx="4918">
                  <c:v>-7.0916207754630575E-2</c:v>
                </c:pt>
                <c:pt idx="4919">
                  <c:v>-7.0360661416135825E-2</c:v>
                </c:pt>
                <c:pt idx="4920">
                  <c:v>-6.9794004313564487E-2</c:v>
                </c:pt>
                <c:pt idx="4921">
                  <c:v>-6.9216325928641922E-2</c:v>
                </c:pt>
                <c:pt idx="4922">
                  <c:v>-6.8627717483481704E-2</c:v>
                </c:pt>
                <c:pt idx="4923">
                  <c:v>-6.80282719261813E-2</c:v>
                </c:pt>
                <c:pt idx="4924">
                  <c:v>-6.7418083916141777E-2</c:v>
                </c:pt>
                <c:pt idx="4925">
                  <c:v>-6.6797249809124062E-2</c:v>
                </c:pt>
                <c:pt idx="4926">
                  <c:v>-6.6165867642030501E-2</c:v>
                </c:pt>
                <c:pt idx="4927">
                  <c:v>-6.5524037117424452E-2</c:v>
                </c:pt>
                <c:pt idx="4928">
                  <c:v>-6.4871859587786726E-2</c:v>
                </c:pt>
                <c:pt idx="4929">
                  <c:v>-6.4209438039508029E-2</c:v>
                </c:pt>
                <c:pt idx="4930">
                  <c:v>-6.3536877076630485E-2</c:v>
                </c:pt>
                <c:pt idx="4931">
                  <c:v>-6.2854282904326653E-2</c:v>
                </c:pt>
                <c:pt idx="4932">
                  <c:v>-6.2161763312129158E-2</c:v>
                </c:pt>
                <c:pt idx="4933">
                  <c:v>-6.1459427656910252E-2</c:v>
                </c:pt>
                <c:pt idx="4934">
                  <c:v>-6.0747386845609978E-2</c:v>
                </c:pt>
                <c:pt idx="4935">
                  <c:v>-6.0025753317727387E-2</c:v>
                </c:pt>
                <c:pt idx="4936">
                  <c:v>-5.9294641027561885E-2</c:v>
                </c:pt>
                <c:pt idx="4937">
                  <c:v>-5.8554165426219336E-2</c:v>
                </c:pt>
                <c:pt idx="4938">
                  <c:v>-5.7804443443381842E-2</c:v>
                </c:pt>
                <c:pt idx="4939">
                  <c:v>-5.704559346883975E-2</c:v>
                </c:pt>
                <c:pt idx="4940">
                  <c:v>-5.6277735333800809E-2</c:v>
                </c:pt>
                <c:pt idx="4941">
                  <c:v>-5.5500990291968345E-2</c:v>
                </c:pt>
                <c:pt idx="4942">
                  <c:v>-5.4715481000386111E-2</c:v>
                </c:pt>
                <c:pt idx="4943">
                  <c:v>-5.3921331500077919E-2</c:v>
                </c:pt>
                <c:pt idx="4944">
                  <c:v>-5.3118667196455881E-2</c:v>
                </c:pt>
                <c:pt idx="4945">
                  <c:v>-5.2307614839518186E-2</c:v>
                </c:pt>
                <c:pt idx="4946">
                  <c:v>-5.1488302503834904E-2</c:v>
                </c:pt>
                <c:pt idx="4947">
                  <c:v>-5.0660859568319637E-2</c:v>
                </c:pt>
                <c:pt idx="4948">
                  <c:v>-4.9825416695804758E-2</c:v>
                </c:pt>
                <c:pt idx="4949">
                  <c:v>-4.8982105812404524E-2</c:v>
                </c:pt>
                <c:pt idx="4950">
                  <c:v>-4.8131060086683275E-2</c:v>
                </c:pt>
                <c:pt idx="4951">
                  <c:v>-4.7272413908627638E-2</c:v>
                </c:pt>
                <c:pt idx="4952">
                  <c:v>-4.6406302868420839E-2</c:v>
                </c:pt>
                <c:pt idx="4953">
                  <c:v>-4.5532863735037267E-2</c:v>
                </c:pt>
                <c:pt idx="4954">
                  <c:v>-4.4652234434641204E-2</c:v>
                </c:pt>
                <c:pt idx="4955">
                  <c:v>-4.376455402880769E-2</c:v>
                </c:pt>
                <c:pt idx="4956">
                  <c:v>-4.2869962692564025E-2</c:v>
                </c:pt>
                <c:pt idx="4957">
                  <c:v>-4.1968601692250522E-2</c:v>
                </c:pt>
                <c:pt idx="4958">
                  <c:v>-4.1060613363218937E-2</c:v>
                </c:pt>
                <c:pt idx="4959">
                  <c:v>-4.0146141087352059E-2</c:v>
                </c:pt>
                <c:pt idx="4960">
                  <c:v>-3.9225329270423062E-2</c:v>
                </c:pt>
                <c:pt idx="4961">
                  <c:v>-3.8298323319293164E-2</c:v>
                </c:pt>
                <c:pt idx="4962">
                  <c:v>-3.7365269618946054E-2</c:v>
                </c:pt>
                <c:pt idx="4963">
                  <c:v>-3.6426315509378256E-2</c:v>
                </c:pt>
                <c:pt idx="4964">
                  <c:v>-3.5481609262328261E-2</c:v>
                </c:pt>
                <c:pt idx="4965">
                  <c:v>-3.4531300057863777E-2</c:v>
                </c:pt>
                <c:pt idx="4966">
                  <c:v>-3.3575537960825484E-2</c:v>
                </c:pt>
                <c:pt idx="4967">
                  <c:v>-3.2614473897125788E-2</c:v>
                </c:pt>
                <c:pt idx="4968">
                  <c:v>-3.1648259629922341E-2</c:v>
                </c:pt>
                <c:pt idx="4969">
                  <c:v>-3.0677047735648524E-2</c:v>
                </c:pt>
                <c:pt idx="4970">
                  <c:v>-2.9700991579920986E-2</c:v>
                </c:pt>
                <c:pt idx="4971">
                  <c:v>-2.8720245293322528E-2</c:v>
                </c:pt>
                <c:pt idx="4972">
                  <c:v>-2.7734963747058649E-2</c:v>
                </c:pt>
                <c:pt idx="4973">
                  <c:v>-2.6745302528508246E-2</c:v>
                </c:pt>
                <c:pt idx="4974">
                  <c:v>-2.5751417916650133E-2</c:v>
                </c:pt>
                <c:pt idx="4975">
                  <c:v>-2.4753466857385897E-2</c:v>
                </c:pt>
                <c:pt idx="4976">
                  <c:v>-2.3751606938757427E-2</c:v>
                </c:pt>
                <c:pt idx="4977">
                  <c:v>-2.2745996366057442E-2</c:v>
                </c:pt>
                <c:pt idx="4978">
                  <c:v>-2.173679393685379E-2</c:v>
                </c:pt>
                <c:pt idx="4979">
                  <c:v>-2.0724159015908978E-2</c:v>
                </c:pt>
                <c:pt idx="4980">
                  <c:v>-1.9708251510015751E-2</c:v>
                </c:pt>
                <c:pt idx="4981">
                  <c:v>-1.8689231842747105E-2</c:v>
                </c:pt>
                <c:pt idx="4982">
                  <c:v>-1.7667260929118935E-2</c:v>
                </c:pt>
                <c:pt idx="4983">
                  <c:v>-1.6642500150186607E-2</c:v>
                </c:pt>
                <c:pt idx="4984">
                  <c:v>-1.5615111327556407E-2</c:v>
                </c:pt>
                <c:pt idx="4985">
                  <c:v>-1.4585256697833178E-2</c:v>
                </c:pt>
                <c:pt idx="4986">
                  <c:v>-1.3553098887002469E-2</c:v>
                </c:pt>
                <c:pt idx="4987">
                  <c:v>-1.2518800884745314E-2</c:v>
                </c:pt>
                <c:pt idx="4988">
                  <c:v>-1.148252601870728E-2</c:v>
                </c:pt>
                <c:pt idx="4989">
                  <c:v>-1.0444437928702491E-2</c:v>
                </c:pt>
                <c:pt idx="4990">
                  <c:v>-9.4047005408741339E-3</c:v>
                </c:pt>
                <c:pt idx="4991">
                  <c:v>-8.3634780418098357E-3</c:v>
                </c:pt>
                <c:pt idx="4992">
                  <c:v>-7.3209348526099604E-3</c:v>
                </c:pt>
                <c:pt idx="4993">
                  <c:v>-6.2772356029306906E-3</c:v>
                </c:pt>
                <c:pt idx="4994">
                  <c:v>-5.2325451049823821E-3</c:v>
                </c:pt>
                <c:pt idx="4995">
                  <c:v>-4.1870283275049821E-3</c:v>
                </c:pt>
                <c:pt idx="4996">
                  <c:v>-3.1408503697187388E-3</c:v>
                </c:pt>
                <c:pt idx="4997">
                  <c:v>-2.0941764352483856E-3</c:v>
                </c:pt>
                <c:pt idx="4998">
                  <c:v>-1.0471718060426724E-3</c:v>
                </c:pt>
                <c:pt idx="4999">
                  <c:v>-1.8162696991470999E-9</c:v>
                </c:pt>
                <c:pt idx="5000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Viewer!$M$2</c:f>
              <c:strCache>
                <c:ptCount val="1"/>
                <c:pt idx="0">
                  <c:v>VC + STR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11"/>
            <c:spPr>
              <a:solidFill>
                <a:schemeClr val="accent2">
                  <a:lumMod val="50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Viewer!$J$3:$J$5003</c:f>
              <c:numCache>
                <c:formatCode>General</c:formatCode>
                <c:ptCount val="500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  <c:pt idx="81">
                  <c:v>8.1</c:v>
                </c:pt>
                <c:pt idx="82">
                  <c:v>8.1999999999999993</c:v>
                </c:pt>
                <c:pt idx="83">
                  <c:v>8.3000000000000007</c:v>
                </c:pt>
                <c:pt idx="84">
                  <c:v>8.4</c:v>
                </c:pt>
                <c:pt idx="85">
                  <c:v>8.5</c:v>
                </c:pt>
                <c:pt idx="86">
                  <c:v>8.6</c:v>
                </c:pt>
                <c:pt idx="87">
                  <c:v>8.6999999999999993</c:v>
                </c:pt>
                <c:pt idx="88">
                  <c:v>8.8000000000000007</c:v>
                </c:pt>
                <c:pt idx="89">
                  <c:v>8.9</c:v>
                </c:pt>
                <c:pt idx="90">
                  <c:v>9</c:v>
                </c:pt>
                <c:pt idx="91">
                  <c:v>9.1</c:v>
                </c:pt>
                <c:pt idx="92">
                  <c:v>9.1999999999999993</c:v>
                </c:pt>
                <c:pt idx="93">
                  <c:v>9.3000000000000007</c:v>
                </c:pt>
                <c:pt idx="94">
                  <c:v>9.4</c:v>
                </c:pt>
                <c:pt idx="95">
                  <c:v>9.5</c:v>
                </c:pt>
                <c:pt idx="96">
                  <c:v>9.6</c:v>
                </c:pt>
                <c:pt idx="97">
                  <c:v>9.6999999999999993</c:v>
                </c:pt>
                <c:pt idx="98">
                  <c:v>9.8000000000000007</c:v>
                </c:pt>
                <c:pt idx="99">
                  <c:v>9.9</c:v>
                </c:pt>
                <c:pt idx="100">
                  <c:v>10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24.6</c:v>
                </c:pt>
                <c:pt idx="247">
                  <c:v>24.7</c:v>
                </c:pt>
                <c:pt idx="248">
                  <c:v>24.8</c:v>
                </c:pt>
                <c:pt idx="249">
                  <c:v>24.9</c:v>
                </c:pt>
                <c:pt idx="250">
                  <c:v>25</c:v>
                </c:pt>
                <c:pt idx="251">
                  <c:v>25.1</c:v>
                </c:pt>
                <c:pt idx="252">
                  <c:v>25.2</c:v>
                </c:pt>
                <c:pt idx="253">
                  <c:v>25.3</c:v>
                </c:pt>
                <c:pt idx="254">
                  <c:v>25.4</c:v>
                </c:pt>
                <c:pt idx="255">
                  <c:v>25.5</c:v>
                </c:pt>
                <c:pt idx="256">
                  <c:v>25.6</c:v>
                </c:pt>
                <c:pt idx="257">
                  <c:v>25.7</c:v>
                </c:pt>
                <c:pt idx="258">
                  <c:v>25.8</c:v>
                </c:pt>
                <c:pt idx="259">
                  <c:v>25.9</c:v>
                </c:pt>
                <c:pt idx="260">
                  <c:v>26</c:v>
                </c:pt>
                <c:pt idx="261">
                  <c:v>26.1</c:v>
                </c:pt>
                <c:pt idx="262">
                  <c:v>26.2</c:v>
                </c:pt>
                <c:pt idx="263">
                  <c:v>26.3</c:v>
                </c:pt>
                <c:pt idx="264">
                  <c:v>26.4</c:v>
                </c:pt>
                <c:pt idx="265">
                  <c:v>26.5</c:v>
                </c:pt>
                <c:pt idx="266">
                  <c:v>26.6</c:v>
                </c:pt>
                <c:pt idx="267">
                  <c:v>26.7</c:v>
                </c:pt>
                <c:pt idx="268">
                  <c:v>26.8</c:v>
                </c:pt>
                <c:pt idx="269">
                  <c:v>26.9</c:v>
                </c:pt>
                <c:pt idx="270">
                  <c:v>27</c:v>
                </c:pt>
                <c:pt idx="271">
                  <c:v>27.1</c:v>
                </c:pt>
                <c:pt idx="272">
                  <c:v>27.2</c:v>
                </c:pt>
                <c:pt idx="273">
                  <c:v>27.3</c:v>
                </c:pt>
                <c:pt idx="274">
                  <c:v>27.4</c:v>
                </c:pt>
                <c:pt idx="275">
                  <c:v>27.5</c:v>
                </c:pt>
                <c:pt idx="276">
                  <c:v>27.6</c:v>
                </c:pt>
                <c:pt idx="277">
                  <c:v>27.7</c:v>
                </c:pt>
                <c:pt idx="278">
                  <c:v>27.8</c:v>
                </c:pt>
                <c:pt idx="279">
                  <c:v>27.9</c:v>
                </c:pt>
                <c:pt idx="280">
                  <c:v>28</c:v>
                </c:pt>
                <c:pt idx="281">
                  <c:v>28.1</c:v>
                </c:pt>
                <c:pt idx="282">
                  <c:v>28.2</c:v>
                </c:pt>
                <c:pt idx="283">
                  <c:v>28.3</c:v>
                </c:pt>
                <c:pt idx="284">
                  <c:v>28.4</c:v>
                </c:pt>
                <c:pt idx="285">
                  <c:v>28.5</c:v>
                </c:pt>
                <c:pt idx="286">
                  <c:v>28.6</c:v>
                </c:pt>
                <c:pt idx="287">
                  <c:v>28.7</c:v>
                </c:pt>
                <c:pt idx="288">
                  <c:v>28.8</c:v>
                </c:pt>
                <c:pt idx="289">
                  <c:v>28.9</c:v>
                </c:pt>
                <c:pt idx="290">
                  <c:v>29</c:v>
                </c:pt>
                <c:pt idx="291">
                  <c:v>29.1</c:v>
                </c:pt>
                <c:pt idx="292">
                  <c:v>29.2</c:v>
                </c:pt>
                <c:pt idx="293">
                  <c:v>29.3</c:v>
                </c:pt>
                <c:pt idx="294">
                  <c:v>29.4</c:v>
                </c:pt>
                <c:pt idx="295">
                  <c:v>29.5</c:v>
                </c:pt>
                <c:pt idx="296">
                  <c:v>29.6</c:v>
                </c:pt>
                <c:pt idx="297">
                  <c:v>29.7</c:v>
                </c:pt>
                <c:pt idx="298">
                  <c:v>29.8</c:v>
                </c:pt>
                <c:pt idx="299">
                  <c:v>29.9</c:v>
                </c:pt>
                <c:pt idx="300">
                  <c:v>30</c:v>
                </c:pt>
                <c:pt idx="301">
                  <c:v>30.1</c:v>
                </c:pt>
                <c:pt idx="302">
                  <c:v>30.2</c:v>
                </c:pt>
                <c:pt idx="303">
                  <c:v>30.3</c:v>
                </c:pt>
                <c:pt idx="304">
                  <c:v>30.4</c:v>
                </c:pt>
                <c:pt idx="305">
                  <c:v>30.5</c:v>
                </c:pt>
                <c:pt idx="306">
                  <c:v>30.6</c:v>
                </c:pt>
                <c:pt idx="307">
                  <c:v>30.7</c:v>
                </c:pt>
                <c:pt idx="308">
                  <c:v>30.8</c:v>
                </c:pt>
                <c:pt idx="309">
                  <c:v>30.9</c:v>
                </c:pt>
                <c:pt idx="310">
                  <c:v>31</c:v>
                </c:pt>
                <c:pt idx="311">
                  <c:v>31.1</c:v>
                </c:pt>
                <c:pt idx="312">
                  <c:v>31.2</c:v>
                </c:pt>
                <c:pt idx="313">
                  <c:v>31.3</c:v>
                </c:pt>
                <c:pt idx="314">
                  <c:v>31.4</c:v>
                </c:pt>
                <c:pt idx="315">
                  <c:v>31.5</c:v>
                </c:pt>
                <c:pt idx="316">
                  <c:v>31.6</c:v>
                </c:pt>
                <c:pt idx="317">
                  <c:v>31.7</c:v>
                </c:pt>
                <c:pt idx="318">
                  <c:v>31.8</c:v>
                </c:pt>
                <c:pt idx="319">
                  <c:v>31.9</c:v>
                </c:pt>
                <c:pt idx="320">
                  <c:v>32</c:v>
                </c:pt>
                <c:pt idx="321">
                  <c:v>32.1</c:v>
                </c:pt>
                <c:pt idx="322">
                  <c:v>32.200000000000003</c:v>
                </c:pt>
                <c:pt idx="323">
                  <c:v>32.299999999999997</c:v>
                </c:pt>
                <c:pt idx="324">
                  <c:v>32.4</c:v>
                </c:pt>
                <c:pt idx="325">
                  <c:v>32.5</c:v>
                </c:pt>
                <c:pt idx="326">
                  <c:v>32.6</c:v>
                </c:pt>
                <c:pt idx="327">
                  <c:v>32.700000000000003</c:v>
                </c:pt>
                <c:pt idx="328">
                  <c:v>32.799999999999997</c:v>
                </c:pt>
                <c:pt idx="329">
                  <c:v>32.9</c:v>
                </c:pt>
                <c:pt idx="330">
                  <c:v>33</c:v>
                </c:pt>
                <c:pt idx="331">
                  <c:v>33.1</c:v>
                </c:pt>
                <c:pt idx="332">
                  <c:v>33.200000000000003</c:v>
                </c:pt>
                <c:pt idx="333">
                  <c:v>33.299999999999997</c:v>
                </c:pt>
                <c:pt idx="334">
                  <c:v>33.4</c:v>
                </c:pt>
                <c:pt idx="335">
                  <c:v>33.5</c:v>
                </c:pt>
                <c:pt idx="336">
                  <c:v>33.6</c:v>
                </c:pt>
                <c:pt idx="337">
                  <c:v>33.700000000000003</c:v>
                </c:pt>
                <c:pt idx="338">
                  <c:v>33.799999999999997</c:v>
                </c:pt>
                <c:pt idx="339">
                  <c:v>33.9</c:v>
                </c:pt>
                <c:pt idx="340">
                  <c:v>34</c:v>
                </c:pt>
                <c:pt idx="341">
                  <c:v>34.1</c:v>
                </c:pt>
                <c:pt idx="342">
                  <c:v>34.200000000000003</c:v>
                </c:pt>
                <c:pt idx="343">
                  <c:v>34.299999999999997</c:v>
                </c:pt>
                <c:pt idx="344">
                  <c:v>34.4</c:v>
                </c:pt>
                <c:pt idx="345">
                  <c:v>34.5</c:v>
                </c:pt>
                <c:pt idx="346">
                  <c:v>34.6</c:v>
                </c:pt>
                <c:pt idx="347">
                  <c:v>34.700000000000003</c:v>
                </c:pt>
                <c:pt idx="348">
                  <c:v>34.799999999999997</c:v>
                </c:pt>
                <c:pt idx="349">
                  <c:v>34.9</c:v>
                </c:pt>
                <c:pt idx="350">
                  <c:v>35</c:v>
                </c:pt>
                <c:pt idx="351">
                  <c:v>35.1</c:v>
                </c:pt>
                <c:pt idx="352">
                  <c:v>35.200000000000003</c:v>
                </c:pt>
                <c:pt idx="353">
                  <c:v>35.299999999999997</c:v>
                </c:pt>
                <c:pt idx="354">
                  <c:v>35.4</c:v>
                </c:pt>
                <c:pt idx="355">
                  <c:v>35.5</c:v>
                </c:pt>
                <c:pt idx="356">
                  <c:v>35.6</c:v>
                </c:pt>
                <c:pt idx="357">
                  <c:v>35.700000000000003</c:v>
                </c:pt>
                <c:pt idx="358">
                  <c:v>35.799999999999997</c:v>
                </c:pt>
                <c:pt idx="359">
                  <c:v>35.9</c:v>
                </c:pt>
                <c:pt idx="360">
                  <c:v>36</c:v>
                </c:pt>
                <c:pt idx="361">
                  <c:v>36.1</c:v>
                </c:pt>
                <c:pt idx="362">
                  <c:v>36.200000000000003</c:v>
                </c:pt>
                <c:pt idx="363">
                  <c:v>36.299999999999997</c:v>
                </c:pt>
                <c:pt idx="364">
                  <c:v>36.4</c:v>
                </c:pt>
                <c:pt idx="365">
                  <c:v>36.5</c:v>
                </c:pt>
                <c:pt idx="366">
                  <c:v>36.6</c:v>
                </c:pt>
                <c:pt idx="367">
                  <c:v>36.700000000000003</c:v>
                </c:pt>
                <c:pt idx="368">
                  <c:v>36.799999999999997</c:v>
                </c:pt>
                <c:pt idx="369">
                  <c:v>36.9</c:v>
                </c:pt>
                <c:pt idx="370">
                  <c:v>37</c:v>
                </c:pt>
                <c:pt idx="371">
                  <c:v>37.1</c:v>
                </c:pt>
                <c:pt idx="372">
                  <c:v>37.200000000000003</c:v>
                </c:pt>
                <c:pt idx="373">
                  <c:v>37.299999999999997</c:v>
                </c:pt>
                <c:pt idx="374">
                  <c:v>37.4</c:v>
                </c:pt>
                <c:pt idx="375">
                  <c:v>37.5</c:v>
                </c:pt>
                <c:pt idx="376">
                  <c:v>37.6</c:v>
                </c:pt>
                <c:pt idx="377">
                  <c:v>37.700000000000003</c:v>
                </c:pt>
                <c:pt idx="378">
                  <c:v>37.799999999999997</c:v>
                </c:pt>
                <c:pt idx="379">
                  <c:v>37.9</c:v>
                </c:pt>
                <c:pt idx="380">
                  <c:v>38</c:v>
                </c:pt>
                <c:pt idx="381">
                  <c:v>38.1</c:v>
                </c:pt>
                <c:pt idx="382">
                  <c:v>38.200000000000003</c:v>
                </c:pt>
                <c:pt idx="383">
                  <c:v>38.299999999999997</c:v>
                </c:pt>
                <c:pt idx="384">
                  <c:v>38.4</c:v>
                </c:pt>
                <c:pt idx="385">
                  <c:v>38.5</c:v>
                </c:pt>
                <c:pt idx="386">
                  <c:v>38.6</c:v>
                </c:pt>
                <c:pt idx="387">
                  <c:v>38.700000000000003</c:v>
                </c:pt>
                <c:pt idx="388">
                  <c:v>38.799999999999997</c:v>
                </c:pt>
                <c:pt idx="389">
                  <c:v>38.9</c:v>
                </c:pt>
                <c:pt idx="390">
                  <c:v>39</c:v>
                </c:pt>
                <c:pt idx="391">
                  <c:v>39.1</c:v>
                </c:pt>
                <c:pt idx="392">
                  <c:v>39.200000000000003</c:v>
                </c:pt>
                <c:pt idx="393">
                  <c:v>39.299999999999997</c:v>
                </c:pt>
                <c:pt idx="394">
                  <c:v>39.4</c:v>
                </c:pt>
                <c:pt idx="395">
                  <c:v>39.5</c:v>
                </c:pt>
                <c:pt idx="396">
                  <c:v>39.6</c:v>
                </c:pt>
                <c:pt idx="397">
                  <c:v>39.700000000000003</c:v>
                </c:pt>
                <c:pt idx="398">
                  <c:v>39.799999999999997</c:v>
                </c:pt>
                <c:pt idx="399">
                  <c:v>39.9</c:v>
                </c:pt>
                <c:pt idx="400">
                  <c:v>40</c:v>
                </c:pt>
                <c:pt idx="401">
                  <c:v>40.1</c:v>
                </c:pt>
                <c:pt idx="402">
                  <c:v>40.200000000000003</c:v>
                </c:pt>
                <c:pt idx="403">
                  <c:v>40.299999999999997</c:v>
                </c:pt>
                <c:pt idx="404">
                  <c:v>40.4</c:v>
                </c:pt>
                <c:pt idx="405">
                  <c:v>40.5</c:v>
                </c:pt>
                <c:pt idx="406">
                  <c:v>40.6</c:v>
                </c:pt>
                <c:pt idx="407">
                  <c:v>40.700000000000003</c:v>
                </c:pt>
                <c:pt idx="408">
                  <c:v>40.799999999999997</c:v>
                </c:pt>
                <c:pt idx="409">
                  <c:v>40.9</c:v>
                </c:pt>
                <c:pt idx="410">
                  <c:v>41</c:v>
                </c:pt>
                <c:pt idx="411">
                  <c:v>41.1</c:v>
                </c:pt>
                <c:pt idx="412">
                  <c:v>41.2</c:v>
                </c:pt>
                <c:pt idx="413">
                  <c:v>41.3</c:v>
                </c:pt>
                <c:pt idx="414">
                  <c:v>41.4</c:v>
                </c:pt>
                <c:pt idx="415">
                  <c:v>41.5</c:v>
                </c:pt>
                <c:pt idx="416">
                  <c:v>41.6</c:v>
                </c:pt>
                <c:pt idx="417">
                  <c:v>41.7</c:v>
                </c:pt>
                <c:pt idx="418">
                  <c:v>41.8</c:v>
                </c:pt>
                <c:pt idx="419">
                  <c:v>41.9</c:v>
                </c:pt>
                <c:pt idx="420">
                  <c:v>42</c:v>
                </c:pt>
                <c:pt idx="421">
                  <c:v>42.1</c:v>
                </c:pt>
                <c:pt idx="422">
                  <c:v>42.2</c:v>
                </c:pt>
                <c:pt idx="423">
                  <c:v>42.3</c:v>
                </c:pt>
                <c:pt idx="424">
                  <c:v>42.4</c:v>
                </c:pt>
                <c:pt idx="425">
                  <c:v>42.5</c:v>
                </c:pt>
                <c:pt idx="426">
                  <c:v>42.6</c:v>
                </c:pt>
                <c:pt idx="427">
                  <c:v>42.7</c:v>
                </c:pt>
                <c:pt idx="428">
                  <c:v>42.8</c:v>
                </c:pt>
                <c:pt idx="429">
                  <c:v>42.9</c:v>
                </c:pt>
                <c:pt idx="430">
                  <c:v>43</c:v>
                </c:pt>
                <c:pt idx="431">
                  <c:v>43.1</c:v>
                </c:pt>
                <c:pt idx="432">
                  <c:v>43.2</c:v>
                </c:pt>
                <c:pt idx="433">
                  <c:v>43.3</c:v>
                </c:pt>
                <c:pt idx="434">
                  <c:v>43.4</c:v>
                </c:pt>
                <c:pt idx="435">
                  <c:v>43.5</c:v>
                </c:pt>
                <c:pt idx="436">
                  <c:v>43.6</c:v>
                </c:pt>
                <c:pt idx="437">
                  <c:v>43.7</c:v>
                </c:pt>
                <c:pt idx="438">
                  <c:v>43.8</c:v>
                </c:pt>
                <c:pt idx="439">
                  <c:v>43.9</c:v>
                </c:pt>
                <c:pt idx="440">
                  <c:v>44</c:v>
                </c:pt>
                <c:pt idx="441">
                  <c:v>44.1</c:v>
                </c:pt>
                <c:pt idx="442">
                  <c:v>44.2</c:v>
                </c:pt>
                <c:pt idx="443">
                  <c:v>44.3</c:v>
                </c:pt>
                <c:pt idx="444">
                  <c:v>44.4</c:v>
                </c:pt>
                <c:pt idx="445">
                  <c:v>44.5</c:v>
                </c:pt>
                <c:pt idx="446">
                  <c:v>44.6</c:v>
                </c:pt>
                <c:pt idx="447">
                  <c:v>44.7</c:v>
                </c:pt>
                <c:pt idx="448">
                  <c:v>44.8</c:v>
                </c:pt>
                <c:pt idx="449">
                  <c:v>44.9</c:v>
                </c:pt>
                <c:pt idx="450">
                  <c:v>45</c:v>
                </c:pt>
                <c:pt idx="451">
                  <c:v>45.1</c:v>
                </c:pt>
                <c:pt idx="452">
                  <c:v>45.2</c:v>
                </c:pt>
                <c:pt idx="453">
                  <c:v>45.3</c:v>
                </c:pt>
                <c:pt idx="454">
                  <c:v>45.4</c:v>
                </c:pt>
                <c:pt idx="455">
                  <c:v>45.5</c:v>
                </c:pt>
                <c:pt idx="456">
                  <c:v>45.6</c:v>
                </c:pt>
                <c:pt idx="457">
                  <c:v>45.7</c:v>
                </c:pt>
                <c:pt idx="458">
                  <c:v>45.8</c:v>
                </c:pt>
                <c:pt idx="459">
                  <c:v>45.9</c:v>
                </c:pt>
                <c:pt idx="460">
                  <c:v>46</c:v>
                </c:pt>
                <c:pt idx="461">
                  <c:v>46.1</c:v>
                </c:pt>
                <c:pt idx="462">
                  <c:v>46.2</c:v>
                </c:pt>
                <c:pt idx="463">
                  <c:v>46.3</c:v>
                </c:pt>
                <c:pt idx="464">
                  <c:v>46.4</c:v>
                </c:pt>
                <c:pt idx="465">
                  <c:v>46.5</c:v>
                </c:pt>
                <c:pt idx="466">
                  <c:v>46.6</c:v>
                </c:pt>
                <c:pt idx="467">
                  <c:v>46.7</c:v>
                </c:pt>
                <c:pt idx="468">
                  <c:v>46.8</c:v>
                </c:pt>
                <c:pt idx="469">
                  <c:v>46.9</c:v>
                </c:pt>
                <c:pt idx="470">
                  <c:v>47</c:v>
                </c:pt>
                <c:pt idx="471">
                  <c:v>47.1</c:v>
                </c:pt>
                <c:pt idx="472">
                  <c:v>47.2</c:v>
                </c:pt>
                <c:pt idx="473">
                  <c:v>47.3</c:v>
                </c:pt>
                <c:pt idx="474">
                  <c:v>47.4</c:v>
                </c:pt>
                <c:pt idx="475">
                  <c:v>47.5</c:v>
                </c:pt>
                <c:pt idx="476">
                  <c:v>47.6</c:v>
                </c:pt>
                <c:pt idx="477">
                  <c:v>47.7</c:v>
                </c:pt>
                <c:pt idx="478">
                  <c:v>47.8</c:v>
                </c:pt>
                <c:pt idx="479">
                  <c:v>47.9</c:v>
                </c:pt>
                <c:pt idx="480">
                  <c:v>48</c:v>
                </c:pt>
                <c:pt idx="481">
                  <c:v>48.1</c:v>
                </c:pt>
                <c:pt idx="482">
                  <c:v>48.2</c:v>
                </c:pt>
                <c:pt idx="483">
                  <c:v>48.3</c:v>
                </c:pt>
                <c:pt idx="484">
                  <c:v>48.4</c:v>
                </c:pt>
                <c:pt idx="485">
                  <c:v>48.5</c:v>
                </c:pt>
                <c:pt idx="486">
                  <c:v>48.6</c:v>
                </c:pt>
                <c:pt idx="487">
                  <c:v>48.7</c:v>
                </c:pt>
                <c:pt idx="488">
                  <c:v>48.8</c:v>
                </c:pt>
                <c:pt idx="489">
                  <c:v>48.9</c:v>
                </c:pt>
                <c:pt idx="490">
                  <c:v>49</c:v>
                </c:pt>
                <c:pt idx="491">
                  <c:v>49.1</c:v>
                </c:pt>
                <c:pt idx="492">
                  <c:v>49.2</c:v>
                </c:pt>
                <c:pt idx="493">
                  <c:v>49.3</c:v>
                </c:pt>
                <c:pt idx="494">
                  <c:v>49.4</c:v>
                </c:pt>
                <c:pt idx="495">
                  <c:v>49.5</c:v>
                </c:pt>
                <c:pt idx="496">
                  <c:v>49.6</c:v>
                </c:pt>
                <c:pt idx="497">
                  <c:v>49.7</c:v>
                </c:pt>
                <c:pt idx="498">
                  <c:v>49.8</c:v>
                </c:pt>
                <c:pt idx="499">
                  <c:v>49.9</c:v>
                </c:pt>
                <c:pt idx="500">
                  <c:v>50</c:v>
                </c:pt>
                <c:pt idx="501">
                  <c:v>50.1</c:v>
                </c:pt>
                <c:pt idx="502">
                  <c:v>50.2</c:v>
                </c:pt>
                <c:pt idx="503">
                  <c:v>50.3</c:v>
                </c:pt>
                <c:pt idx="504">
                  <c:v>50.4</c:v>
                </c:pt>
                <c:pt idx="505">
                  <c:v>50.5</c:v>
                </c:pt>
                <c:pt idx="506">
                  <c:v>50.6</c:v>
                </c:pt>
                <c:pt idx="507">
                  <c:v>50.7</c:v>
                </c:pt>
                <c:pt idx="508">
                  <c:v>50.8</c:v>
                </c:pt>
                <c:pt idx="509">
                  <c:v>50.9</c:v>
                </c:pt>
                <c:pt idx="510">
                  <c:v>51</c:v>
                </c:pt>
                <c:pt idx="511">
                  <c:v>51.1</c:v>
                </c:pt>
                <c:pt idx="512">
                  <c:v>51.2</c:v>
                </c:pt>
                <c:pt idx="513">
                  <c:v>51.3</c:v>
                </c:pt>
                <c:pt idx="514">
                  <c:v>51.4</c:v>
                </c:pt>
                <c:pt idx="515">
                  <c:v>51.5</c:v>
                </c:pt>
                <c:pt idx="516">
                  <c:v>51.6</c:v>
                </c:pt>
                <c:pt idx="517">
                  <c:v>51.7</c:v>
                </c:pt>
                <c:pt idx="518">
                  <c:v>51.8</c:v>
                </c:pt>
                <c:pt idx="519">
                  <c:v>51.9</c:v>
                </c:pt>
                <c:pt idx="520">
                  <c:v>52</c:v>
                </c:pt>
                <c:pt idx="521">
                  <c:v>52.1</c:v>
                </c:pt>
                <c:pt idx="522">
                  <c:v>52.2</c:v>
                </c:pt>
                <c:pt idx="523">
                  <c:v>52.3</c:v>
                </c:pt>
                <c:pt idx="524">
                  <c:v>52.4</c:v>
                </c:pt>
                <c:pt idx="525">
                  <c:v>52.5</c:v>
                </c:pt>
                <c:pt idx="526">
                  <c:v>52.6</c:v>
                </c:pt>
                <c:pt idx="527">
                  <c:v>52.7</c:v>
                </c:pt>
                <c:pt idx="528">
                  <c:v>52.8</c:v>
                </c:pt>
                <c:pt idx="529">
                  <c:v>52.9</c:v>
                </c:pt>
                <c:pt idx="530">
                  <c:v>53</c:v>
                </c:pt>
                <c:pt idx="531">
                  <c:v>53.1</c:v>
                </c:pt>
                <c:pt idx="532">
                  <c:v>53.2</c:v>
                </c:pt>
                <c:pt idx="533">
                  <c:v>53.3</c:v>
                </c:pt>
                <c:pt idx="534">
                  <c:v>53.4</c:v>
                </c:pt>
                <c:pt idx="535">
                  <c:v>53.5</c:v>
                </c:pt>
                <c:pt idx="536">
                  <c:v>53.6</c:v>
                </c:pt>
                <c:pt idx="537">
                  <c:v>53.7</c:v>
                </c:pt>
                <c:pt idx="538">
                  <c:v>53.8</c:v>
                </c:pt>
                <c:pt idx="539">
                  <c:v>53.9</c:v>
                </c:pt>
                <c:pt idx="540">
                  <c:v>54</c:v>
                </c:pt>
                <c:pt idx="541">
                  <c:v>54.1</c:v>
                </c:pt>
                <c:pt idx="542">
                  <c:v>54.2</c:v>
                </c:pt>
                <c:pt idx="543">
                  <c:v>54.3</c:v>
                </c:pt>
                <c:pt idx="544">
                  <c:v>54.4</c:v>
                </c:pt>
                <c:pt idx="545">
                  <c:v>54.5</c:v>
                </c:pt>
                <c:pt idx="546">
                  <c:v>54.6</c:v>
                </c:pt>
                <c:pt idx="547">
                  <c:v>54.7</c:v>
                </c:pt>
                <c:pt idx="548">
                  <c:v>54.8</c:v>
                </c:pt>
                <c:pt idx="549">
                  <c:v>54.9</c:v>
                </c:pt>
                <c:pt idx="550">
                  <c:v>55</c:v>
                </c:pt>
                <c:pt idx="551">
                  <c:v>55.1</c:v>
                </c:pt>
                <c:pt idx="552">
                  <c:v>55.2</c:v>
                </c:pt>
                <c:pt idx="553">
                  <c:v>55.3</c:v>
                </c:pt>
                <c:pt idx="554">
                  <c:v>55.4</c:v>
                </c:pt>
                <c:pt idx="555">
                  <c:v>55.5</c:v>
                </c:pt>
                <c:pt idx="556">
                  <c:v>55.6</c:v>
                </c:pt>
                <c:pt idx="557">
                  <c:v>55.7</c:v>
                </c:pt>
                <c:pt idx="558">
                  <c:v>55.8</c:v>
                </c:pt>
                <c:pt idx="559">
                  <c:v>55.9</c:v>
                </c:pt>
                <c:pt idx="560">
                  <c:v>56</c:v>
                </c:pt>
                <c:pt idx="561">
                  <c:v>56.1</c:v>
                </c:pt>
                <c:pt idx="562">
                  <c:v>56.2</c:v>
                </c:pt>
                <c:pt idx="563">
                  <c:v>56.3</c:v>
                </c:pt>
                <c:pt idx="564">
                  <c:v>56.4</c:v>
                </c:pt>
                <c:pt idx="565">
                  <c:v>56.5</c:v>
                </c:pt>
                <c:pt idx="566">
                  <c:v>56.6</c:v>
                </c:pt>
                <c:pt idx="567">
                  <c:v>56.7</c:v>
                </c:pt>
                <c:pt idx="568">
                  <c:v>56.8</c:v>
                </c:pt>
                <c:pt idx="569">
                  <c:v>56.9</c:v>
                </c:pt>
                <c:pt idx="570">
                  <c:v>57</c:v>
                </c:pt>
                <c:pt idx="571">
                  <c:v>57.1</c:v>
                </c:pt>
                <c:pt idx="572">
                  <c:v>57.2</c:v>
                </c:pt>
                <c:pt idx="573">
                  <c:v>57.3</c:v>
                </c:pt>
                <c:pt idx="574">
                  <c:v>57.4</c:v>
                </c:pt>
                <c:pt idx="575">
                  <c:v>57.5</c:v>
                </c:pt>
                <c:pt idx="576">
                  <c:v>57.6</c:v>
                </c:pt>
                <c:pt idx="577">
                  <c:v>57.7</c:v>
                </c:pt>
                <c:pt idx="578">
                  <c:v>57.8</c:v>
                </c:pt>
                <c:pt idx="579">
                  <c:v>57.9</c:v>
                </c:pt>
                <c:pt idx="580">
                  <c:v>58</c:v>
                </c:pt>
                <c:pt idx="581">
                  <c:v>58.1</c:v>
                </c:pt>
                <c:pt idx="582">
                  <c:v>58.2</c:v>
                </c:pt>
                <c:pt idx="583">
                  <c:v>58.3</c:v>
                </c:pt>
                <c:pt idx="584">
                  <c:v>58.4</c:v>
                </c:pt>
                <c:pt idx="585">
                  <c:v>58.5</c:v>
                </c:pt>
                <c:pt idx="586">
                  <c:v>58.6</c:v>
                </c:pt>
                <c:pt idx="587">
                  <c:v>58.7</c:v>
                </c:pt>
                <c:pt idx="588">
                  <c:v>58.8</c:v>
                </c:pt>
                <c:pt idx="589">
                  <c:v>58.9</c:v>
                </c:pt>
                <c:pt idx="590">
                  <c:v>59</c:v>
                </c:pt>
                <c:pt idx="591">
                  <c:v>59.1</c:v>
                </c:pt>
                <c:pt idx="592">
                  <c:v>59.2</c:v>
                </c:pt>
                <c:pt idx="593">
                  <c:v>59.3</c:v>
                </c:pt>
                <c:pt idx="594">
                  <c:v>59.4</c:v>
                </c:pt>
                <c:pt idx="595">
                  <c:v>59.5</c:v>
                </c:pt>
                <c:pt idx="596">
                  <c:v>59.6</c:v>
                </c:pt>
                <c:pt idx="597">
                  <c:v>59.7</c:v>
                </c:pt>
                <c:pt idx="598">
                  <c:v>59.8</c:v>
                </c:pt>
                <c:pt idx="599">
                  <c:v>59.9</c:v>
                </c:pt>
                <c:pt idx="600">
                  <c:v>60</c:v>
                </c:pt>
                <c:pt idx="601">
                  <c:v>60.1</c:v>
                </c:pt>
                <c:pt idx="602">
                  <c:v>60.2</c:v>
                </c:pt>
                <c:pt idx="603">
                  <c:v>60.3</c:v>
                </c:pt>
                <c:pt idx="604">
                  <c:v>60.4</c:v>
                </c:pt>
                <c:pt idx="605">
                  <c:v>60.5</c:v>
                </c:pt>
                <c:pt idx="606">
                  <c:v>60.6</c:v>
                </c:pt>
                <c:pt idx="607">
                  <c:v>60.7</c:v>
                </c:pt>
                <c:pt idx="608">
                  <c:v>60.8</c:v>
                </c:pt>
                <c:pt idx="609">
                  <c:v>60.9</c:v>
                </c:pt>
                <c:pt idx="610">
                  <c:v>61</c:v>
                </c:pt>
                <c:pt idx="611">
                  <c:v>61.1</c:v>
                </c:pt>
                <c:pt idx="612">
                  <c:v>61.2</c:v>
                </c:pt>
                <c:pt idx="613">
                  <c:v>61.3</c:v>
                </c:pt>
                <c:pt idx="614">
                  <c:v>61.4</c:v>
                </c:pt>
                <c:pt idx="615">
                  <c:v>61.5</c:v>
                </c:pt>
                <c:pt idx="616">
                  <c:v>61.6</c:v>
                </c:pt>
                <c:pt idx="617">
                  <c:v>61.7</c:v>
                </c:pt>
                <c:pt idx="618">
                  <c:v>61.8</c:v>
                </c:pt>
                <c:pt idx="619">
                  <c:v>61.9</c:v>
                </c:pt>
                <c:pt idx="620">
                  <c:v>62</c:v>
                </c:pt>
                <c:pt idx="621">
                  <c:v>62.1</c:v>
                </c:pt>
                <c:pt idx="622">
                  <c:v>62.2</c:v>
                </c:pt>
                <c:pt idx="623">
                  <c:v>62.3</c:v>
                </c:pt>
                <c:pt idx="624">
                  <c:v>62.4</c:v>
                </c:pt>
                <c:pt idx="625">
                  <c:v>62.5</c:v>
                </c:pt>
                <c:pt idx="626">
                  <c:v>62.6</c:v>
                </c:pt>
                <c:pt idx="627">
                  <c:v>62.7</c:v>
                </c:pt>
                <c:pt idx="628">
                  <c:v>62.8</c:v>
                </c:pt>
                <c:pt idx="629">
                  <c:v>62.9</c:v>
                </c:pt>
                <c:pt idx="630">
                  <c:v>63</c:v>
                </c:pt>
                <c:pt idx="631">
                  <c:v>63.1</c:v>
                </c:pt>
                <c:pt idx="632">
                  <c:v>63.2</c:v>
                </c:pt>
                <c:pt idx="633">
                  <c:v>63.3</c:v>
                </c:pt>
                <c:pt idx="634">
                  <c:v>63.4</c:v>
                </c:pt>
                <c:pt idx="635">
                  <c:v>63.5</c:v>
                </c:pt>
                <c:pt idx="636">
                  <c:v>63.6</c:v>
                </c:pt>
                <c:pt idx="637">
                  <c:v>63.7</c:v>
                </c:pt>
                <c:pt idx="638">
                  <c:v>63.8</c:v>
                </c:pt>
                <c:pt idx="639">
                  <c:v>63.9</c:v>
                </c:pt>
                <c:pt idx="640">
                  <c:v>64</c:v>
                </c:pt>
                <c:pt idx="641">
                  <c:v>64.099999999999994</c:v>
                </c:pt>
                <c:pt idx="642">
                  <c:v>64.2</c:v>
                </c:pt>
                <c:pt idx="643">
                  <c:v>64.3</c:v>
                </c:pt>
                <c:pt idx="644">
                  <c:v>64.400000000000006</c:v>
                </c:pt>
                <c:pt idx="645">
                  <c:v>64.5</c:v>
                </c:pt>
                <c:pt idx="646">
                  <c:v>64.599999999999994</c:v>
                </c:pt>
                <c:pt idx="647">
                  <c:v>64.7</c:v>
                </c:pt>
                <c:pt idx="648">
                  <c:v>64.8</c:v>
                </c:pt>
                <c:pt idx="649">
                  <c:v>64.900000000000006</c:v>
                </c:pt>
                <c:pt idx="650">
                  <c:v>65</c:v>
                </c:pt>
                <c:pt idx="651">
                  <c:v>65.099999999999994</c:v>
                </c:pt>
                <c:pt idx="652">
                  <c:v>65.2</c:v>
                </c:pt>
                <c:pt idx="653">
                  <c:v>65.3</c:v>
                </c:pt>
                <c:pt idx="654">
                  <c:v>65.400000000000006</c:v>
                </c:pt>
                <c:pt idx="655">
                  <c:v>65.5</c:v>
                </c:pt>
                <c:pt idx="656">
                  <c:v>65.599999999999994</c:v>
                </c:pt>
                <c:pt idx="657">
                  <c:v>65.7</c:v>
                </c:pt>
                <c:pt idx="658">
                  <c:v>65.8</c:v>
                </c:pt>
                <c:pt idx="659">
                  <c:v>65.900000000000006</c:v>
                </c:pt>
                <c:pt idx="660">
                  <c:v>66</c:v>
                </c:pt>
                <c:pt idx="661">
                  <c:v>66.099999999999994</c:v>
                </c:pt>
                <c:pt idx="662">
                  <c:v>66.2</c:v>
                </c:pt>
                <c:pt idx="663">
                  <c:v>66.3</c:v>
                </c:pt>
                <c:pt idx="664">
                  <c:v>66.400000000000006</c:v>
                </c:pt>
                <c:pt idx="665">
                  <c:v>66.5</c:v>
                </c:pt>
                <c:pt idx="666">
                  <c:v>66.599999999999994</c:v>
                </c:pt>
                <c:pt idx="667">
                  <c:v>66.7</c:v>
                </c:pt>
                <c:pt idx="668">
                  <c:v>66.8</c:v>
                </c:pt>
                <c:pt idx="669">
                  <c:v>66.900000000000006</c:v>
                </c:pt>
                <c:pt idx="670">
                  <c:v>67</c:v>
                </c:pt>
                <c:pt idx="671">
                  <c:v>67.099999999999994</c:v>
                </c:pt>
                <c:pt idx="672">
                  <c:v>67.2</c:v>
                </c:pt>
                <c:pt idx="673">
                  <c:v>67.3</c:v>
                </c:pt>
                <c:pt idx="674">
                  <c:v>67.400000000000006</c:v>
                </c:pt>
                <c:pt idx="675">
                  <c:v>67.5</c:v>
                </c:pt>
                <c:pt idx="676">
                  <c:v>67.599999999999994</c:v>
                </c:pt>
                <c:pt idx="677">
                  <c:v>67.7</c:v>
                </c:pt>
                <c:pt idx="678">
                  <c:v>67.8</c:v>
                </c:pt>
                <c:pt idx="679">
                  <c:v>67.900000000000006</c:v>
                </c:pt>
                <c:pt idx="680">
                  <c:v>68</c:v>
                </c:pt>
                <c:pt idx="681">
                  <c:v>68.099999999999994</c:v>
                </c:pt>
                <c:pt idx="682">
                  <c:v>68.2</c:v>
                </c:pt>
                <c:pt idx="683">
                  <c:v>68.3</c:v>
                </c:pt>
                <c:pt idx="684">
                  <c:v>68.400000000000006</c:v>
                </c:pt>
                <c:pt idx="685">
                  <c:v>68.5</c:v>
                </c:pt>
                <c:pt idx="686">
                  <c:v>68.599999999999994</c:v>
                </c:pt>
                <c:pt idx="687">
                  <c:v>68.7</c:v>
                </c:pt>
                <c:pt idx="688">
                  <c:v>68.8</c:v>
                </c:pt>
                <c:pt idx="689">
                  <c:v>68.900000000000006</c:v>
                </c:pt>
                <c:pt idx="690">
                  <c:v>69</c:v>
                </c:pt>
                <c:pt idx="691">
                  <c:v>69.099999999999994</c:v>
                </c:pt>
                <c:pt idx="692">
                  <c:v>69.2</c:v>
                </c:pt>
                <c:pt idx="693">
                  <c:v>69.3</c:v>
                </c:pt>
                <c:pt idx="694">
                  <c:v>69.400000000000006</c:v>
                </c:pt>
                <c:pt idx="695">
                  <c:v>69.5</c:v>
                </c:pt>
                <c:pt idx="696">
                  <c:v>69.599999999999994</c:v>
                </c:pt>
                <c:pt idx="697">
                  <c:v>69.7</c:v>
                </c:pt>
                <c:pt idx="698">
                  <c:v>69.8</c:v>
                </c:pt>
                <c:pt idx="699">
                  <c:v>69.900000000000006</c:v>
                </c:pt>
                <c:pt idx="700">
                  <c:v>70</c:v>
                </c:pt>
                <c:pt idx="701">
                  <c:v>70.099999999999994</c:v>
                </c:pt>
                <c:pt idx="702">
                  <c:v>70.2</c:v>
                </c:pt>
                <c:pt idx="703">
                  <c:v>70.3</c:v>
                </c:pt>
                <c:pt idx="704">
                  <c:v>70.400000000000006</c:v>
                </c:pt>
                <c:pt idx="705">
                  <c:v>70.5</c:v>
                </c:pt>
                <c:pt idx="706">
                  <c:v>70.599999999999994</c:v>
                </c:pt>
                <c:pt idx="707">
                  <c:v>70.7</c:v>
                </c:pt>
                <c:pt idx="708">
                  <c:v>70.8</c:v>
                </c:pt>
                <c:pt idx="709">
                  <c:v>70.900000000000006</c:v>
                </c:pt>
                <c:pt idx="710">
                  <c:v>71</c:v>
                </c:pt>
                <c:pt idx="711">
                  <c:v>71.099999999999994</c:v>
                </c:pt>
                <c:pt idx="712">
                  <c:v>71.2</c:v>
                </c:pt>
                <c:pt idx="713">
                  <c:v>71.3</c:v>
                </c:pt>
                <c:pt idx="714">
                  <c:v>71.400000000000006</c:v>
                </c:pt>
                <c:pt idx="715">
                  <c:v>71.5</c:v>
                </c:pt>
                <c:pt idx="716">
                  <c:v>71.599999999999994</c:v>
                </c:pt>
                <c:pt idx="717">
                  <c:v>71.7</c:v>
                </c:pt>
                <c:pt idx="718">
                  <c:v>71.8</c:v>
                </c:pt>
                <c:pt idx="719">
                  <c:v>71.900000000000006</c:v>
                </c:pt>
                <c:pt idx="720">
                  <c:v>72</c:v>
                </c:pt>
                <c:pt idx="721">
                  <c:v>72.099999999999994</c:v>
                </c:pt>
                <c:pt idx="722">
                  <c:v>72.2</c:v>
                </c:pt>
                <c:pt idx="723">
                  <c:v>72.3</c:v>
                </c:pt>
                <c:pt idx="724">
                  <c:v>72.400000000000006</c:v>
                </c:pt>
                <c:pt idx="725">
                  <c:v>72.5</c:v>
                </c:pt>
                <c:pt idx="726">
                  <c:v>72.599999999999994</c:v>
                </c:pt>
                <c:pt idx="727">
                  <c:v>72.7</c:v>
                </c:pt>
                <c:pt idx="728">
                  <c:v>72.8</c:v>
                </c:pt>
                <c:pt idx="729">
                  <c:v>72.900000000000006</c:v>
                </c:pt>
                <c:pt idx="730">
                  <c:v>73</c:v>
                </c:pt>
                <c:pt idx="731">
                  <c:v>73.099999999999994</c:v>
                </c:pt>
                <c:pt idx="732">
                  <c:v>73.2</c:v>
                </c:pt>
                <c:pt idx="733">
                  <c:v>73.3</c:v>
                </c:pt>
                <c:pt idx="734">
                  <c:v>73.400000000000006</c:v>
                </c:pt>
                <c:pt idx="735">
                  <c:v>73.5</c:v>
                </c:pt>
                <c:pt idx="736">
                  <c:v>73.599999999999994</c:v>
                </c:pt>
                <c:pt idx="737">
                  <c:v>73.7</c:v>
                </c:pt>
                <c:pt idx="738">
                  <c:v>73.8</c:v>
                </c:pt>
                <c:pt idx="739">
                  <c:v>73.900000000000006</c:v>
                </c:pt>
                <c:pt idx="740">
                  <c:v>74</c:v>
                </c:pt>
                <c:pt idx="741">
                  <c:v>74.099999999999994</c:v>
                </c:pt>
                <c:pt idx="742">
                  <c:v>74.2</c:v>
                </c:pt>
                <c:pt idx="743">
                  <c:v>74.3</c:v>
                </c:pt>
                <c:pt idx="744">
                  <c:v>74.400000000000006</c:v>
                </c:pt>
                <c:pt idx="745">
                  <c:v>74.5</c:v>
                </c:pt>
                <c:pt idx="746">
                  <c:v>74.599999999999994</c:v>
                </c:pt>
                <c:pt idx="747">
                  <c:v>74.7</c:v>
                </c:pt>
                <c:pt idx="748">
                  <c:v>74.8</c:v>
                </c:pt>
                <c:pt idx="749">
                  <c:v>74.900000000000006</c:v>
                </c:pt>
                <c:pt idx="750">
                  <c:v>75</c:v>
                </c:pt>
                <c:pt idx="751">
                  <c:v>75.099999999999994</c:v>
                </c:pt>
                <c:pt idx="752">
                  <c:v>75.2</c:v>
                </c:pt>
                <c:pt idx="753">
                  <c:v>75.3</c:v>
                </c:pt>
                <c:pt idx="754">
                  <c:v>75.400000000000006</c:v>
                </c:pt>
                <c:pt idx="755">
                  <c:v>75.5</c:v>
                </c:pt>
                <c:pt idx="756">
                  <c:v>75.599999999999994</c:v>
                </c:pt>
                <c:pt idx="757">
                  <c:v>75.7</c:v>
                </c:pt>
                <c:pt idx="758">
                  <c:v>75.8</c:v>
                </c:pt>
                <c:pt idx="759">
                  <c:v>75.900000000000006</c:v>
                </c:pt>
                <c:pt idx="760">
                  <c:v>76</c:v>
                </c:pt>
                <c:pt idx="761">
                  <c:v>76.099999999999994</c:v>
                </c:pt>
                <c:pt idx="762">
                  <c:v>76.2</c:v>
                </c:pt>
                <c:pt idx="763">
                  <c:v>76.3</c:v>
                </c:pt>
                <c:pt idx="764">
                  <c:v>76.400000000000006</c:v>
                </c:pt>
                <c:pt idx="765">
                  <c:v>76.5</c:v>
                </c:pt>
                <c:pt idx="766">
                  <c:v>76.599999999999994</c:v>
                </c:pt>
                <c:pt idx="767">
                  <c:v>76.7</c:v>
                </c:pt>
                <c:pt idx="768">
                  <c:v>76.8</c:v>
                </c:pt>
                <c:pt idx="769">
                  <c:v>76.900000000000006</c:v>
                </c:pt>
                <c:pt idx="770">
                  <c:v>77</c:v>
                </c:pt>
                <c:pt idx="771">
                  <c:v>77.099999999999994</c:v>
                </c:pt>
                <c:pt idx="772">
                  <c:v>77.2</c:v>
                </c:pt>
                <c:pt idx="773">
                  <c:v>77.3</c:v>
                </c:pt>
                <c:pt idx="774">
                  <c:v>77.400000000000006</c:v>
                </c:pt>
                <c:pt idx="775">
                  <c:v>77.5</c:v>
                </c:pt>
                <c:pt idx="776">
                  <c:v>77.599999999999994</c:v>
                </c:pt>
                <c:pt idx="777">
                  <c:v>77.7</c:v>
                </c:pt>
                <c:pt idx="778">
                  <c:v>77.8</c:v>
                </c:pt>
                <c:pt idx="779">
                  <c:v>77.900000000000006</c:v>
                </c:pt>
                <c:pt idx="780">
                  <c:v>78</c:v>
                </c:pt>
                <c:pt idx="781">
                  <c:v>78.099999999999994</c:v>
                </c:pt>
                <c:pt idx="782">
                  <c:v>78.2</c:v>
                </c:pt>
                <c:pt idx="783">
                  <c:v>78.3</c:v>
                </c:pt>
                <c:pt idx="784">
                  <c:v>78.400000000000006</c:v>
                </c:pt>
                <c:pt idx="785">
                  <c:v>78.5</c:v>
                </c:pt>
                <c:pt idx="786">
                  <c:v>78.599999999999994</c:v>
                </c:pt>
                <c:pt idx="787">
                  <c:v>78.7</c:v>
                </c:pt>
                <c:pt idx="788">
                  <c:v>78.8</c:v>
                </c:pt>
                <c:pt idx="789">
                  <c:v>78.900000000000006</c:v>
                </c:pt>
                <c:pt idx="790">
                  <c:v>79</c:v>
                </c:pt>
                <c:pt idx="791">
                  <c:v>79.099999999999994</c:v>
                </c:pt>
                <c:pt idx="792">
                  <c:v>79.2</c:v>
                </c:pt>
                <c:pt idx="793">
                  <c:v>79.3</c:v>
                </c:pt>
                <c:pt idx="794">
                  <c:v>79.400000000000006</c:v>
                </c:pt>
                <c:pt idx="795">
                  <c:v>79.5</c:v>
                </c:pt>
                <c:pt idx="796">
                  <c:v>79.599999999999994</c:v>
                </c:pt>
                <c:pt idx="797">
                  <c:v>79.7</c:v>
                </c:pt>
                <c:pt idx="798">
                  <c:v>79.8</c:v>
                </c:pt>
                <c:pt idx="799">
                  <c:v>79.900000000000006</c:v>
                </c:pt>
                <c:pt idx="800">
                  <c:v>80</c:v>
                </c:pt>
                <c:pt idx="801">
                  <c:v>80.099999999999994</c:v>
                </c:pt>
                <c:pt idx="802">
                  <c:v>80.2</c:v>
                </c:pt>
                <c:pt idx="803">
                  <c:v>80.3</c:v>
                </c:pt>
                <c:pt idx="804">
                  <c:v>80.400000000000006</c:v>
                </c:pt>
                <c:pt idx="805">
                  <c:v>80.5</c:v>
                </c:pt>
                <c:pt idx="806">
                  <c:v>80.599999999999994</c:v>
                </c:pt>
                <c:pt idx="807">
                  <c:v>80.7</c:v>
                </c:pt>
                <c:pt idx="808">
                  <c:v>80.8</c:v>
                </c:pt>
                <c:pt idx="809">
                  <c:v>80.900000000000006</c:v>
                </c:pt>
                <c:pt idx="810">
                  <c:v>81</c:v>
                </c:pt>
                <c:pt idx="811">
                  <c:v>81.099999999999994</c:v>
                </c:pt>
                <c:pt idx="812">
                  <c:v>81.2</c:v>
                </c:pt>
                <c:pt idx="813">
                  <c:v>81.3</c:v>
                </c:pt>
                <c:pt idx="814">
                  <c:v>81.400000000000006</c:v>
                </c:pt>
                <c:pt idx="815">
                  <c:v>81.5</c:v>
                </c:pt>
                <c:pt idx="816">
                  <c:v>81.599999999999994</c:v>
                </c:pt>
                <c:pt idx="817">
                  <c:v>81.7</c:v>
                </c:pt>
                <c:pt idx="818">
                  <c:v>81.8</c:v>
                </c:pt>
                <c:pt idx="819">
                  <c:v>81.900000000000006</c:v>
                </c:pt>
                <c:pt idx="820">
                  <c:v>82</c:v>
                </c:pt>
                <c:pt idx="821">
                  <c:v>82.1</c:v>
                </c:pt>
                <c:pt idx="822">
                  <c:v>82.2</c:v>
                </c:pt>
                <c:pt idx="823">
                  <c:v>82.3</c:v>
                </c:pt>
                <c:pt idx="824">
                  <c:v>82.4</c:v>
                </c:pt>
                <c:pt idx="825">
                  <c:v>82.5</c:v>
                </c:pt>
                <c:pt idx="826">
                  <c:v>82.6</c:v>
                </c:pt>
                <c:pt idx="827">
                  <c:v>82.7</c:v>
                </c:pt>
                <c:pt idx="828">
                  <c:v>82.8</c:v>
                </c:pt>
                <c:pt idx="829">
                  <c:v>82.9</c:v>
                </c:pt>
                <c:pt idx="830">
                  <c:v>83</c:v>
                </c:pt>
                <c:pt idx="831">
                  <c:v>83.1</c:v>
                </c:pt>
                <c:pt idx="832">
                  <c:v>83.2</c:v>
                </c:pt>
                <c:pt idx="833">
                  <c:v>83.3</c:v>
                </c:pt>
                <c:pt idx="834">
                  <c:v>83.4</c:v>
                </c:pt>
                <c:pt idx="835">
                  <c:v>83.5</c:v>
                </c:pt>
                <c:pt idx="836">
                  <c:v>83.6</c:v>
                </c:pt>
                <c:pt idx="837">
                  <c:v>83.7</c:v>
                </c:pt>
                <c:pt idx="838">
                  <c:v>83.8</c:v>
                </c:pt>
                <c:pt idx="839">
                  <c:v>83.9</c:v>
                </c:pt>
                <c:pt idx="840">
                  <c:v>84</c:v>
                </c:pt>
                <c:pt idx="841">
                  <c:v>84.1</c:v>
                </c:pt>
                <c:pt idx="842">
                  <c:v>84.2</c:v>
                </c:pt>
                <c:pt idx="843">
                  <c:v>84.3</c:v>
                </c:pt>
                <c:pt idx="844">
                  <c:v>84.4</c:v>
                </c:pt>
                <c:pt idx="845">
                  <c:v>84.5</c:v>
                </c:pt>
                <c:pt idx="846">
                  <c:v>84.6</c:v>
                </c:pt>
                <c:pt idx="847">
                  <c:v>84.7</c:v>
                </c:pt>
                <c:pt idx="848">
                  <c:v>84.8</c:v>
                </c:pt>
                <c:pt idx="849">
                  <c:v>84.9</c:v>
                </c:pt>
                <c:pt idx="850">
                  <c:v>85</c:v>
                </c:pt>
                <c:pt idx="851">
                  <c:v>85.1</c:v>
                </c:pt>
                <c:pt idx="852">
                  <c:v>85.2</c:v>
                </c:pt>
                <c:pt idx="853">
                  <c:v>85.3</c:v>
                </c:pt>
                <c:pt idx="854">
                  <c:v>85.4</c:v>
                </c:pt>
                <c:pt idx="855">
                  <c:v>85.5</c:v>
                </c:pt>
                <c:pt idx="856">
                  <c:v>85.6</c:v>
                </c:pt>
                <c:pt idx="857">
                  <c:v>85.7</c:v>
                </c:pt>
                <c:pt idx="858">
                  <c:v>85.8</c:v>
                </c:pt>
                <c:pt idx="859">
                  <c:v>85.9</c:v>
                </c:pt>
                <c:pt idx="860">
                  <c:v>86</c:v>
                </c:pt>
                <c:pt idx="861">
                  <c:v>86.1</c:v>
                </c:pt>
                <c:pt idx="862">
                  <c:v>86.2</c:v>
                </c:pt>
                <c:pt idx="863">
                  <c:v>86.3</c:v>
                </c:pt>
                <c:pt idx="864">
                  <c:v>86.4</c:v>
                </c:pt>
                <c:pt idx="865">
                  <c:v>86.5</c:v>
                </c:pt>
                <c:pt idx="866">
                  <c:v>86.6</c:v>
                </c:pt>
                <c:pt idx="867">
                  <c:v>86.7</c:v>
                </c:pt>
                <c:pt idx="868">
                  <c:v>86.8</c:v>
                </c:pt>
                <c:pt idx="869">
                  <c:v>86.9</c:v>
                </c:pt>
                <c:pt idx="870">
                  <c:v>87</c:v>
                </c:pt>
                <c:pt idx="871">
                  <c:v>87.1</c:v>
                </c:pt>
                <c:pt idx="872">
                  <c:v>87.2</c:v>
                </c:pt>
                <c:pt idx="873">
                  <c:v>87.3</c:v>
                </c:pt>
                <c:pt idx="874">
                  <c:v>87.4</c:v>
                </c:pt>
                <c:pt idx="875">
                  <c:v>87.5</c:v>
                </c:pt>
                <c:pt idx="876">
                  <c:v>87.6</c:v>
                </c:pt>
                <c:pt idx="877">
                  <c:v>87.7</c:v>
                </c:pt>
                <c:pt idx="878">
                  <c:v>87.8</c:v>
                </c:pt>
                <c:pt idx="879">
                  <c:v>87.9</c:v>
                </c:pt>
                <c:pt idx="880">
                  <c:v>88</c:v>
                </c:pt>
                <c:pt idx="881">
                  <c:v>88.1</c:v>
                </c:pt>
                <c:pt idx="882">
                  <c:v>88.2</c:v>
                </c:pt>
                <c:pt idx="883">
                  <c:v>88.3</c:v>
                </c:pt>
                <c:pt idx="884">
                  <c:v>88.4</c:v>
                </c:pt>
                <c:pt idx="885">
                  <c:v>88.5</c:v>
                </c:pt>
                <c:pt idx="886">
                  <c:v>88.6</c:v>
                </c:pt>
                <c:pt idx="887">
                  <c:v>88.7</c:v>
                </c:pt>
                <c:pt idx="888">
                  <c:v>88.8</c:v>
                </c:pt>
                <c:pt idx="889">
                  <c:v>88.9</c:v>
                </c:pt>
                <c:pt idx="890">
                  <c:v>89</c:v>
                </c:pt>
                <c:pt idx="891">
                  <c:v>89.1</c:v>
                </c:pt>
                <c:pt idx="892">
                  <c:v>89.2</c:v>
                </c:pt>
                <c:pt idx="893">
                  <c:v>89.3</c:v>
                </c:pt>
                <c:pt idx="894">
                  <c:v>89.4</c:v>
                </c:pt>
                <c:pt idx="895">
                  <c:v>89.5</c:v>
                </c:pt>
                <c:pt idx="896">
                  <c:v>89.6</c:v>
                </c:pt>
                <c:pt idx="897">
                  <c:v>89.7</c:v>
                </c:pt>
                <c:pt idx="898">
                  <c:v>89.8</c:v>
                </c:pt>
                <c:pt idx="899">
                  <c:v>89.9</c:v>
                </c:pt>
                <c:pt idx="900">
                  <c:v>90</c:v>
                </c:pt>
                <c:pt idx="901">
                  <c:v>90.1</c:v>
                </c:pt>
                <c:pt idx="902">
                  <c:v>90.2</c:v>
                </c:pt>
                <c:pt idx="903">
                  <c:v>90.3</c:v>
                </c:pt>
                <c:pt idx="904">
                  <c:v>90.4</c:v>
                </c:pt>
                <c:pt idx="905">
                  <c:v>90.5</c:v>
                </c:pt>
                <c:pt idx="906">
                  <c:v>90.6</c:v>
                </c:pt>
                <c:pt idx="907">
                  <c:v>90.7</c:v>
                </c:pt>
                <c:pt idx="908">
                  <c:v>90.8</c:v>
                </c:pt>
                <c:pt idx="909">
                  <c:v>90.9</c:v>
                </c:pt>
                <c:pt idx="910">
                  <c:v>91</c:v>
                </c:pt>
                <c:pt idx="911">
                  <c:v>91.1</c:v>
                </c:pt>
                <c:pt idx="912">
                  <c:v>91.2</c:v>
                </c:pt>
                <c:pt idx="913">
                  <c:v>91.3</c:v>
                </c:pt>
                <c:pt idx="914">
                  <c:v>91.4</c:v>
                </c:pt>
                <c:pt idx="915">
                  <c:v>91.5</c:v>
                </c:pt>
                <c:pt idx="916">
                  <c:v>91.6</c:v>
                </c:pt>
                <c:pt idx="917">
                  <c:v>91.7</c:v>
                </c:pt>
                <c:pt idx="918">
                  <c:v>91.8</c:v>
                </c:pt>
                <c:pt idx="919">
                  <c:v>91.9</c:v>
                </c:pt>
                <c:pt idx="920">
                  <c:v>92</c:v>
                </c:pt>
                <c:pt idx="921">
                  <c:v>92.1</c:v>
                </c:pt>
                <c:pt idx="922">
                  <c:v>92.2</c:v>
                </c:pt>
                <c:pt idx="923">
                  <c:v>92.3</c:v>
                </c:pt>
                <c:pt idx="924">
                  <c:v>92.4</c:v>
                </c:pt>
                <c:pt idx="925">
                  <c:v>92.5</c:v>
                </c:pt>
                <c:pt idx="926">
                  <c:v>92.6</c:v>
                </c:pt>
                <c:pt idx="927">
                  <c:v>92.7</c:v>
                </c:pt>
                <c:pt idx="928">
                  <c:v>92.8</c:v>
                </c:pt>
                <c:pt idx="929">
                  <c:v>92.9</c:v>
                </c:pt>
                <c:pt idx="930">
                  <c:v>93</c:v>
                </c:pt>
                <c:pt idx="931">
                  <c:v>93.1</c:v>
                </c:pt>
                <c:pt idx="932">
                  <c:v>93.2</c:v>
                </c:pt>
                <c:pt idx="933">
                  <c:v>93.3</c:v>
                </c:pt>
                <c:pt idx="934">
                  <c:v>93.4</c:v>
                </c:pt>
                <c:pt idx="935">
                  <c:v>93.5</c:v>
                </c:pt>
                <c:pt idx="936">
                  <c:v>93.6</c:v>
                </c:pt>
                <c:pt idx="937">
                  <c:v>93.7</c:v>
                </c:pt>
                <c:pt idx="938">
                  <c:v>93.8</c:v>
                </c:pt>
                <c:pt idx="939">
                  <c:v>93.9</c:v>
                </c:pt>
                <c:pt idx="940">
                  <c:v>94</c:v>
                </c:pt>
                <c:pt idx="941">
                  <c:v>94.1</c:v>
                </c:pt>
                <c:pt idx="942">
                  <c:v>94.2</c:v>
                </c:pt>
                <c:pt idx="943">
                  <c:v>94.3</c:v>
                </c:pt>
                <c:pt idx="944">
                  <c:v>94.4</c:v>
                </c:pt>
                <c:pt idx="945">
                  <c:v>94.5</c:v>
                </c:pt>
                <c:pt idx="946">
                  <c:v>94.6</c:v>
                </c:pt>
                <c:pt idx="947">
                  <c:v>94.7</c:v>
                </c:pt>
                <c:pt idx="948">
                  <c:v>94.8</c:v>
                </c:pt>
                <c:pt idx="949">
                  <c:v>94.9</c:v>
                </c:pt>
                <c:pt idx="950">
                  <c:v>95</c:v>
                </c:pt>
                <c:pt idx="951">
                  <c:v>95.1</c:v>
                </c:pt>
                <c:pt idx="952">
                  <c:v>95.2</c:v>
                </c:pt>
                <c:pt idx="953">
                  <c:v>95.3</c:v>
                </c:pt>
                <c:pt idx="954">
                  <c:v>95.4</c:v>
                </c:pt>
                <c:pt idx="955">
                  <c:v>95.5</c:v>
                </c:pt>
                <c:pt idx="956">
                  <c:v>95.6</c:v>
                </c:pt>
                <c:pt idx="957">
                  <c:v>95.7</c:v>
                </c:pt>
                <c:pt idx="958">
                  <c:v>95.8</c:v>
                </c:pt>
                <c:pt idx="959">
                  <c:v>95.9</c:v>
                </c:pt>
                <c:pt idx="960">
                  <c:v>96</c:v>
                </c:pt>
                <c:pt idx="961">
                  <c:v>96.1</c:v>
                </c:pt>
                <c:pt idx="962">
                  <c:v>96.2</c:v>
                </c:pt>
                <c:pt idx="963">
                  <c:v>96.3</c:v>
                </c:pt>
                <c:pt idx="964">
                  <c:v>96.4</c:v>
                </c:pt>
                <c:pt idx="965">
                  <c:v>96.5</c:v>
                </c:pt>
                <c:pt idx="966">
                  <c:v>96.6</c:v>
                </c:pt>
                <c:pt idx="967">
                  <c:v>96.7</c:v>
                </c:pt>
                <c:pt idx="968">
                  <c:v>96.8</c:v>
                </c:pt>
                <c:pt idx="969">
                  <c:v>96.9</c:v>
                </c:pt>
                <c:pt idx="970">
                  <c:v>97</c:v>
                </c:pt>
                <c:pt idx="971">
                  <c:v>97.1</c:v>
                </c:pt>
                <c:pt idx="972">
                  <c:v>97.2</c:v>
                </c:pt>
                <c:pt idx="973">
                  <c:v>97.3</c:v>
                </c:pt>
                <c:pt idx="974">
                  <c:v>97.4</c:v>
                </c:pt>
                <c:pt idx="975">
                  <c:v>97.5</c:v>
                </c:pt>
                <c:pt idx="976">
                  <c:v>97.6</c:v>
                </c:pt>
                <c:pt idx="977">
                  <c:v>97.7</c:v>
                </c:pt>
                <c:pt idx="978">
                  <c:v>97.8</c:v>
                </c:pt>
                <c:pt idx="979">
                  <c:v>97.9</c:v>
                </c:pt>
                <c:pt idx="980">
                  <c:v>98</c:v>
                </c:pt>
                <c:pt idx="981">
                  <c:v>98.1</c:v>
                </c:pt>
                <c:pt idx="982">
                  <c:v>98.2</c:v>
                </c:pt>
                <c:pt idx="983">
                  <c:v>98.3</c:v>
                </c:pt>
                <c:pt idx="984">
                  <c:v>98.4</c:v>
                </c:pt>
                <c:pt idx="985">
                  <c:v>98.5</c:v>
                </c:pt>
                <c:pt idx="986">
                  <c:v>98.6</c:v>
                </c:pt>
                <c:pt idx="987">
                  <c:v>98.7</c:v>
                </c:pt>
                <c:pt idx="988">
                  <c:v>98.8</c:v>
                </c:pt>
                <c:pt idx="989">
                  <c:v>98.9</c:v>
                </c:pt>
                <c:pt idx="990">
                  <c:v>99</c:v>
                </c:pt>
                <c:pt idx="991">
                  <c:v>99.1</c:v>
                </c:pt>
                <c:pt idx="992">
                  <c:v>99.2</c:v>
                </c:pt>
                <c:pt idx="993">
                  <c:v>99.3</c:v>
                </c:pt>
                <c:pt idx="994">
                  <c:v>99.4</c:v>
                </c:pt>
                <c:pt idx="995">
                  <c:v>99.5</c:v>
                </c:pt>
                <c:pt idx="996">
                  <c:v>99.6</c:v>
                </c:pt>
                <c:pt idx="997">
                  <c:v>99.7</c:v>
                </c:pt>
                <c:pt idx="998">
                  <c:v>99.8</c:v>
                </c:pt>
                <c:pt idx="999">
                  <c:v>99.9</c:v>
                </c:pt>
                <c:pt idx="1000">
                  <c:v>100</c:v>
                </c:pt>
                <c:pt idx="1001">
                  <c:v>100.1</c:v>
                </c:pt>
                <c:pt idx="1002">
                  <c:v>100.2</c:v>
                </c:pt>
                <c:pt idx="1003">
                  <c:v>100.3</c:v>
                </c:pt>
                <c:pt idx="1004">
                  <c:v>100.4</c:v>
                </c:pt>
                <c:pt idx="1005">
                  <c:v>100.5</c:v>
                </c:pt>
                <c:pt idx="1006">
                  <c:v>100.6</c:v>
                </c:pt>
                <c:pt idx="1007">
                  <c:v>100.7</c:v>
                </c:pt>
                <c:pt idx="1008">
                  <c:v>100.8</c:v>
                </c:pt>
                <c:pt idx="1009">
                  <c:v>100.9</c:v>
                </c:pt>
                <c:pt idx="1010">
                  <c:v>101</c:v>
                </c:pt>
                <c:pt idx="1011">
                  <c:v>101.1</c:v>
                </c:pt>
                <c:pt idx="1012">
                  <c:v>101.2</c:v>
                </c:pt>
                <c:pt idx="1013">
                  <c:v>101.3</c:v>
                </c:pt>
                <c:pt idx="1014">
                  <c:v>101.4</c:v>
                </c:pt>
                <c:pt idx="1015">
                  <c:v>101.5</c:v>
                </c:pt>
                <c:pt idx="1016">
                  <c:v>101.6</c:v>
                </c:pt>
                <c:pt idx="1017">
                  <c:v>101.7</c:v>
                </c:pt>
                <c:pt idx="1018">
                  <c:v>101.8</c:v>
                </c:pt>
                <c:pt idx="1019">
                  <c:v>101.9</c:v>
                </c:pt>
                <c:pt idx="1020">
                  <c:v>102</c:v>
                </c:pt>
                <c:pt idx="1021">
                  <c:v>102.1</c:v>
                </c:pt>
                <c:pt idx="1022">
                  <c:v>102.2</c:v>
                </c:pt>
                <c:pt idx="1023">
                  <c:v>102.3</c:v>
                </c:pt>
                <c:pt idx="1024">
                  <c:v>102.4</c:v>
                </c:pt>
                <c:pt idx="1025">
                  <c:v>102.5</c:v>
                </c:pt>
                <c:pt idx="1026">
                  <c:v>102.6</c:v>
                </c:pt>
                <c:pt idx="1027">
                  <c:v>102.7</c:v>
                </c:pt>
                <c:pt idx="1028">
                  <c:v>102.8</c:v>
                </c:pt>
                <c:pt idx="1029">
                  <c:v>102.9</c:v>
                </c:pt>
                <c:pt idx="1030">
                  <c:v>103</c:v>
                </c:pt>
                <c:pt idx="1031">
                  <c:v>103.1</c:v>
                </c:pt>
                <c:pt idx="1032">
                  <c:v>103.2</c:v>
                </c:pt>
                <c:pt idx="1033">
                  <c:v>103.3</c:v>
                </c:pt>
                <c:pt idx="1034">
                  <c:v>103.4</c:v>
                </c:pt>
                <c:pt idx="1035">
                  <c:v>103.5</c:v>
                </c:pt>
                <c:pt idx="1036">
                  <c:v>103.6</c:v>
                </c:pt>
                <c:pt idx="1037">
                  <c:v>103.7</c:v>
                </c:pt>
                <c:pt idx="1038">
                  <c:v>103.8</c:v>
                </c:pt>
                <c:pt idx="1039">
                  <c:v>103.9</c:v>
                </c:pt>
                <c:pt idx="1040">
                  <c:v>104</c:v>
                </c:pt>
                <c:pt idx="1041">
                  <c:v>104.1</c:v>
                </c:pt>
                <c:pt idx="1042">
                  <c:v>104.2</c:v>
                </c:pt>
                <c:pt idx="1043">
                  <c:v>104.3</c:v>
                </c:pt>
                <c:pt idx="1044">
                  <c:v>104.4</c:v>
                </c:pt>
                <c:pt idx="1045">
                  <c:v>104.5</c:v>
                </c:pt>
                <c:pt idx="1046">
                  <c:v>104.6</c:v>
                </c:pt>
                <c:pt idx="1047">
                  <c:v>104.7</c:v>
                </c:pt>
                <c:pt idx="1048">
                  <c:v>104.8</c:v>
                </c:pt>
                <c:pt idx="1049">
                  <c:v>104.9</c:v>
                </c:pt>
                <c:pt idx="1050">
                  <c:v>105</c:v>
                </c:pt>
                <c:pt idx="1051">
                  <c:v>105.1</c:v>
                </c:pt>
                <c:pt idx="1052">
                  <c:v>105.2</c:v>
                </c:pt>
                <c:pt idx="1053">
                  <c:v>105.3</c:v>
                </c:pt>
                <c:pt idx="1054">
                  <c:v>105.4</c:v>
                </c:pt>
                <c:pt idx="1055">
                  <c:v>105.5</c:v>
                </c:pt>
                <c:pt idx="1056">
                  <c:v>105.6</c:v>
                </c:pt>
                <c:pt idx="1057">
                  <c:v>105.7</c:v>
                </c:pt>
                <c:pt idx="1058">
                  <c:v>105.8</c:v>
                </c:pt>
                <c:pt idx="1059">
                  <c:v>105.9</c:v>
                </c:pt>
                <c:pt idx="1060">
                  <c:v>106</c:v>
                </c:pt>
                <c:pt idx="1061">
                  <c:v>106.1</c:v>
                </c:pt>
                <c:pt idx="1062">
                  <c:v>106.2</c:v>
                </c:pt>
                <c:pt idx="1063">
                  <c:v>106.3</c:v>
                </c:pt>
                <c:pt idx="1064">
                  <c:v>106.4</c:v>
                </c:pt>
                <c:pt idx="1065">
                  <c:v>106.5</c:v>
                </c:pt>
                <c:pt idx="1066">
                  <c:v>106.6</c:v>
                </c:pt>
                <c:pt idx="1067">
                  <c:v>106.7</c:v>
                </c:pt>
                <c:pt idx="1068">
                  <c:v>106.8</c:v>
                </c:pt>
                <c:pt idx="1069">
                  <c:v>106.9</c:v>
                </c:pt>
                <c:pt idx="1070">
                  <c:v>107</c:v>
                </c:pt>
                <c:pt idx="1071">
                  <c:v>107.1</c:v>
                </c:pt>
                <c:pt idx="1072">
                  <c:v>107.2</c:v>
                </c:pt>
                <c:pt idx="1073">
                  <c:v>107.3</c:v>
                </c:pt>
                <c:pt idx="1074">
                  <c:v>107.4</c:v>
                </c:pt>
                <c:pt idx="1075">
                  <c:v>107.5</c:v>
                </c:pt>
                <c:pt idx="1076">
                  <c:v>107.6</c:v>
                </c:pt>
                <c:pt idx="1077">
                  <c:v>107.7</c:v>
                </c:pt>
                <c:pt idx="1078">
                  <c:v>107.8</c:v>
                </c:pt>
                <c:pt idx="1079">
                  <c:v>107.9</c:v>
                </c:pt>
                <c:pt idx="1080">
                  <c:v>108</c:v>
                </c:pt>
                <c:pt idx="1081">
                  <c:v>108.1</c:v>
                </c:pt>
                <c:pt idx="1082">
                  <c:v>108.2</c:v>
                </c:pt>
                <c:pt idx="1083">
                  <c:v>108.3</c:v>
                </c:pt>
                <c:pt idx="1084">
                  <c:v>108.4</c:v>
                </c:pt>
                <c:pt idx="1085">
                  <c:v>108.5</c:v>
                </c:pt>
                <c:pt idx="1086">
                  <c:v>108.6</c:v>
                </c:pt>
                <c:pt idx="1087">
                  <c:v>108.7</c:v>
                </c:pt>
                <c:pt idx="1088">
                  <c:v>108.8</c:v>
                </c:pt>
                <c:pt idx="1089">
                  <c:v>108.9</c:v>
                </c:pt>
                <c:pt idx="1090">
                  <c:v>109</c:v>
                </c:pt>
                <c:pt idx="1091">
                  <c:v>109.1</c:v>
                </c:pt>
                <c:pt idx="1092">
                  <c:v>109.2</c:v>
                </c:pt>
                <c:pt idx="1093">
                  <c:v>109.3</c:v>
                </c:pt>
                <c:pt idx="1094">
                  <c:v>109.4</c:v>
                </c:pt>
                <c:pt idx="1095">
                  <c:v>109.5</c:v>
                </c:pt>
                <c:pt idx="1096">
                  <c:v>109.6</c:v>
                </c:pt>
                <c:pt idx="1097">
                  <c:v>109.7</c:v>
                </c:pt>
                <c:pt idx="1098">
                  <c:v>109.8</c:v>
                </c:pt>
                <c:pt idx="1099">
                  <c:v>109.9</c:v>
                </c:pt>
                <c:pt idx="1100">
                  <c:v>110</c:v>
                </c:pt>
                <c:pt idx="1101">
                  <c:v>110.1</c:v>
                </c:pt>
                <c:pt idx="1102">
                  <c:v>110.2</c:v>
                </c:pt>
                <c:pt idx="1103">
                  <c:v>110.3</c:v>
                </c:pt>
                <c:pt idx="1104">
                  <c:v>110.4</c:v>
                </c:pt>
                <c:pt idx="1105">
                  <c:v>110.5</c:v>
                </c:pt>
                <c:pt idx="1106">
                  <c:v>110.6</c:v>
                </c:pt>
                <c:pt idx="1107">
                  <c:v>110.7</c:v>
                </c:pt>
                <c:pt idx="1108">
                  <c:v>110.8</c:v>
                </c:pt>
                <c:pt idx="1109">
                  <c:v>110.9</c:v>
                </c:pt>
                <c:pt idx="1110">
                  <c:v>111</c:v>
                </c:pt>
                <c:pt idx="1111">
                  <c:v>111.1</c:v>
                </c:pt>
                <c:pt idx="1112">
                  <c:v>111.2</c:v>
                </c:pt>
                <c:pt idx="1113">
                  <c:v>111.3</c:v>
                </c:pt>
                <c:pt idx="1114">
                  <c:v>111.4</c:v>
                </c:pt>
                <c:pt idx="1115">
                  <c:v>111.5</c:v>
                </c:pt>
                <c:pt idx="1116">
                  <c:v>111.6</c:v>
                </c:pt>
                <c:pt idx="1117">
                  <c:v>111.7</c:v>
                </c:pt>
                <c:pt idx="1118">
                  <c:v>111.8</c:v>
                </c:pt>
                <c:pt idx="1119">
                  <c:v>111.9</c:v>
                </c:pt>
                <c:pt idx="1120">
                  <c:v>112</c:v>
                </c:pt>
                <c:pt idx="1121">
                  <c:v>112.1</c:v>
                </c:pt>
                <c:pt idx="1122">
                  <c:v>112.2</c:v>
                </c:pt>
                <c:pt idx="1123">
                  <c:v>112.3</c:v>
                </c:pt>
                <c:pt idx="1124">
                  <c:v>112.4</c:v>
                </c:pt>
                <c:pt idx="1125">
                  <c:v>112.5</c:v>
                </c:pt>
                <c:pt idx="1126">
                  <c:v>112.6</c:v>
                </c:pt>
                <c:pt idx="1127">
                  <c:v>112.7</c:v>
                </c:pt>
                <c:pt idx="1128">
                  <c:v>112.8</c:v>
                </c:pt>
                <c:pt idx="1129">
                  <c:v>112.9</c:v>
                </c:pt>
                <c:pt idx="1130">
                  <c:v>113</c:v>
                </c:pt>
                <c:pt idx="1131">
                  <c:v>113.1</c:v>
                </c:pt>
                <c:pt idx="1132">
                  <c:v>113.2</c:v>
                </c:pt>
                <c:pt idx="1133">
                  <c:v>113.3</c:v>
                </c:pt>
                <c:pt idx="1134">
                  <c:v>113.4</c:v>
                </c:pt>
                <c:pt idx="1135">
                  <c:v>113.5</c:v>
                </c:pt>
                <c:pt idx="1136">
                  <c:v>113.6</c:v>
                </c:pt>
                <c:pt idx="1137">
                  <c:v>113.7</c:v>
                </c:pt>
                <c:pt idx="1138">
                  <c:v>113.8</c:v>
                </c:pt>
                <c:pt idx="1139">
                  <c:v>113.9</c:v>
                </c:pt>
                <c:pt idx="1140">
                  <c:v>114</c:v>
                </c:pt>
                <c:pt idx="1141">
                  <c:v>114.1</c:v>
                </c:pt>
                <c:pt idx="1142">
                  <c:v>114.2</c:v>
                </c:pt>
                <c:pt idx="1143">
                  <c:v>114.3</c:v>
                </c:pt>
                <c:pt idx="1144">
                  <c:v>114.4</c:v>
                </c:pt>
                <c:pt idx="1145">
                  <c:v>114.5</c:v>
                </c:pt>
                <c:pt idx="1146">
                  <c:v>114.6</c:v>
                </c:pt>
                <c:pt idx="1147">
                  <c:v>114.7</c:v>
                </c:pt>
                <c:pt idx="1148">
                  <c:v>114.8</c:v>
                </c:pt>
                <c:pt idx="1149">
                  <c:v>114.9</c:v>
                </c:pt>
                <c:pt idx="1150">
                  <c:v>115</c:v>
                </c:pt>
                <c:pt idx="1151">
                  <c:v>115.1</c:v>
                </c:pt>
                <c:pt idx="1152">
                  <c:v>115.2</c:v>
                </c:pt>
                <c:pt idx="1153">
                  <c:v>115.3</c:v>
                </c:pt>
                <c:pt idx="1154">
                  <c:v>115.4</c:v>
                </c:pt>
                <c:pt idx="1155">
                  <c:v>115.5</c:v>
                </c:pt>
                <c:pt idx="1156">
                  <c:v>115.6</c:v>
                </c:pt>
                <c:pt idx="1157">
                  <c:v>115.7</c:v>
                </c:pt>
                <c:pt idx="1158">
                  <c:v>115.8</c:v>
                </c:pt>
                <c:pt idx="1159">
                  <c:v>115.9</c:v>
                </c:pt>
                <c:pt idx="1160">
                  <c:v>116</c:v>
                </c:pt>
                <c:pt idx="1161">
                  <c:v>116.1</c:v>
                </c:pt>
                <c:pt idx="1162">
                  <c:v>116.2</c:v>
                </c:pt>
                <c:pt idx="1163">
                  <c:v>116.3</c:v>
                </c:pt>
                <c:pt idx="1164">
                  <c:v>116.4</c:v>
                </c:pt>
                <c:pt idx="1165">
                  <c:v>116.5</c:v>
                </c:pt>
                <c:pt idx="1166">
                  <c:v>116.6</c:v>
                </c:pt>
                <c:pt idx="1167">
                  <c:v>116.7</c:v>
                </c:pt>
                <c:pt idx="1168">
                  <c:v>116.8</c:v>
                </c:pt>
                <c:pt idx="1169">
                  <c:v>116.9</c:v>
                </c:pt>
                <c:pt idx="1170">
                  <c:v>117</c:v>
                </c:pt>
                <c:pt idx="1171">
                  <c:v>117.1</c:v>
                </c:pt>
                <c:pt idx="1172">
                  <c:v>117.2</c:v>
                </c:pt>
                <c:pt idx="1173">
                  <c:v>117.3</c:v>
                </c:pt>
                <c:pt idx="1174">
                  <c:v>117.4</c:v>
                </c:pt>
                <c:pt idx="1175">
                  <c:v>117.5</c:v>
                </c:pt>
                <c:pt idx="1176">
                  <c:v>117.6</c:v>
                </c:pt>
                <c:pt idx="1177">
                  <c:v>117.7</c:v>
                </c:pt>
                <c:pt idx="1178">
                  <c:v>117.8</c:v>
                </c:pt>
                <c:pt idx="1179">
                  <c:v>117.9</c:v>
                </c:pt>
                <c:pt idx="1180">
                  <c:v>118</c:v>
                </c:pt>
                <c:pt idx="1181">
                  <c:v>118.1</c:v>
                </c:pt>
                <c:pt idx="1182">
                  <c:v>118.2</c:v>
                </c:pt>
                <c:pt idx="1183">
                  <c:v>118.3</c:v>
                </c:pt>
                <c:pt idx="1184">
                  <c:v>118.4</c:v>
                </c:pt>
                <c:pt idx="1185">
                  <c:v>118.5</c:v>
                </c:pt>
                <c:pt idx="1186">
                  <c:v>118.6</c:v>
                </c:pt>
                <c:pt idx="1187">
                  <c:v>118.7</c:v>
                </c:pt>
                <c:pt idx="1188">
                  <c:v>118.8</c:v>
                </c:pt>
                <c:pt idx="1189">
                  <c:v>118.9</c:v>
                </c:pt>
                <c:pt idx="1190">
                  <c:v>119</c:v>
                </c:pt>
                <c:pt idx="1191">
                  <c:v>119.1</c:v>
                </c:pt>
                <c:pt idx="1192">
                  <c:v>119.2</c:v>
                </c:pt>
                <c:pt idx="1193">
                  <c:v>119.3</c:v>
                </c:pt>
                <c:pt idx="1194">
                  <c:v>119.4</c:v>
                </c:pt>
                <c:pt idx="1195">
                  <c:v>119.5</c:v>
                </c:pt>
                <c:pt idx="1196">
                  <c:v>119.6</c:v>
                </c:pt>
                <c:pt idx="1197">
                  <c:v>119.7</c:v>
                </c:pt>
                <c:pt idx="1198">
                  <c:v>119.8</c:v>
                </c:pt>
                <c:pt idx="1199">
                  <c:v>119.9</c:v>
                </c:pt>
                <c:pt idx="1200">
                  <c:v>120</c:v>
                </c:pt>
                <c:pt idx="1201">
                  <c:v>120.1</c:v>
                </c:pt>
                <c:pt idx="1202">
                  <c:v>120.2</c:v>
                </c:pt>
                <c:pt idx="1203">
                  <c:v>120.3</c:v>
                </c:pt>
                <c:pt idx="1204">
                  <c:v>120.4</c:v>
                </c:pt>
                <c:pt idx="1205">
                  <c:v>120.5</c:v>
                </c:pt>
                <c:pt idx="1206">
                  <c:v>120.6</c:v>
                </c:pt>
                <c:pt idx="1207">
                  <c:v>120.7</c:v>
                </c:pt>
                <c:pt idx="1208">
                  <c:v>120.8</c:v>
                </c:pt>
                <c:pt idx="1209">
                  <c:v>120.9</c:v>
                </c:pt>
                <c:pt idx="1210">
                  <c:v>121</c:v>
                </c:pt>
                <c:pt idx="1211">
                  <c:v>121.1</c:v>
                </c:pt>
                <c:pt idx="1212">
                  <c:v>121.2</c:v>
                </c:pt>
                <c:pt idx="1213">
                  <c:v>121.3</c:v>
                </c:pt>
                <c:pt idx="1214">
                  <c:v>121.4</c:v>
                </c:pt>
                <c:pt idx="1215">
                  <c:v>121.5</c:v>
                </c:pt>
                <c:pt idx="1216">
                  <c:v>121.6</c:v>
                </c:pt>
                <c:pt idx="1217">
                  <c:v>121.7</c:v>
                </c:pt>
                <c:pt idx="1218">
                  <c:v>121.8</c:v>
                </c:pt>
                <c:pt idx="1219">
                  <c:v>121.9</c:v>
                </c:pt>
                <c:pt idx="1220">
                  <c:v>122</c:v>
                </c:pt>
                <c:pt idx="1221">
                  <c:v>122.1</c:v>
                </c:pt>
                <c:pt idx="1222">
                  <c:v>122.2</c:v>
                </c:pt>
                <c:pt idx="1223">
                  <c:v>122.3</c:v>
                </c:pt>
                <c:pt idx="1224">
                  <c:v>122.4</c:v>
                </c:pt>
                <c:pt idx="1225">
                  <c:v>122.5</c:v>
                </c:pt>
                <c:pt idx="1226">
                  <c:v>122.6</c:v>
                </c:pt>
                <c:pt idx="1227">
                  <c:v>122.7</c:v>
                </c:pt>
                <c:pt idx="1228">
                  <c:v>122.8</c:v>
                </c:pt>
                <c:pt idx="1229">
                  <c:v>122.9</c:v>
                </c:pt>
                <c:pt idx="1230">
                  <c:v>123</c:v>
                </c:pt>
                <c:pt idx="1231">
                  <c:v>123.1</c:v>
                </c:pt>
                <c:pt idx="1232">
                  <c:v>123.2</c:v>
                </c:pt>
                <c:pt idx="1233">
                  <c:v>123.3</c:v>
                </c:pt>
                <c:pt idx="1234">
                  <c:v>123.4</c:v>
                </c:pt>
                <c:pt idx="1235">
                  <c:v>123.5</c:v>
                </c:pt>
                <c:pt idx="1236">
                  <c:v>123.6</c:v>
                </c:pt>
                <c:pt idx="1237">
                  <c:v>123.7</c:v>
                </c:pt>
                <c:pt idx="1238">
                  <c:v>123.8</c:v>
                </c:pt>
                <c:pt idx="1239">
                  <c:v>123.9</c:v>
                </c:pt>
                <c:pt idx="1240">
                  <c:v>124</c:v>
                </c:pt>
                <c:pt idx="1241">
                  <c:v>124.1</c:v>
                </c:pt>
                <c:pt idx="1242">
                  <c:v>124.2</c:v>
                </c:pt>
                <c:pt idx="1243">
                  <c:v>124.3</c:v>
                </c:pt>
                <c:pt idx="1244">
                  <c:v>124.4</c:v>
                </c:pt>
                <c:pt idx="1245">
                  <c:v>124.5</c:v>
                </c:pt>
                <c:pt idx="1246">
                  <c:v>124.6</c:v>
                </c:pt>
                <c:pt idx="1247">
                  <c:v>124.7</c:v>
                </c:pt>
                <c:pt idx="1248">
                  <c:v>124.8</c:v>
                </c:pt>
                <c:pt idx="1249">
                  <c:v>124.9</c:v>
                </c:pt>
                <c:pt idx="1250">
                  <c:v>125</c:v>
                </c:pt>
                <c:pt idx="1251">
                  <c:v>125.1</c:v>
                </c:pt>
                <c:pt idx="1252">
                  <c:v>125.2</c:v>
                </c:pt>
                <c:pt idx="1253">
                  <c:v>125.3</c:v>
                </c:pt>
                <c:pt idx="1254">
                  <c:v>125.4</c:v>
                </c:pt>
                <c:pt idx="1255">
                  <c:v>125.5</c:v>
                </c:pt>
                <c:pt idx="1256">
                  <c:v>125.6</c:v>
                </c:pt>
                <c:pt idx="1257">
                  <c:v>125.7</c:v>
                </c:pt>
                <c:pt idx="1258">
                  <c:v>125.8</c:v>
                </c:pt>
                <c:pt idx="1259">
                  <c:v>125.9</c:v>
                </c:pt>
                <c:pt idx="1260">
                  <c:v>126</c:v>
                </c:pt>
                <c:pt idx="1261">
                  <c:v>126.1</c:v>
                </c:pt>
                <c:pt idx="1262">
                  <c:v>126.2</c:v>
                </c:pt>
                <c:pt idx="1263">
                  <c:v>126.3</c:v>
                </c:pt>
                <c:pt idx="1264">
                  <c:v>126.4</c:v>
                </c:pt>
                <c:pt idx="1265">
                  <c:v>126.5</c:v>
                </c:pt>
                <c:pt idx="1266">
                  <c:v>126.6</c:v>
                </c:pt>
                <c:pt idx="1267">
                  <c:v>126.7</c:v>
                </c:pt>
                <c:pt idx="1268">
                  <c:v>126.8</c:v>
                </c:pt>
                <c:pt idx="1269">
                  <c:v>126.9</c:v>
                </c:pt>
                <c:pt idx="1270">
                  <c:v>127</c:v>
                </c:pt>
                <c:pt idx="1271">
                  <c:v>127.1</c:v>
                </c:pt>
                <c:pt idx="1272">
                  <c:v>127.2</c:v>
                </c:pt>
                <c:pt idx="1273">
                  <c:v>127.3</c:v>
                </c:pt>
                <c:pt idx="1274">
                  <c:v>127.4</c:v>
                </c:pt>
                <c:pt idx="1275">
                  <c:v>127.5</c:v>
                </c:pt>
                <c:pt idx="1276">
                  <c:v>127.6</c:v>
                </c:pt>
                <c:pt idx="1277">
                  <c:v>127.7</c:v>
                </c:pt>
                <c:pt idx="1278">
                  <c:v>127.8</c:v>
                </c:pt>
                <c:pt idx="1279">
                  <c:v>127.9</c:v>
                </c:pt>
                <c:pt idx="1280">
                  <c:v>128</c:v>
                </c:pt>
                <c:pt idx="1281">
                  <c:v>128.1</c:v>
                </c:pt>
                <c:pt idx="1282">
                  <c:v>128.19999999999999</c:v>
                </c:pt>
                <c:pt idx="1283">
                  <c:v>128.30000000000001</c:v>
                </c:pt>
                <c:pt idx="1284">
                  <c:v>128.4</c:v>
                </c:pt>
                <c:pt idx="1285">
                  <c:v>128.5</c:v>
                </c:pt>
                <c:pt idx="1286">
                  <c:v>128.6</c:v>
                </c:pt>
                <c:pt idx="1287">
                  <c:v>128.69999999999999</c:v>
                </c:pt>
                <c:pt idx="1288">
                  <c:v>128.80000000000001</c:v>
                </c:pt>
                <c:pt idx="1289">
                  <c:v>128.9</c:v>
                </c:pt>
                <c:pt idx="1290">
                  <c:v>129</c:v>
                </c:pt>
                <c:pt idx="1291">
                  <c:v>129.1</c:v>
                </c:pt>
                <c:pt idx="1292">
                  <c:v>129.19999999999999</c:v>
                </c:pt>
                <c:pt idx="1293">
                  <c:v>129.30000000000001</c:v>
                </c:pt>
                <c:pt idx="1294">
                  <c:v>129.4</c:v>
                </c:pt>
                <c:pt idx="1295">
                  <c:v>129.5</c:v>
                </c:pt>
                <c:pt idx="1296">
                  <c:v>129.6</c:v>
                </c:pt>
                <c:pt idx="1297">
                  <c:v>129.69999999999999</c:v>
                </c:pt>
                <c:pt idx="1298">
                  <c:v>129.80000000000001</c:v>
                </c:pt>
                <c:pt idx="1299">
                  <c:v>129.9</c:v>
                </c:pt>
                <c:pt idx="1300">
                  <c:v>130</c:v>
                </c:pt>
                <c:pt idx="1301">
                  <c:v>130.1</c:v>
                </c:pt>
                <c:pt idx="1302">
                  <c:v>130.19999999999999</c:v>
                </c:pt>
                <c:pt idx="1303">
                  <c:v>130.30000000000001</c:v>
                </c:pt>
                <c:pt idx="1304">
                  <c:v>130.4</c:v>
                </c:pt>
                <c:pt idx="1305">
                  <c:v>130.5</c:v>
                </c:pt>
                <c:pt idx="1306">
                  <c:v>130.6</c:v>
                </c:pt>
                <c:pt idx="1307">
                  <c:v>130.69999999999999</c:v>
                </c:pt>
                <c:pt idx="1308">
                  <c:v>130.80000000000001</c:v>
                </c:pt>
                <c:pt idx="1309">
                  <c:v>130.9</c:v>
                </c:pt>
                <c:pt idx="1310">
                  <c:v>131</c:v>
                </c:pt>
                <c:pt idx="1311">
                  <c:v>131.1</c:v>
                </c:pt>
                <c:pt idx="1312">
                  <c:v>131.19999999999999</c:v>
                </c:pt>
                <c:pt idx="1313">
                  <c:v>131.30000000000001</c:v>
                </c:pt>
                <c:pt idx="1314">
                  <c:v>131.4</c:v>
                </c:pt>
                <c:pt idx="1315">
                  <c:v>131.5</c:v>
                </c:pt>
                <c:pt idx="1316">
                  <c:v>131.6</c:v>
                </c:pt>
                <c:pt idx="1317">
                  <c:v>131.69999999999999</c:v>
                </c:pt>
                <c:pt idx="1318">
                  <c:v>131.80000000000001</c:v>
                </c:pt>
                <c:pt idx="1319">
                  <c:v>131.9</c:v>
                </c:pt>
                <c:pt idx="1320">
                  <c:v>132</c:v>
                </c:pt>
                <c:pt idx="1321">
                  <c:v>132.1</c:v>
                </c:pt>
                <c:pt idx="1322">
                  <c:v>132.19999999999999</c:v>
                </c:pt>
                <c:pt idx="1323">
                  <c:v>132.30000000000001</c:v>
                </c:pt>
                <c:pt idx="1324">
                  <c:v>132.4</c:v>
                </c:pt>
                <c:pt idx="1325">
                  <c:v>132.5</c:v>
                </c:pt>
                <c:pt idx="1326">
                  <c:v>132.6</c:v>
                </c:pt>
                <c:pt idx="1327">
                  <c:v>132.69999999999999</c:v>
                </c:pt>
                <c:pt idx="1328">
                  <c:v>132.80000000000001</c:v>
                </c:pt>
                <c:pt idx="1329">
                  <c:v>132.9</c:v>
                </c:pt>
                <c:pt idx="1330">
                  <c:v>133</c:v>
                </c:pt>
                <c:pt idx="1331">
                  <c:v>133.1</c:v>
                </c:pt>
                <c:pt idx="1332">
                  <c:v>133.19999999999999</c:v>
                </c:pt>
                <c:pt idx="1333">
                  <c:v>133.30000000000001</c:v>
                </c:pt>
                <c:pt idx="1334">
                  <c:v>133.4</c:v>
                </c:pt>
                <c:pt idx="1335">
                  <c:v>133.5</c:v>
                </c:pt>
                <c:pt idx="1336">
                  <c:v>133.6</c:v>
                </c:pt>
                <c:pt idx="1337">
                  <c:v>133.69999999999999</c:v>
                </c:pt>
                <c:pt idx="1338">
                  <c:v>133.80000000000001</c:v>
                </c:pt>
                <c:pt idx="1339">
                  <c:v>133.9</c:v>
                </c:pt>
                <c:pt idx="1340">
                  <c:v>134</c:v>
                </c:pt>
                <c:pt idx="1341">
                  <c:v>134.1</c:v>
                </c:pt>
                <c:pt idx="1342">
                  <c:v>134.19999999999999</c:v>
                </c:pt>
                <c:pt idx="1343">
                  <c:v>134.30000000000001</c:v>
                </c:pt>
                <c:pt idx="1344">
                  <c:v>134.4</c:v>
                </c:pt>
                <c:pt idx="1345">
                  <c:v>134.5</c:v>
                </c:pt>
                <c:pt idx="1346">
                  <c:v>134.6</c:v>
                </c:pt>
                <c:pt idx="1347">
                  <c:v>134.69999999999999</c:v>
                </c:pt>
                <c:pt idx="1348">
                  <c:v>134.80000000000001</c:v>
                </c:pt>
                <c:pt idx="1349">
                  <c:v>134.9</c:v>
                </c:pt>
                <c:pt idx="1350">
                  <c:v>135</c:v>
                </c:pt>
                <c:pt idx="1351">
                  <c:v>135.1</c:v>
                </c:pt>
                <c:pt idx="1352">
                  <c:v>135.19999999999999</c:v>
                </c:pt>
                <c:pt idx="1353">
                  <c:v>135.30000000000001</c:v>
                </c:pt>
                <c:pt idx="1354">
                  <c:v>135.4</c:v>
                </c:pt>
                <c:pt idx="1355">
                  <c:v>135.5</c:v>
                </c:pt>
                <c:pt idx="1356">
                  <c:v>135.6</c:v>
                </c:pt>
                <c:pt idx="1357">
                  <c:v>135.69999999999999</c:v>
                </c:pt>
                <c:pt idx="1358">
                  <c:v>135.80000000000001</c:v>
                </c:pt>
                <c:pt idx="1359">
                  <c:v>135.9</c:v>
                </c:pt>
                <c:pt idx="1360">
                  <c:v>136</c:v>
                </c:pt>
                <c:pt idx="1361">
                  <c:v>136.1</c:v>
                </c:pt>
                <c:pt idx="1362">
                  <c:v>136.19999999999999</c:v>
                </c:pt>
                <c:pt idx="1363">
                  <c:v>136.30000000000001</c:v>
                </c:pt>
                <c:pt idx="1364">
                  <c:v>136.4</c:v>
                </c:pt>
                <c:pt idx="1365">
                  <c:v>136.5</c:v>
                </c:pt>
                <c:pt idx="1366">
                  <c:v>136.6</c:v>
                </c:pt>
                <c:pt idx="1367">
                  <c:v>136.69999999999999</c:v>
                </c:pt>
                <c:pt idx="1368">
                  <c:v>136.80000000000001</c:v>
                </c:pt>
                <c:pt idx="1369">
                  <c:v>136.9</c:v>
                </c:pt>
                <c:pt idx="1370">
                  <c:v>137</c:v>
                </c:pt>
                <c:pt idx="1371">
                  <c:v>137.1</c:v>
                </c:pt>
                <c:pt idx="1372">
                  <c:v>137.19999999999999</c:v>
                </c:pt>
                <c:pt idx="1373">
                  <c:v>137.30000000000001</c:v>
                </c:pt>
                <c:pt idx="1374">
                  <c:v>137.4</c:v>
                </c:pt>
                <c:pt idx="1375">
                  <c:v>137.5</c:v>
                </c:pt>
                <c:pt idx="1376">
                  <c:v>137.6</c:v>
                </c:pt>
                <c:pt idx="1377">
                  <c:v>137.69999999999999</c:v>
                </c:pt>
                <c:pt idx="1378">
                  <c:v>137.80000000000001</c:v>
                </c:pt>
                <c:pt idx="1379">
                  <c:v>137.9</c:v>
                </c:pt>
                <c:pt idx="1380">
                  <c:v>138</c:v>
                </c:pt>
                <c:pt idx="1381">
                  <c:v>138.1</c:v>
                </c:pt>
                <c:pt idx="1382">
                  <c:v>138.19999999999999</c:v>
                </c:pt>
                <c:pt idx="1383">
                  <c:v>138.30000000000001</c:v>
                </c:pt>
                <c:pt idx="1384">
                  <c:v>138.4</c:v>
                </c:pt>
                <c:pt idx="1385">
                  <c:v>138.5</c:v>
                </c:pt>
                <c:pt idx="1386">
                  <c:v>138.6</c:v>
                </c:pt>
                <c:pt idx="1387">
                  <c:v>138.69999999999999</c:v>
                </c:pt>
                <c:pt idx="1388">
                  <c:v>138.80000000000001</c:v>
                </c:pt>
                <c:pt idx="1389">
                  <c:v>138.9</c:v>
                </c:pt>
                <c:pt idx="1390">
                  <c:v>139</c:v>
                </c:pt>
                <c:pt idx="1391">
                  <c:v>139.1</c:v>
                </c:pt>
                <c:pt idx="1392">
                  <c:v>139.19999999999999</c:v>
                </c:pt>
                <c:pt idx="1393">
                  <c:v>139.30000000000001</c:v>
                </c:pt>
                <c:pt idx="1394">
                  <c:v>139.4</c:v>
                </c:pt>
                <c:pt idx="1395">
                  <c:v>139.5</c:v>
                </c:pt>
                <c:pt idx="1396">
                  <c:v>139.6</c:v>
                </c:pt>
                <c:pt idx="1397">
                  <c:v>139.69999999999999</c:v>
                </c:pt>
                <c:pt idx="1398">
                  <c:v>139.80000000000001</c:v>
                </c:pt>
                <c:pt idx="1399">
                  <c:v>139.9</c:v>
                </c:pt>
                <c:pt idx="1400">
                  <c:v>140</c:v>
                </c:pt>
                <c:pt idx="1401">
                  <c:v>140.1</c:v>
                </c:pt>
                <c:pt idx="1402">
                  <c:v>140.19999999999999</c:v>
                </c:pt>
                <c:pt idx="1403">
                  <c:v>140.30000000000001</c:v>
                </c:pt>
                <c:pt idx="1404">
                  <c:v>140.4</c:v>
                </c:pt>
                <c:pt idx="1405">
                  <c:v>140.5</c:v>
                </c:pt>
                <c:pt idx="1406">
                  <c:v>140.6</c:v>
                </c:pt>
                <c:pt idx="1407">
                  <c:v>140.69999999999999</c:v>
                </c:pt>
                <c:pt idx="1408">
                  <c:v>140.80000000000001</c:v>
                </c:pt>
                <c:pt idx="1409">
                  <c:v>140.9</c:v>
                </c:pt>
                <c:pt idx="1410">
                  <c:v>141</c:v>
                </c:pt>
                <c:pt idx="1411">
                  <c:v>141.1</c:v>
                </c:pt>
                <c:pt idx="1412">
                  <c:v>141.19999999999999</c:v>
                </c:pt>
                <c:pt idx="1413">
                  <c:v>141.30000000000001</c:v>
                </c:pt>
                <c:pt idx="1414">
                  <c:v>141.4</c:v>
                </c:pt>
                <c:pt idx="1415">
                  <c:v>141.5</c:v>
                </c:pt>
                <c:pt idx="1416">
                  <c:v>141.6</c:v>
                </c:pt>
                <c:pt idx="1417">
                  <c:v>141.69999999999999</c:v>
                </c:pt>
                <c:pt idx="1418">
                  <c:v>141.80000000000001</c:v>
                </c:pt>
                <c:pt idx="1419">
                  <c:v>141.9</c:v>
                </c:pt>
                <c:pt idx="1420">
                  <c:v>142</c:v>
                </c:pt>
                <c:pt idx="1421">
                  <c:v>142.1</c:v>
                </c:pt>
                <c:pt idx="1422">
                  <c:v>142.19999999999999</c:v>
                </c:pt>
                <c:pt idx="1423">
                  <c:v>142.30000000000001</c:v>
                </c:pt>
                <c:pt idx="1424">
                  <c:v>142.4</c:v>
                </c:pt>
                <c:pt idx="1425">
                  <c:v>142.5</c:v>
                </c:pt>
                <c:pt idx="1426">
                  <c:v>142.6</c:v>
                </c:pt>
                <c:pt idx="1427">
                  <c:v>142.69999999999999</c:v>
                </c:pt>
                <c:pt idx="1428">
                  <c:v>142.80000000000001</c:v>
                </c:pt>
                <c:pt idx="1429">
                  <c:v>142.9</c:v>
                </c:pt>
                <c:pt idx="1430">
                  <c:v>143</c:v>
                </c:pt>
                <c:pt idx="1431">
                  <c:v>143.1</c:v>
                </c:pt>
                <c:pt idx="1432">
                  <c:v>143.19999999999999</c:v>
                </c:pt>
                <c:pt idx="1433">
                  <c:v>143.30000000000001</c:v>
                </c:pt>
                <c:pt idx="1434">
                  <c:v>143.4</c:v>
                </c:pt>
                <c:pt idx="1435">
                  <c:v>143.5</c:v>
                </c:pt>
                <c:pt idx="1436">
                  <c:v>143.6</c:v>
                </c:pt>
                <c:pt idx="1437">
                  <c:v>143.69999999999999</c:v>
                </c:pt>
                <c:pt idx="1438">
                  <c:v>143.80000000000001</c:v>
                </c:pt>
                <c:pt idx="1439">
                  <c:v>143.9</c:v>
                </c:pt>
                <c:pt idx="1440">
                  <c:v>144</c:v>
                </c:pt>
                <c:pt idx="1441">
                  <c:v>144.1</c:v>
                </c:pt>
                <c:pt idx="1442">
                  <c:v>144.19999999999999</c:v>
                </c:pt>
                <c:pt idx="1443">
                  <c:v>144.30000000000001</c:v>
                </c:pt>
                <c:pt idx="1444">
                  <c:v>144.4</c:v>
                </c:pt>
                <c:pt idx="1445">
                  <c:v>144.5</c:v>
                </c:pt>
                <c:pt idx="1446">
                  <c:v>144.6</c:v>
                </c:pt>
                <c:pt idx="1447">
                  <c:v>144.69999999999999</c:v>
                </c:pt>
                <c:pt idx="1448">
                  <c:v>144.80000000000001</c:v>
                </c:pt>
                <c:pt idx="1449">
                  <c:v>144.9</c:v>
                </c:pt>
                <c:pt idx="1450">
                  <c:v>145</c:v>
                </c:pt>
                <c:pt idx="1451">
                  <c:v>145.1</c:v>
                </c:pt>
                <c:pt idx="1452">
                  <c:v>145.19999999999999</c:v>
                </c:pt>
                <c:pt idx="1453">
                  <c:v>145.30000000000001</c:v>
                </c:pt>
                <c:pt idx="1454">
                  <c:v>145.4</c:v>
                </c:pt>
                <c:pt idx="1455">
                  <c:v>145.5</c:v>
                </c:pt>
                <c:pt idx="1456">
                  <c:v>145.6</c:v>
                </c:pt>
                <c:pt idx="1457">
                  <c:v>145.69999999999999</c:v>
                </c:pt>
                <c:pt idx="1458">
                  <c:v>145.80000000000001</c:v>
                </c:pt>
                <c:pt idx="1459">
                  <c:v>145.9</c:v>
                </c:pt>
                <c:pt idx="1460">
                  <c:v>146</c:v>
                </c:pt>
                <c:pt idx="1461">
                  <c:v>146.1</c:v>
                </c:pt>
                <c:pt idx="1462">
                  <c:v>146.19999999999999</c:v>
                </c:pt>
                <c:pt idx="1463">
                  <c:v>146.30000000000001</c:v>
                </c:pt>
                <c:pt idx="1464">
                  <c:v>146.4</c:v>
                </c:pt>
                <c:pt idx="1465">
                  <c:v>146.5</c:v>
                </c:pt>
                <c:pt idx="1466">
                  <c:v>146.6</c:v>
                </c:pt>
                <c:pt idx="1467">
                  <c:v>146.69999999999999</c:v>
                </c:pt>
                <c:pt idx="1468">
                  <c:v>146.80000000000001</c:v>
                </c:pt>
                <c:pt idx="1469">
                  <c:v>146.9</c:v>
                </c:pt>
                <c:pt idx="1470">
                  <c:v>147</c:v>
                </c:pt>
                <c:pt idx="1471">
                  <c:v>147.1</c:v>
                </c:pt>
                <c:pt idx="1472">
                  <c:v>147.19999999999999</c:v>
                </c:pt>
                <c:pt idx="1473">
                  <c:v>147.30000000000001</c:v>
                </c:pt>
                <c:pt idx="1474">
                  <c:v>147.4</c:v>
                </c:pt>
                <c:pt idx="1475">
                  <c:v>147.5</c:v>
                </c:pt>
                <c:pt idx="1476">
                  <c:v>147.6</c:v>
                </c:pt>
                <c:pt idx="1477">
                  <c:v>147.69999999999999</c:v>
                </c:pt>
                <c:pt idx="1478">
                  <c:v>147.80000000000001</c:v>
                </c:pt>
                <c:pt idx="1479">
                  <c:v>147.9</c:v>
                </c:pt>
                <c:pt idx="1480">
                  <c:v>148</c:v>
                </c:pt>
                <c:pt idx="1481">
                  <c:v>148.1</c:v>
                </c:pt>
                <c:pt idx="1482">
                  <c:v>148.19999999999999</c:v>
                </c:pt>
                <c:pt idx="1483">
                  <c:v>148.30000000000001</c:v>
                </c:pt>
                <c:pt idx="1484">
                  <c:v>148.4</c:v>
                </c:pt>
                <c:pt idx="1485">
                  <c:v>148.5</c:v>
                </c:pt>
                <c:pt idx="1486">
                  <c:v>148.6</c:v>
                </c:pt>
                <c:pt idx="1487">
                  <c:v>148.69999999999999</c:v>
                </c:pt>
                <c:pt idx="1488">
                  <c:v>148.80000000000001</c:v>
                </c:pt>
                <c:pt idx="1489">
                  <c:v>148.9</c:v>
                </c:pt>
                <c:pt idx="1490">
                  <c:v>149</c:v>
                </c:pt>
                <c:pt idx="1491">
                  <c:v>149.1</c:v>
                </c:pt>
                <c:pt idx="1492">
                  <c:v>149.19999999999999</c:v>
                </c:pt>
                <c:pt idx="1493">
                  <c:v>149.30000000000001</c:v>
                </c:pt>
                <c:pt idx="1494">
                  <c:v>149.4</c:v>
                </c:pt>
                <c:pt idx="1495">
                  <c:v>149.5</c:v>
                </c:pt>
                <c:pt idx="1496">
                  <c:v>149.6</c:v>
                </c:pt>
                <c:pt idx="1497">
                  <c:v>149.69999999999999</c:v>
                </c:pt>
                <c:pt idx="1498">
                  <c:v>149.80000000000001</c:v>
                </c:pt>
                <c:pt idx="1499">
                  <c:v>149.9</c:v>
                </c:pt>
                <c:pt idx="1500">
                  <c:v>150</c:v>
                </c:pt>
                <c:pt idx="1501">
                  <c:v>150.1</c:v>
                </c:pt>
                <c:pt idx="1502">
                  <c:v>150.19999999999999</c:v>
                </c:pt>
                <c:pt idx="1503">
                  <c:v>150.30000000000001</c:v>
                </c:pt>
                <c:pt idx="1504">
                  <c:v>150.4</c:v>
                </c:pt>
                <c:pt idx="1505">
                  <c:v>150.5</c:v>
                </c:pt>
                <c:pt idx="1506">
                  <c:v>150.6</c:v>
                </c:pt>
                <c:pt idx="1507">
                  <c:v>150.69999999999999</c:v>
                </c:pt>
                <c:pt idx="1508">
                  <c:v>150.80000000000001</c:v>
                </c:pt>
                <c:pt idx="1509">
                  <c:v>150.9</c:v>
                </c:pt>
                <c:pt idx="1510">
                  <c:v>151</c:v>
                </c:pt>
                <c:pt idx="1511">
                  <c:v>151.1</c:v>
                </c:pt>
                <c:pt idx="1512">
                  <c:v>151.19999999999999</c:v>
                </c:pt>
                <c:pt idx="1513">
                  <c:v>151.30000000000001</c:v>
                </c:pt>
                <c:pt idx="1514">
                  <c:v>151.4</c:v>
                </c:pt>
                <c:pt idx="1515">
                  <c:v>151.5</c:v>
                </c:pt>
                <c:pt idx="1516">
                  <c:v>151.6</c:v>
                </c:pt>
                <c:pt idx="1517">
                  <c:v>151.69999999999999</c:v>
                </c:pt>
                <c:pt idx="1518">
                  <c:v>151.80000000000001</c:v>
                </c:pt>
                <c:pt idx="1519">
                  <c:v>151.9</c:v>
                </c:pt>
                <c:pt idx="1520">
                  <c:v>152</c:v>
                </c:pt>
                <c:pt idx="1521">
                  <c:v>152.1</c:v>
                </c:pt>
                <c:pt idx="1522">
                  <c:v>152.19999999999999</c:v>
                </c:pt>
                <c:pt idx="1523">
                  <c:v>152.30000000000001</c:v>
                </c:pt>
                <c:pt idx="1524">
                  <c:v>152.4</c:v>
                </c:pt>
                <c:pt idx="1525">
                  <c:v>152.5</c:v>
                </c:pt>
                <c:pt idx="1526">
                  <c:v>152.6</c:v>
                </c:pt>
                <c:pt idx="1527">
                  <c:v>152.69999999999999</c:v>
                </c:pt>
                <c:pt idx="1528">
                  <c:v>152.80000000000001</c:v>
                </c:pt>
                <c:pt idx="1529">
                  <c:v>152.9</c:v>
                </c:pt>
                <c:pt idx="1530">
                  <c:v>153</c:v>
                </c:pt>
                <c:pt idx="1531">
                  <c:v>153.1</c:v>
                </c:pt>
                <c:pt idx="1532">
                  <c:v>153.19999999999999</c:v>
                </c:pt>
                <c:pt idx="1533">
                  <c:v>153.30000000000001</c:v>
                </c:pt>
                <c:pt idx="1534">
                  <c:v>153.4</c:v>
                </c:pt>
                <c:pt idx="1535">
                  <c:v>153.5</c:v>
                </c:pt>
                <c:pt idx="1536">
                  <c:v>153.6</c:v>
                </c:pt>
                <c:pt idx="1537">
                  <c:v>153.69999999999999</c:v>
                </c:pt>
                <c:pt idx="1538">
                  <c:v>153.80000000000001</c:v>
                </c:pt>
                <c:pt idx="1539">
                  <c:v>153.9</c:v>
                </c:pt>
                <c:pt idx="1540">
                  <c:v>154</c:v>
                </c:pt>
                <c:pt idx="1541">
                  <c:v>154.1</c:v>
                </c:pt>
                <c:pt idx="1542">
                  <c:v>154.19999999999999</c:v>
                </c:pt>
                <c:pt idx="1543">
                  <c:v>154.30000000000001</c:v>
                </c:pt>
                <c:pt idx="1544">
                  <c:v>154.4</c:v>
                </c:pt>
                <c:pt idx="1545">
                  <c:v>154.5</c:v>
                </c:pt>
                <c:pt idx="1546">
                  <c:v>154.6</c:v>
                </c:pt>
                <c:pt idx="1547">
                  <c:v>154.69999999999999</c:v>
                </c:pt>
                <c:pt idx="1548">
                  <c:v>154.80000000000001</c:v>
                </c:pt>
                <c:pt idx="1549">
                  <c:v>154.9</c:v>
                </c:pt>
                <c:pt idx="1550">
                  <c:v>155</c:v>
                </c:pt>
                <c:pt idx="1551">
                  <c:v>155.1</c:v>
                </c:pt>
                <c:pt idx="1552">
                  <c:v>155.19999999999999</c:v>
                </c:pt>
                <c:pt idx="1553">
                  <c:v>155.30000000000001</c:v>
                </c:pt>
                <c:pt idx="1554">
                  <c:v>155.4</c:v>
                </c:pt>
                <c:pt idx="1555">
                  <c:v>155.5</c:v>
                </c:pt>
                <c:pt idx="1556">
                  <c:v>155.6</c:v>
                </c:pt>
                <c:pt idx="1557">
                  <c:v>155.69999999999999</c:v>
                </c:pt>
                <c:pt idx="1558">
                  <c:v>155.80000000000001</c:v>
                </c:pt>
                <c:pt idx="1559">
                  <c:v>155.9</c:v>
                </c:pt>
                <c:pt idx="1560">
                  <c:v>156</c:v>
                </c:pt>
                <c:pt idx="1561">
                  <c:v>156.1</c:v>
                </c:pt>
                <c:pt idx="1562">
                  <c:v>156.19999999999999</c:v>
                </c:pt>
                <c:pt idx="1563">
                  <c:v>156.30000000000001</c:v>
                </c:pt>
                <c:pt idx="1564">
                  <c:v>156.4</c:v>
                </c:pt>
                <c:pt idx="1565">
                  <c:v>156.5</c:v>
                </c:pt>
                <c:pt idx="1566">
                  <c:v>156.6</c:v>
                </c:pt>
                <c:pt idx="1567">
                  <c:v>156.69999999999999</c:v>
                </c:pt>
                <c:pt idx="1568">
                  <c:v>156.80000000000001</c:v>
                </c:pt>
                <c:pt idx="1569">
                  <c:v>156.9</c:v>
                </c:pt>
                <c:pt idx="1570">
                  <c:v>157</c:v>
                </c:pt>
                <c:pt idx="1571">
                  <c:v>157.1</c:v>
                </c:pt>
                <c:pt idx="1572">
                  <c:v>157.19999999999999</c:v>
                </c:pt>
                <c:pt idx="1573">
                  <c:v>157.30000000000001</c:v>
                </c:pt>
                <c:pt idx="1574">
                  <c:v>157.4</c:v>
                </c:pt>
                <c:pt idx="1575">
                  <c:v>157.5</c:v>
                </c:pt>
                <c:pt idx="1576">
                  <c:v>157.6</c:v>
                </c:pt>
                <c:pt idx="1577">
                  <c:v>157.69999999999999</c:v>
                </c:pt>
                <c:pt idx="1578">
                  <c:v>157.80000000000001</c:v>
                </c:pt>
                <c:pt idx="1579">
                  <c:v>157.9</c:v>
                </c:pt>
                <c:pt idx="1580">
                  <c:v>158</c:v>
                </c:pt>
                <c:pt idx="1581">
                  <c:v>158.1</c:v>
                </c:pt>
                <c:pt idx="1582">
                  <c:v>158.19999999999999</c:v>
                </c:pt>
                <c:pt idx="1583">
                  <c:v>158.30000000000001</c:v>
                </c:pt>
                <c:pt idx="1584">
                  <c:v>158.4</c:v>
                </c:pt>
                <c:pt idx="1585">
                  <c:v>158.5</c:v>
                </c:pt>
                <c:pt idx="1586">
                  <c:v>158.6</c:v>
                </c:pt>
                <c:pt idx="1587">
                  <c:v>158.69999999999999</c:v>
                </c:pt>
                <c:pt idx="1588">
                  <c:v>158.80000000000001</c:v>
                </c:pt>
                <c:pt idx="1589">
                  <c:v>158.9</c:v>
                </c:pt>
                <c:pt idx="1590">
                  <c:v>159</c:v>
                </c:pt>
                <c:pt idx="1591">
                  <c:v>159.1</c:v>
                </c:pt>
                <c:pt idx="1592">
                  <c:v>159.19999999999999</c:v>
                </c:pt>
                <c:pt idx="1593">
                  <c:v>159.30000000000001</c:v>
                </c:pt>
                <c:pt idx="1594">
                  <c:v>159.4</c:v>
                </c:pt>
                <c:pt idx="1595">
                  <c:v>159.5</c:v>
                </c:pt>
                <c:pt idx="1596">
                  <c:v>159.6</c:v>
                </c:pt>
                <c:pt idx="1597">
                  <c:v>159.69999999999999</c:v>
                </c:pt>
                <c:pt idx="1598">
                  <c:v>159.80000000000001</c:v>
                </c:pt>
                <c:pt idx="1599">
                  <c:v>159.9</c:v>
                </c:pt>
                <c:pt idx="1600">
                  <c:v>160</c:v>
                </c:pt>
                <c:pt idx="1601">
                  <c:v>160.1</c:v>
                </c:pt>
                <c:pt idx="1602">
                  <c:v>160.19999999999999</c:v>
                </c:pt>
                <c:pt idx="1603">
                  <c:v>160.30000000000001</c:v>
                </c:pt>
                <c:pt idx="1604">
                  <c:v>160.4</c:v>
                </c:pt>
                <c:pt idx="1605">
                  <c:v>160.5</c:v>
                </c:pt>
                <c:pt idx="1606">
                  <c:v>160.6</c:v>
                </c:pt>
                <c:pt idx="1607">
                  <c:v>160.69999999999999</c:v>
                </c:pt>
                <c:pt idx="1608">
                  <c:v>160.80000000000001</c:v>
                </c:pt>
                <c:pt idx="1609">
                  <c:v>160.9</c:v>
                </c:pt>
                <c:pt idx="1610">
                  <c:v>161</c:v>
                </c:pt>
                <c:pt idx="1611">
                  <c:v>161.1</c:v>
                </c:pt>
                <c:pt idx="1612">
                  <c:v>161.19999999999999</c:v>
                </c:pt>
                <c:pt idx="1613">
                  <c:v>161.30000000000001</c:v>
                </c:pt>
                <c:pt idx="1614">
                  <c:v>161.4</c:v>
                </c:pt>
                <c:pt idx="1615">
                  <c:v>161.5</c:v>
                </c:pt>
                <c:pt idx="1616">
                  <c:v>161.6</c:v>
                </c:pt>
                <c:pt idx="1617">
                  <c:v>161.69999999999999</c:v>
                </c:pt>
                <c:pt idx="1618">
                  <c:v>161.80000000000001</c:v>
                </c:pt>
                <c:pt idx="1619">
                  <c:v>161.9</c:v>
                </c:pt>
                <c:pt idx="1620">
                  <c:v>162</c:v>
                </c:pt>
                <c:pt idx="1621">
                  <c:v>162.1</c:v>
                </c:pt>
                <c:pt idx="1622">
                  <c:v>162.19999999999999</c:v>
                </c:pt>
                <c:pt idx="1623">
                  <c:v>162.30000000000001</c:v>
                </c:pt>
                <c:pt idx="1624">
                  <c:v>162.4</c:v>
                </c:pt>
                <c:pt idx="1625">
                  <c:v>162.5</c:v>
                </c:pt>
                <c:pt idx="1626">
                  <c:v>162.6</c:v>
                </c:pt>
                <c:pt idx="1627">
                  <c:v>162.69999999999999</c:v>
                </c:pt>
                <c:pt idx="1628">
                  <c:v>162.80000000000001</c:v>
                </c:pt>
                <c:pt idx="1629">
                  <c:v>162.9</c:v>
                </c:pt>
                <c:pt idx="1630">
                  <c:v>163</c:v>
                </c:pt>
                <c:pt idx="1631">
                  <c:v>163.1</c:v>
                </c:pt>
                <c:pt idx="1632">
                  <c:v>163.19999999999999</c:v>
                </c:pt>
                <c:pt idx="1633">
                  <c:v>163.30000000000001</c:v>
                </c:pt>
                <c:pt idx="1634">
                  <c:v>163.4</c:v>
                </c:pt>
                <c:pt idx="1635">
                  <c:v>163.5</c:v>
                </c:pt>
                <c:pt idx="1636">
                  <c:v>163.6</c:v>
                </c:pt>
                <c:pt idx="1637">
                  <c:v>163.69999999999999</c:v>
                </c:pt>
                <c:pt idx="1638">
                  <c:v>163.80000000000001</c:v>
                </c:pt>
                <c:pt idx="1639">
                  <c:v>163.9</c:v>
                </c:pt>
                <c:pt idx="1640">
                  <c:v>164</c:v>
                </c:pt>
                <c:pt idx="1641">
                  <c:v>164.1</c:v>
                </c:pt>
                <c:pt idx="1642">
                  <c:v>164.2</c:v>
                </c:pt>
                <c:pt idx="1643">
                  <c:v>164.3</c:v>
                </c:pt>
                <c:pt idx="1644">
                  <c:v>164.4</c:v>
                </c:pt>
                <c:pt idx="1645">
                  <c:v>164.5</c:v>
                </c:pt>
                <c:pt idx="1646">
                  <c:v>164.6</c:v>
                </c:pt>
                <c:pt idx="1647">
                  <c:v>164.7</c:v>
                </c:pt>
                <c:pt idx="1648">
                  <c:v>164.8</c:v>
                </c:pt>
                <c:pt idx="1649">
                  <c:v>164.9</c:v>
                </c:pt>
                <c:pt idx="1650">
                  <c:v>165</c:v>
                </c:pt>
                <c:pt idx="1651">
                  <c:v>165.1</c:v>
                </c:pt>
                <c:pt idx="1652">
                  <c:v>165.2</c:v>
                </c:pt>
                <c:pt idx="1653">
                  <c:v>165.3</c:v>
                </c:pt>
                <c:pt idx="1654">
                  <c:v>165.4</c:v>
                </c:pt>
                <c:pt idx="1655">
                  <c:v>165.5</c:v>
                </c:pt>
                <c:pt idx="1656">
                  <c:v>165.6</c:v>
                </c:pt>
                <c:pt idx="1657">
                  <c:v>165.7</c:v>
                </c:pt>
                <c:pt idx="1658">
                  <c:v>165.8</c:v>
                </c:pt>
                <c:pt idx="1659">
                  <c:v>165.9</c:v>
                </c:pt>
                <c:pt idx="1660">
                  <c:v>166</c:v>
                </c:pt>
                <c:pt idx="1661">
                  <c:v>166.1</c:v>
                </c:pt>
                <c:pt idx="1662">
                  <c:v>166.2</c:v>
                </c:pt>
                <c:pt idx="1663">
                  <c:v>166.3</c:v>
                </c:pt>
                <c:pt idx="1664">
                  <c:v>166.4</c:v>
                </c:pt>
                <c:pt idx="1665">
                  <c:v>166.5</c:v>
                </c:pt>
                <c:pt idx="1666">
                  <c:v>166.6</c:v>
                </c:pt>
                <c:pt idx="1667">
                  <c:v>166.7</c:v>
                </c:pt>
                <c:pt idx="1668">
                  <c:v>166.8</c:v>
                </c:pt>
                <c:pt idx="1669">
                  <c:v>166.9</c:v>
                </c:pt>
                <c:pt idx="1670">
                  <c:v>167</c:v>
                </c:pt>
                <c:pt idx="1671">
                  <c:v>167.1</c:v>
                </c:pt>
                <c:pt idx="1672">
                  <c:v>167.2</c:v>
                </c:pt>
                <c:pt idx="1673">
                  <c:v>167.3</c:v>
                </c:pt>
                <c:pt idx="1674">
                  <c:v>167.4</c:v>
                </c:pt>
                <c:pt idx="1675">
                  <c:v>167.5</c:v>
                </c:pt>
                <c:pt idx="1676">
                  <c:v>167.6</c:v>
                </c:pt>
                <c:pt idx="1677">
                  <c:v>167.7</c:v>
                </c:pt>
                <c:pt idx="1678">
                  <c:v>167.8</c:v>
                </c:pt>
                <c:pt idx="1679">
                  <c:v>167.9</c:v>
                </c:pt>
                <c:pt idx="1680">
                  <c:v>168</c:v>
                </c:pt>
                <c:pt idx="1681">
                  <c:v>168.1</c:v>
                </c:pt>
                <c:pt idx="1682">
                  <c:v>168.2</c:v>
                </c:pt>
                <c:pt idx="1683">
                  <c:v>168.3</c:v>
                </c:pt>
                <c:pt idx="1684">
                  <c:v>168.4</c:v>
                </c:pt>
                <c:pt idx="1685">
                  <c:v>168.5</c:v>
                </c:pt>
                <c:pt idx="1686">
                  <c:v>168.6</c:v>
                </c:pt>
                <c:pt idx="1687">
                  <c:v>168.7</c:v>
                </c:pt>
                <c:pt idx="1688">
                  <c:v>168.8</c:v>
                </c:pt>
                <c:pt idx="1689">
                  <c:v>168.9</c:v>
                </c:pt>
                <c:pt idx="1690">
                  <c:v>169</c:v>
                </c:pt>
                <c:pt idx="1691">
                  <c:v>169.1</c:v>
                </c:pt>
                <c:pt idx="1692">
                  <c:v>169.2</c:v>
                </c:pt>
                <c:pt idx="1693">
                  <c:v>169.3</c:v>
                </c:pt>
                <c:pt idx="1694">
                  <c:v>169.4</c:v>
                </c:pt>
                <c:pt idx="1695">
                  <c:v>169.5</c:v>
                </c:pt>
                <c:pt idx="1696">
                  <c:v>169.6</c:v>
                </c:pt>
                <c:pt idx="1697">
                  <c:v>169.7</c:v>
                </c:pt>
                <c:pt idx="1698">
                  <c:v>169.8</c:v>
                </c:pt>
                <c:pt idx="1699">
                  <c:v>169.9</c:v>
                </c:pt>
                <c:pt idx="1700">
                  <c:v>170</c:v>
                </c:pt>
                <c:pt idx="1701">
                  <c:v>170.1</c:v>
                </c:pt>
                <c:pt idx="1702">
                  <c:v>170.2</c:v>
                </c:pt>
                <c:pt idx="1703">
                  <c:v>170.3</c:v>
                </c:pt>
                <c:pt idx="1704">
                  <c:v>170.4</c:v>
                </c:pt>
                <c:pt idx="1705">
                  <c:v>170.5</c:v>
                </c:pt>
                <c:pt idx="1706">
                  <c:v>170.6</c:v>
                </c:pt>
                <c:pt idx="1707">
                  <c:v>170.7</c:v>
                </c:pt>
                <c:pt idx="1708">
                  <c:v>170.8</c:v>
                </c:pt>
                <c:pt idx="1709">
                  <c:v>170.9</c:v>
                </c:pt>
                <c:pt idx="1710">
                  <c:v>171</c:v>
                </c:pt>
                <c:pt idx="1711">
                  <c:v>171.1</c:v>
                </c:pt>
                <c:pt idx="1712">
                  <c:v>171.2</c:v>
                </c:pt>
                <c:pt idx="1713">
                  <c:v>171.3</c:v>
                </c:pt>
                <c:pt idx="1714">
                  <c:v>171.4</c:v>
                </c:pt>
                <c:pt idx="1715">
                  <c:v>171.5</c:v>
                </c:pt>
                <c:pt idx="1716">
                  <c:v>171.6</c:v>
                </c:pt>
                <c:pt idx="1717">
                  <c:v>171.7</c:v>
                </c:pt>
                <c:pt idx="1718">
                  <c:v>171.8</c:v>
                </c:pt>
                <c:pt idx="1719">
                  <c:v>171.9</c:v>
                </c:pt>
                <c:pt idx="1720">
                  <c:v>172</c:v>
                </c:pt>
                <c:pt idx="1721">
                  <c:v>172.1</c:v>
                </c:pt>
                <c:pt idx="1722">
                  <c:v>172.2</c:v>
                </c:pt>
                <c:pt idx="1723">
                  <c:v>172.3</c:v>
                </c:pt>
                <c:pt idx="1724">
                  <c:v>172.4</c:v>
                </c:pt>
                <c:pt idx="1725">
                  <c:v>172.5</c:v>
                </c:pt>
                <c:pt idx="1726">
                  <c:v>172.6</c:v>
                </c:pt>
                <c:pt idx="1727">
                  <c:v>172.7</c:v>
                </c:pt>
                <c:pt idx="1728">
                  <c:v>172.8</c:v>
                </c:pt>
                <c:pt idx="1729">
                  <c:v>172.9</c:v>
                </c:pt>
                <c:pt idx="1730">
                  <c:v>173</c:v>
                </c:pt>
                <c:pt idx="1731">
                  <c:v>173.1</c:v>
                </c:pt>
                <c:pt idx="1732">
                  <c:v>173.2</c:v>
                </c:pt>
                <c:pt idx="1733">
                  <c:v>173.3</c:v>
                </c:pt>
                <c:pt idx="1734">
                  <c:v>173.4</c:v>
                </c:pt>
                <c:pt idx="1735">
                  <c:v>173.5</c:v>
                </c:pt>
                <c:pt idx="1736">
                  <c:v>173.6</c:v>
                </c:pt>
                <c:pt idx="1737">
                  <c:v>173.7</c:v>
                </c:pt>
                <c:pt idx="1738">
                  <c:v>173.8</c:v>
                </c:pt>
                <c:pt idx="1739">
                  <c:v>173.9</c:v>
                </c:pt>
                <c:pt idx="1740">
                  <c:v>174</c:v>
                </c:pt>
                <c:pt idx="1741">
                  <c:v>174.1</c:v>
                </c:pt>
                <c:pt idx="1742">
                  <c:v>174.2</c:v>
                </c:pt>
                <c:pt idx="1743">
                  <c:v>174.3</c:v>
                </c:pt>
                <c:pt idx="1744">
                  <c:v>174.4</c:v>
                </c:pt>
                <c:pt idx="1745">
                  <c:v>174.5</c:v>
                </c:pt>
                <c:pt idx="1746">
                  <c:v>174.6</c:v>
                </c:pt>
                <c:pt idx="1747">
                  <c:v>174.7</c:v>
                </c:pt>
                <c:pt idx="1748">
                  <c:v>174.8</c:v>
                </c:pt>
                <c:pt idx="1749">
                  <c:v>174.9</c:v>
                </c:pt>
                <c:pt idx="1750">
                  <c:v>175</c:v>
                </c:pt>
                <c:pt idx="1751">
                  <c:v>175.1</c:v>
                </c:pt>
                <c:pt idx="1752">
                  <c:v>175.2</c:v>
                </c:pt>
                <c:pt idx="1753">
                  <c:v>175.3</c:v>
                </c:pt>
                <c:pt idx="1754">
                  <c:v>175.4</c:v>
                </c:pt>
                <c:pt idx="1755">
                  <c:v>175.5</c:v>
                </c:pt>
                <c:pt idx="1756">
                  <c:v>175.6</c:v>
                </c:pt>
                <c:pt idx="1757">
                  <c:v>175.7</c:v>
                </c:pt>
                <c:pt idx="1758">
                  <c:v>175.8</c:v>
                </c:pt>
                <c:pt idx="1759">
                  <c:v>175.9</c:v>
                </c:pt>
                <c:pt idx="1760">
                  <c:v>176</c:v>
                </c:pt>
                <c:pt idx="1761">
                  <c:v>176.1</c:v>
                </c:pt>
                <c:pt idx="1762">
                  <c:v>176.2</c:v>
                </c:pt>
                <c:pt idx="1763">
                  <c:v>176.3</c:v>
                </c:pt>
                <c:pt idx="1764">
                  <c:v>176.4</c:v>
                </c:pt>
                <c:pt idx="1765">
                  <c:v>176.5</c:v>
                </c:pt>
                <c:pt idx="1766">
                  <c:v>176.6</c:v>
                </c:pt>
                <c:pt idx="1767">
                  <c:v>176.7</c:v>
                </c:pt>
                <c:pt idx="1768">
                  <c:v>176.8</c:v>
                </c:pt>
                <c:pt idx="1769">
                  <c:v>176.9</c:v>
                </c:pt>
                <c:pt idx="1770">
                  <c:v>177</c:v>
                </c:pt>
                <c:pt idx="1771">
                  <c:v>177.1</c:v>
                </c:pt>
                <c:pt idx="1772">
                  <c:v>177.2</c:v>
                </c:pt>
                <c:pt idx="1773">
                  <c:v>177.3</c:v>
                </c:pt>
                <c:pt idx="1774">
                  <c:v>177.4</c:v>
                </c:pt>
                <c:pt idx="1775">
                  <c:v>177.5</c:v>
                </c:pt>
                <c:pt idx="1776">
                  <c:v>177.6</c:v>
                </c:pt>
                <c:pt idx="1777">
                  <c:v>177.7</c:v>
                </c:pt>
                <c:pt idx="1778">
                  <c:v>177.8</c:v>
                </c:pt>
                <c:pt idx="1779">
                  <c:v>177.9</c:v>
                </c:pt>
                <c:pt idx="1780">
                  <c:v>178</c:v>
                </c:pt>
                <c:pt idx="1781">
                  <c:v>178.1</c:v>
                </c:pt>
                <c:pt idx="1782">
                  <c:v>178.2</c:v>
                </c:pt>
                <c:pt idx="1783">
                  <c:v>178.3</c:v>
                </c:pt>
                <c:pt idx="1784">
                  <c:v>178.4</c:v>
                </c:pt>
                <c:pt idx="1785">
                  <c:v>178.5</c:v>
                </c:pt>
                <c:pt idx="1786">
                  <c:v>178.6</c:v>
                </c:pt>
                <c:pt idx="1787">
                  <c:v>178.7</c:v>
                </c:pt>
                <c:pt idx="1788">
                  <c:v>178.8</c:v>
                </c:pt>
                <c:pt idx="1789">
                  <c:v>178.9</c:v>
                </c:pt>
                <c:pt idx="1790">
                  <c:v>179</c:v>
                </c:pt>
                <c:pt idx="1791">
                  <c:v>179.1</c:v>
                </c:pt>
                <c:pt idx="1792">
                  <c:v>179.2</c:v>
                </c:pt>
                <c:pt idx="1793">
                  <c:v>179.3</c:v>
                </c:pt>
                <c:pt idx="1794">
                  <c:v>179.4</c:v>
                </c:pt>
                <c:pt idx="1795">
                  <c:v>179.5</c:v>
                </c:pt>
                <c:pt idx="1796">
                  <c:v>179.6</c:v>
                </c:pt>
                <c:pt idx="1797">
                  <c:v>179.7</c:v>
                </c:pt>
                <c:pt idx="1798">
                  <c:v>179.8</c:v>
                </c:pt>
                <c:pt idx="1799">
                  <c:v>179.9</c:v>
                </c:pt>
                <c:pt idx="1800">
                  <c:v>180</c:v>
                </c:pt>
                <c:pt idx="1801">
                  <c:v>180.1</c:v>
                </c:pt>
                <c:pt idx="1802">
                  <c:v>180.2</c:v>
                </c:pt>
                <c:pt idx="1803">
                  <c:v>180.3</c:v>
                </c:pt>
                <c:pt idx="1804">
                  <c:v>180.4</c:v>
                </c:pt>
                <c:pt idx="1805">
                  <c:v>180.5</c:v>
                </c:pt>
                <c:pt idx="1806">
                  <c:v>180.6</c:v>
                </c:pt>
                <c:pt idx="1807">
                  <c:v>180.7</c:v>
                </c:pt>
                <c:pt idx="1808">
                  <c:v>180.8</c:v>
                </c:pt>
                <c:pt idx="1809">
                  <c:v>180.9</c:v>
                </c:pt>
                <c:pt idx="1810">
                  <c:v>181</c:v>
                </c:pt>
                <c:pt idx="1811">
                  <c:v>181.1</c:v>
                </c:pt>
                <c:pt idx="1812">
                  <c:v>181.2</c:v>
                </c:pt>
                <c:pt idx="1813">
                  <c:v>181.3</c:v>
                </c:pt>
                <c:pt idx="1814">
                  <c:v>181.4</c:v>
                </c:pt>
                <c:pt idx="1815">
                  <c:v>181.5</c:v>
                </c:pt>
                <c:pt idx="1816">
                  <c:v>181.6</c:v>
                </c:pt>
                <c:pt idx="1817">
                  <c:v>181.7</c:v>
                </c:pt>
                <c:pt idx="1818">
                  <c:v>181.8</c:v>
                </c:pt>
                <c:pt idx="1819">
                  <c:v>181.9</c:v>
                </c:pt>
                <c:pt idx="1820">
                  <c:v>182</c:v>
                </c:pt>
                <c:pt idx="1821">
                  <c:v>182.1</c:v>
                </c:pt>
                <c:pt idx="1822">
                  <c:v>182.2</c:v>
                </c:pt>
                <c:pt idx="1823">
                  <c:v>182.3</c:v>
                </c:pt>
                <c:pt idx="1824">
                  <c:v>182.4</c:v>
                </c:pt>
                <c:pt idx="1825">
                  <c:v>182.5</c:v>
                </c:pt>
                <c:pt idx="1826">
                  <c:v>182.6</c:v>
                </c:pt>
                <c:pt idx="1827">
                  <c:v>182.7</c:v>
                </c:pt>
                <c:pt idx="1828">
                  <c:v>182.8</c:v>
                </c:pt>
                <c:pt idx="1829">
                  <c:v>182.9</c:v>
                </c:pt>
                <c:pt idx="1830">
                  <c:v>183</c:v>
                </c:pt>
                <c:pt idx="1831">
                  <c:v>183.1</c:v>
                </c:pt>
                <c:pt idx="1832">
                  <c:v>183.2</c:v>
                </c:pt>
                <c:pt idx="1833">
                  <c:v>183.3</c:v>
                </c:pt>
                <c:pt idx="1834">
                  <c:v>183.4</c:v>
                </c:pt>
                <c:pt idx="1835">
                  <c:v>183.5</c:v>
                </c:pt>
                <c:pt idx="1836">
                  <c:v>183.6</c:v>
                </c:pt>
                <c:pt idx="1837">
                  <c:v>183.7</c:v>
                </c:pt>
                <c:pt idx="1838">
                  <c:v>183.8</c:v>
                </c:pt>
                <c:pt idx="1839">
                  <c:v>183.9</c:v>
                </c:pt>
                <c:pt idx="1840">
                  <c:v>184</c:v>
                </c:pt>
                <c:pt idx="1841">
                  <c:v>184.1</c:v>
                </c:pt>
                <c:pt idx="1842">
                  <c:v>184.2</c:v>
                </c:pt>
                <c:pt idx="1843">
                  <c:v>184.3</c:v>
                </c:pt>
                <c:pt idx="1844">
                  <c:v>184.4</c:v>
                </c:pt>
                <c:pt idx="1845">
                  <c:v>184.5</c:v>
                </c:pt>
                <c:pt idx="1846">
                  <c:v>184.6</c:v>
                </c:pt>
                <c:pt idx="1847">
                  <c:v>184.7</c:v>
                </c:pt>
                <c:pt idx="1848">
                  <c:v>184.8</c:v>
                </c:pt>
                <c:pt idx="1849">
                  <c:v>184.9</c:v>
                </c:pt>
                <c:pt idx="1850">
                  <c:v>185</c:v>
                </c:pt>
                <c:pt idx="1851">
                  <c:v>185.1</c:v>
                </c:pt>
                <c:pt idx="1852">
                  <c:v>185.2</c:v>
                </c:pt>
                <c:pt idx="1853">
                  <c:v>185.3</c:v>
                </c:pt>
                <c:pt idx="1854">
                  <c:v>185.4</c:v>
                </c:pt>
                <c:pt idx="1855">
                  <c:v>185.5</c:v>
                </c:pt>
                <c:pt idx="1856">
                  <c:v>185.6</c:v>
                </c:pt>
                <c:pt idx="1857">
                  <c:v>185.7</c:v>
                </c:pt>
                <c:pt idx="1858">
                  <c:v>185.8</c:v>
                </c:pt>
                <c:pt idx="1859">
                  <c:v>185.9</c:v>
                </c:pt>
                <c:pt idx="1860">
                  <c:v>186</c:v>
                </c:pt>
                <c:pt idx="1861">
                  <c:v>186.1</c:v>
                </c:pt>
                <c:pt idx="1862">
                  <c:v>186.2</c:v>
                </c:pt>
                <c:pt idx="1863">
                  <c:v>186.3</c:v>
                </c:pt>
                <c:pt idx="1864">
                  <c:v>186.4</c:v>
                </c:pt>
                <c:pt idx="1865">
                  <c:v>186.5</c:v>
                </c:pt>
                <c:pt idx="1866">
                  <c:v>186.6</c:v>
                </c:pt>
                <c:pt idx="1867">
                  <c:v>186.7</c:v>
                </c:pt>
                <c:pt idx="1868">
                  <c:v>186.8</c:v>
                </c:pt>
                <c:pt idx="1869">
                  <c:v>186.9</c:v>
                </c:pt>
                <c:pt idx="1870">
                  <c:v>187</c:v>
                </c:pt>
                <c:pt idx="1871">
                  <c:v>187.1</c:v>
                </c:pt>
                <c:pt idx="1872">
                  <c:v>187.2</c:v>
                </c:pt>
                <c:pt idx="1873">
                  <c:v>187.3</c:v>
                </c:pt>
                <c:pt idx="1874">
                  <c:v>187.4</c:v>
                </c:pt>
                <c:pt idx="1875">
                  <c:v>187.5</c:v>
                </c:pt>
                <c:pt idx="1876">
                  <c:v>187.6</c:v>
                </c:pt>
                <c:pt idx="1877">
                  <c:v>187.7</c:v>
                </c:pt>
                <c:pt idx="1878">
                  <c:v>187.8</c:v>
                </c:pt>
                <c:pt idx="1879">
                  <c:v>187.9</c:v>
                </c:pt>
                <c:pt idx="1880">
                  <c:v>188</c:v>
                </c:pt>
                <c:pt idx="1881">
                  <c:v>188.1</c:v>
                </c:pt>
                <c:pt idx="1882">
                  <c:v>188.2</c:v>
                </c:pt>
                <c:pt idx="1883">
                  <c:v>188.3</c:v>
                </c:pt>
                <c:pt idx="1884">
                  <c:v>188.4</c:v>
                </c:pt>
                <c:pt idx="1885">
                  <c:v>188.5</c:v>
                </c:pt>
                <c:pt idx="1886">
                  <c:v>188.6</c:v>
                </c:pt>
                <c:pt idx="1887">
                  <c:v>188.7</c:v>
                </c:pt>
                <c:pt idx="1888">
                  <c:v>188.8</c:v>
                </c:pt>
                <c:pt idx="1889">
                  <c:v>188.9</c:v>
                </c:pt>
                <c:pt idx="1890">
                  <c:v>189</c:v>
                </c:pt>
                <c:pt idx="1891">
                  <c:v>189.1</c:v>
                </c:pt>
                <c:pt idx="1892">
                  <c:v>189.2</c:v>
                </c:pt>
                <c:pt idx="1893">
                  <c:v>189.3</c:v>
                </c:pt>
                <c:pt idx="1894">
                  <c:v>189.4</c:v>
                </c:pt>
                <c:pt idx="1895">
                  <c:v>189.5</c:v>
                </c:pt>
                <c:pt idx="1896">
                  <c:v>189.6</c:v>
                </c:pt>
                <c:pt idx="1897">
                  <c:v>189.7</c:v>
                </c:pt>
                <c:pt idx="1898">
                  <c:v>189.8</c:v>
                </c:pt>
                <c:pt idx="1899">
                  <c:v>189.9</c:v>
                </c:pt>
                <c:pt idx="1900">
                  <c:v>190</c:v>
                </c:pt>
                <c:pt idx="1901">
                  <c:v>190.1</c:v>
                </c:pt>
                <c:pt idx="1902">
                  <c:v>190.2</c:v>
                </c:pt>
                <c:pt idx="1903">
                  <c:v>190.3</c:v>
                </c:pt>
                <c:pt idx="1904">
                  <c:v>190.4</c:v>
                </c:pt>
                <c:pt idx="1905">
                  <c:v>190.5</c:v>
                </c:pt>
                <c:pt idx="1906">
                  <c:v>190.6</c:v>
                </c:pt>
                <c:pt idx="1907">
                  <c:v>190.7</c:v>
                </c:pt>
                <c:pt idx="1908">
                  <c:v>190.8</c:v>
                </c:pt>
                <c:pt idx="1909">
                  <c:v>190.9</c:v>
                </c:pt>
                <c:pt idx="1910">
                  <c:v>191</c:v>
                </c:pt>
                <c:pt idx="1911">
                  <c:v>191.1</c:v>
                </c:pt>
                <c:pt idx="1912">
                  <c:v>191.2</c:v>
                </c:pt>
                <c:pt idx="1913">
                  <c:v>191.3</c:v>
                </c:pt>
                <c:pt idx="1914">
                  <c:v>191.4</c:v>
                </c:pt>
                <c:pt idx="1915">
                  <c:v>191.5</c:v>
                </c:pt>
                <c:pt idx="1916">
                  <c:v>191.6</c:v>
                </c:pt>
                <c:pt idx="1917">
                  <c:v>191.7</c:v>
                </c:pt>
                <c:pt idx="1918">
                  <c:v>191.8</c:v>
                </c:pt>
                <c:pt idx="1919">
                  <c:v>191.9</c:v>
                </c:pt>
                <c:pt idx="1920">
                  <c:v>192</c:v>
                </c:pt>
                <c:pt idx="1921">
                  <c:v>192.1</c:v>
                </c:pt>
                <c:pt idx="1922">
                  <c:v>192.2</c:v>
                </c:pt>
                <c:pt idx="1923">
                  <c:v>192.3</c:v>
                </c:pt>
                <c:pt idx="1924">
                  <c:v>192.4</c:v>
                </c:pt>
                <c:pt idx="1925">
                  <c:v>192.5</c:v>
                </c:pt>
                <c:pt idx="1926">
                  <c:v>192.6</c:v>
                </c:pt>
                <c:pt idx="1927">
                  <c:v>192.7</c:v>
                </c:pt>
                <c:pt idx="1928">
                  <c:v>192.8</c:v>
                </c:pt>
                <c:pt idx="1929">
                  <c:v>192.9</c:v>
                </c:pt>
                <c:pt idx="1930">
                  <c:v>193</c:v>
                </c:pt>
                <c:pt idx="1931">
                  <c:v>193.1</c:v>
                </c:pt>
                <c:pt idx="1932">
                  <c:v>193.2</c:v>
                </c:pt>
                <c:pt idx="1933">
                  <c:v>193.3</c:v>
                </c:pt>
                <c:pt idx="1934">
                  <c:v>193.4</c:v>
                </c:pt>
                <c:pt idx="1935">
                  <c:v>193.5</c:v>
                </c:pt>
                <c:pt idx="1936">
                  <c:v>193.6</c:v>
                </c:pt>
                <c:pt idx="1937">
                  <c:v>193.7</c:v>
                </c:pt>
                <c:pt idx="1938">
                  <c:v>193.8</c:v>
                </c:pt>
                <c:pt idx="1939">
                  <c:v>193.9</c:v>
                </c:pt>
                <c:pt idx="1940">
                  <c:v>194</c:v>
                </c:pt>
                <c:pt idx="1941">
                  <c:v>194.1</c:v>
                </c:pt>
                <c:pt idx="1942">
                  <c:v>194.2</c:v>
                </c:pt>
                <c:pt idx="1943">
                  <c:v>194.3</c:v>
                </c:pt>
                <c:pt idx="1944">
                  <c:v>194.4</c:v>
                </c:pt>
                <c:pt idx="1945">
                  <c:v>194.5</c:v>
                </c:pt>
                <c:pt idx="1946">
                  <c:v>194.6</c:v>
                </c:pt>
                <c:pt idx="1947">
                  <c:v>194.7</c:v>
                </c:pt>
                <c:pt idx="1948">
                  <c:v>194.8</c:v>
                </c:pt>
                <c:pt idx="1949">
                  <c:v>194.9</c:v>
                </c:pt>
                <c:pt idx="1950">
                  <c:v>195</c:v>
                </c:pt>
                <c:pt idx="1951">
                  <c:v>195.1</c:v>
                </c:pt>
                <c:pt idx="1952">
                  <c:v>195.2</c:v>
                </c:pt>
                <c:pt idx="1953">
                  <c:v>195.3</c:v>
                </c:pt>
                <c:pt idx="1954">
                  <c:v>195.4</c:v>
                </c:pt>
                <c:pt idx="1955">
                  <c:v>195.5</c:v>
                </c:pt>
                <c:pt idx="1956">
                  <c:v>195.6</c:v>
                </c:pt>
                <c:pt idx="1957">
                  <c:v>195.7</c:v>
                </c:pt>
                <c:pt idx="1958">
                  <c:v>195.8</c:v>
                </c:pt>
                <c:pt idx="1959">
                  <c:v>195.9</c:v>
                </c:pt>
                <c:pt idx="1960">
                  <c:v>196</c:v>
                </c:pt>
                <c:pt idx="1961">
                  <c:v>196.1</c:v>
                </c:pt>
                <c:pt idx="1962">
                  <c:v>196.2</c:v>
                </c:pt>
                <c:pt idx="1963">
                  <c:v>196.3</c:v>
                </c:pt>
                <c:pt idx="1964">
                  <c:v>196.4</c:v>
                </c:pt>
                <c:pt idx="1965">
                  <c:v>196.5</c:v>
                </c:pt>
                <c:pt idx="1966">
                  <c:v>196.6</c:v>
                </c:pt>
                <c:pt idx="1967">
                  <c:v>196.7</c:v>
                </c:pt>
                <c:pt idx="1968">
                  <c:v>196.8</c:v>
                </c:pt>
                <c:pt idx="1969">
                  <c:v>196.9</c:v>
                </c:pt>
                <c:pt idx="1970">
                  <c:v>197</c:v>
                </c:pt>
                <c:pt idx="1971">
                  <c:v>197.1</c:v>
                </c:pt>
                <c:pt idx="1972">
                  <c:v>197.2</c:v>
                </c:pt>
                <c:pt idx="1973">
                  <c:v>197.3</c:v>
                </c:pt>
                <c:pt idx="1974">
                  <c:v>197.4</c:v>
                </c:pt>
                <c:pt idx="1975">
                  <c:v>197.5</c:v>
                </c:pt>
                <c:pt idx="1976">
                  <c:v>197.6</c:v>
                </c:pt>
                <c:pt idx="1977">
                  <c:v>197.7</c:v>
                </c:pt>
                <c:pt idx="1978">
                  <c:v>197.8</c:v>
                </c:pt>
                <c:pt idx="1979">
                  <c:v>197.9</c:v>
                </c:pt>
                <c:pt idx="1980">
                  <c:v>198</c:v>
                </c:pt>
                <c:pt idx="1981">
                  <c:v>198.1</c:v>
                </c:pt>
                <c:pt idx="1982">
                  <c:v>198.2</c:v>
                </c:pt>
                <c:pt idx="1983">
                  <c:v>198.3</c:v>
                </c:pt>
                <c:pt idx="1984">
                  <c:v>198.4</c:v>
                </c:pt>
                <c:pt idx="1985">
                  <c:v>198.5</c:v>
                </c:pt>
                <c:pt idx="1986">
                  <c:v>198.6</c:v>
                </c:pt>
                <c:pt idx="1987">
                  <c:v>198.7</c:v>
                </c:pt>
                <c:pt idx="1988">
                  <c:v>198.8</c:v>
                </c:pt>
                <c:pt idx="1989">
                  <c:v>198.9</c:v>
                </c:pt>
                <c:pt idx="1990">
                  <c:v>199</c:v>
                </c:pt>
                <c:pt idx="1991">
                  <c:v>199.1</c:v>
                </c:pt>
                <c:pt idx="1992">
                  <c:v>199.2</c:v>
                </c:pt>
                <c:pt idx="1993">
                  <c:v>199.3</c:v>
                </c:pt>
                <c:pt idx="1994">
                  <c:v>199.4</c:v>
                </c:pt>
                <c:pt idx="1995">
                  <c:v>199.5</c:v>
                </c:pt>
                <c:pt idx="1996">
                  <c:v>199.6</c:v>
                </c:pt>
                <c:pt idx="1997">
                  <c:v>199.7</c:v>
                </c:pt>
                <c:pt idx="1998">
                  <c:v>199.8</c:v>
                </c:pt>
                <c:pt idx="1999">
                  <c:v>199.9</c:v>
                </c:pt>
                <c:pt idx="2000">
                  <c:v>200</c:v>
                </c:pt>
                <c:pt idx="2001">
                  <c:v>200.1</c:v>
                </c:pt>
                <c:pt idx="2002">
                  <c:v>200.2</c:v>
                </c:pt>
                <c:pt idx="2003">
                  <c:v>200.3</c:v>
                </c:pt>
                <c:pt idx="2004">
                  <c:v>200.4</c:v>
                </c:pt>
                <c:pt idx="2005">
                  <c:v>200.5</c:v>
                </c:pt>
                <c:pt idx="2006">
                  <c:v>200.6</c:v>
                </c:pt>
                <c:pt idx="2007">
                  <c:v>200.7</c:v>
                </c:pt>
                <c:pt idx="2008">
                  <c:v>200.8</c:v>
                </c:pt>
                <c:pt idx="2009">
                  <c:v>200.9</c:v>
                </c:pt>
                <c:pt idx="2010">
                  <c:v>201</c:v>
                </c:pt>
                <c:pt idx="2011">
                  <c:v>201.1</c:v>
                </c:pt>
                <c:pt idx="2012">
                  <c:v>201.2</c:v>
                </c:pt>
                <c:pt idx="2013">
                  <c:v>201.3</c:v>
                </c:pt>
                <c:pt idx="2014">
                  <c:v>201.4</c:v>
                </c:pt>
                <c:pt idx="2015">
                  <c:v>201.5</c:v>
                </c:pt>
                <c:pt idx="2016">
                  <c:v>201.6</c:v>
                </c:pt>
                <c:pt idx="2017">
                  <c:v>201.7</c:v>
                </c:pt>
                <c:pt idx="2018">
                  <c:v>201.8</c:v>
                </c:pt>
                <c:pt idx="2019">
                  <c:v>201.9</c:v>
                </c:pt>
                <c:pt idx="2020">
                  <c:v>202</c:v>
                </c:pt>
                <c:pt idx="2021">
                  <c:v>202.1</c:v>
                </c:pt>
                <c:pt idx="2022">
                  <c:v>202.2</c:v>
                </c:pt>
                <c:pt idx="2023">
                  <c:v>202.3</c:v>
                </c:pt>
                <c:pt idx="2024">
                  <c:v>202.4</c:v>
                </c:pt>
                <c:pt idx="2025">
                  <c:v>202.5</c:v>
                </c:pt>
                <c:pt idx="2026">
                  <c:v>202.6</c:v>
                </c:pt>
                <c:pt idx="2027">
                  <c:v>202.7</c:v>
                </c:pt>
                <c:pt idx="2028">
                  <c:v>202.8</c:v>
                </c:pt>
                <c:pt idx="2029">
                  <c:v>202.9</c:v>
                </c:pt>
                <c:pt idx="2030">
                  <c:v>203</c:v>
                </c:pt>
                <c:pt idx="2031">
                  <c:v>203.1</c:v>
                </c:pt>
                <c:pt idx="2032">
                  <c:v>203.2</c:v>
                </c:pt>
                <c:pt idx="2033">
                  <c:v>203.3</c:v>
                </c:pt>
                <c:pt idx="2034">
                  <c:v>203.4</c:v>
                </c:pt>
                <c:pt idx="2035">
                  <c:v>203.5</c:v>
                </c:pt>
                <c:pt idx="2036">
                  <c:v>203.6</c:v>
                </c:pt>
                <c:pt idx="2037">
                  <c:v>203.7</c:v>
                </c:pt>
                <c:pt idx="2038">
                  <c:v>203.8</c:v>
                </c:pt>
                <c:pt idx="2039">
                  <c:v>203.9</c:v>
                </c:pt>
                <c:pt idx="2040">
                  <c:v>204</c:v>
                </c:pt>
                <c:pt idx="2041">
                  <c:v>204.1</c:v>
                </c:pt>
                <c:pt idx="2042">
                  <c:v>204.2</c:v>
                </c:pt>
                <c:pt idx="2043">
                  <c:v>204.3</c:v>
                </c:pt>
                <c:pt idx="2044">
                  <c:v>204.4</c:v>
                </c:pt>
                <c:pt idx="2045">
                  <c:v>204.5</c:v>
                </c:pt>
                <c:pt idx="2046">
                  <c:v>204.6</c:v>
                </c:pt>
                <c:pt idx="2047">
                  <c:v>204.7</c:v>
                </c:pt>
                <c:pt idx="2048">
                  <c:v>204.8</c:v>
                </c:pt>
                <c:pt idx="2049">
                  <c:v>204.9</c:v>
                </c:pt>
                <c:pt idx="2050">
                  <c:v>205</c:v>
                </c:pt>
                <c:pt idx="2051">
                  <c:v>205.1</c:v>
                </c:pt>
                <c:pt idx="2052">
                  <c:v>205.2</c:v>
                </c:pt>
                <c:pt idx="2053">
                  <c:v>205.3</c:v>
                </c:pt>
                <c:pt idx="2054">
                  <c:v>205.4</c:v>
                </c:pt>
                <c:pt idx="2055">
                  <c:v>205.5</c:v>
                </c:pt>
                <c:pt idx="2056">
                  <c:v>205.6</c:v>
                </c:pt>
                <c:pt idx="2057">
                  <c:v>205.7</c:v>
                </c:pt>
                <c:pt idx="2058">
                  <c:v>205.8</c:v>
                </c:pt>
                <c:pt idx="2059">
                  <c:v>205.9</c:v>
                </c:pt>
                <c:pt idx="2060">
                  <c:v>206</c:v>
                </c:pt>
                <c:pt idx="2061">
                  <c:v>206.1</c:v>
                </c:pt>
                <c:pt idx="2062">
                  <c:v>206.2</c:v>
                </c:pt>
                <c:pt idx="2063">
                  <c:v>206.3</c:v>
                </c:pt>
                <c:pt idx="2064">
                  <c:v>206.4</c:v>
                </c:pt>
                <c:pt idx="2065">
                  <c:v>206.5</c:v>
                </c:pt>
                <c:pt idx="2066">
                  <c:v>206.6</c:v>
                </c:pt>
                <c:pt idx="2067">
                  <c:v>206.7</c:v>
                </c:pt>
                <c:pt idx="2068">
                  <c:v>206.8</c:v>
                </c:pt>
                <c:pt idx="2069">
                  <c:v>206.9</c:v>
                </c:pt>
                <c:pt idx="2070">
                  <c:v>207</c:v>
                </c:pt>
                <c:pt idx="2071">
                  <c:v>207.1</c:v>
                </c:pt>
                <c:pt idx="2072">
                  <c:v>207.2</c:v>
                </c:pt>
                <c:pt idx="2073">
                  <c:v>207.3</c:v>
                </c:pt>
                <c:pt idx="2074">
                  <c:v>207.4</c:v>
                </c:pt>
                <c:pt idx="2075">
                  <c:v>207.5</c:v>
                </c:pt>
                <c:pt idx="2076">
                  <c:v>207.6</c:v>
                </c:pt>
                <c:pt idx="2077">
                  <c:v>207.7</c:v>
                </c:pt>
                <c:pt idx="2078">
                  <c:v>207.8</c:v>
                </c:pt>
                <c:pt idx="2079">
                  <c:v>207.9</c:v>
                </c:pt>
                <c:pt idx="2080">
                  <c:v>208</c:v>
                </c:pt>
                <c:pt idx="2081">
                  <c:v>208.1</c:v>
                </c:pt>
                <c:pt idx="2082">
                  <c:v>208.2</c:v>
                </c:pt>
                <c:pt idx="2083">
                  <c:v>208.3</c:v>
                </c:pt>
                <c:pt idx="2084">
                  <c:v>208.4</c:v>
                </c:pt>
                <c:pt idx="2085">
                  <c:v>208.5</c:v>
                </c:pt>
                <c:pt idx="2086">
                  <c:v>208.6</c:v>
                </c:pt>
                <c:pt idx="2087">
                  <c:v>208.7</c:v>
                </c:pt>
                <c:pt idx="2088">
                  <c:v>208.8</c:v>
                </c:pt>
                <c:pt idx="2089">
                  <c:v>208.9</c:v>
                </c:pt>
                <c:pt idx="2090">
                  <c:v>209</c:v>
                </c:pt>
                <c:pt idx="2091">
                  <c:v>209.1</c:v>
                </c:pt>
                <c:pt idx="2092">
                  <c:v>209.2</c:v>
                </c:pt>
                <c:pt idx="2093">
                  <c:v>209.3</c:v>
                </c:pt>
                <c:pt idx="2094">
                  <c:v>209.4</c:v>
                </c:pt>
                <c:pt idx="2095">
                  <c:v>209.5</c:v>
                </c:pt>
                <c:pt idx="2096">
                  <c:v>209.6</c:v>
                </c:pt>
                <c:pt idx="2097">
                  <c:v>209.7</c:v>
                </c:pt>
                <c:pt idx="2098">
                  <c:v>209.8</c:v>
                </c:pt>
                <c:pt idx="2099">
                  <c:v>209.9</c:v>
                </c:pt>
                <c:pt idx="2100">
                  <c:v>210</c:v>
                </c:pt>
                <c:pt idx="2101">
                  <c:v>210.1</c:v>
                </c:pt>
                <c:pt idx="2102">
                  <c:v>210.2</c:v>
                </c:pt>
                <c:pt idx="2103">
                  <c:v>210.3</c:v>
                </c:pt>
                <c:pt idx="2104">
                  <c:v>210.4</c:v>
                </c:pt>
                <c:pt idx="2105">
                  <c:v>210.5</c:v>
                </c:pt>
                <c:pt idx="2106">
                  <c:v>210.6</c:v>
                </c:pt>
                <c:pt idx="2107">
                  <c:v>210.7</c:v>
                </c:pt>
                <c:pt idx="2108">
                  <c:v>210.8</c:v>
                </c:pt>
                <c:pt idx="2109">
                  <c:v>210.9</c:v>
                </c:pt>
                <c:pt idx="2110">
                  <c:v>211</c:v>
                </c:pt>
                <c:pt idx="2111">
                  <c:v>211.1</c:v>
                </c:pt>
                <c:pt idx="2112">
                  <c:v>211.2</c:v>
                </c:pt>
                <c:pt idx="2113">
                  <c:v>211.3</c:v>
                </c:pt>
                <c:pt idx="2114">
                  <c:v>211.4</c:v>
                </c:pt>
                <c:pt idx="2115">
                  <c:v>211.5</c:v>
                </c:pt>
                <c:pt idx="2116">
                  <c:v>211.6</c:v>
                </c:pt>
                <c:pt idx="2117">
                  <c:v>211.7</c:v>
                </c:pt>
                <c:pt idx="2118">
                  <c:v>211.8</c:v>
                </c:pt>
                <c:pt idx="2119">
                  <c:v>211.9</c:v>
                </c:pt>
                <c:pt idx="2120">
                  <c:v>212</c:v>
                </c:pt>
                <c:pt idx="2121">
                  <c:v>212.1</c:v>
                </c:pt>
                <c:pt idx="2122">
                  <c:v>212.2</c:v>
                </c:pt>
                <c:pt idx="2123">
                  <c:v>212.3</c:v>
                </c:pt>
                <c:pt idx="2124">
                  <c:v>212.4</c:v>
                </c:pt>
                <c:pt idx="2125">
                  <c:v>212.5</c:v>
                </c:pt>
                <c:pt idx="2126">
                  <c:v>212.6</c:v>
                </c:pt>
                <c:pt idx="2127">
                  <c:v>212.7</c:v>
                </c:pt>
                <c:pt idx="2128">
                  <c:v>212.8</c:v>
                </c:pt>
                <c:pt idx="2129">
                  <c:v>212.9</c:v>
                </c:pt>
                <c:pt idx="2130">
                  <c:v>213</c:v>
                </c:pt>
                <c:pt idx="2131">
                  <c:v>213.1</c:v>
                </c:pt>
                <c:pt idx="2132">
                  <c:v>213.2</c:v>
                </c:pt>
                <c:pt idx="2133">
                  <c:v>213.3</c:v>
                </c:pt>
                <c:pt idx="2134">
                  <c:v>213.4</c:v>
                </c:pt>
                <c:pt idx="2135">
                  <c:v>213.5</c:v>
                </c:pt>
                <c:pt idx="2136">
                  <c:v>213.6</c:v>
                </c:pt>
                <c:pt idx="2137">
                  <c:v>213.7</c:v>
                </c:pt>
                <c:pt idx="2138">
                  <c:v>213.8</c:v>
                </c:pt>
                <c:pt idx="2139">
                  <c:v>213.9</c:v>
                </c:pt>
                <c:pt idx="2140">
                  <c:v>214</c:v>
                </c:pt>
                <c:pt idx="2141">
                  <c:v>214.1</c:v>
                </c:pt>
                <c:pt idx="2142">
                  <c:v>214.2</c:v>
                </c:pt>
                <c:pt idx="2143">
                  <c:v>214.3</c:v>
                </c:pt>
                <c:pt idx="2144">
                  <c:v>214.4</c:v>
                </c:pt>
                <c:pt idx="2145">
                  <c:v>214.5</c:v>
                </c:pt>
                <c:pt idx="2146">
                  <c:v>214.6</c:v>
                </c:pt>
                <c:pt idx="2147">
                  <c:v>214.7</c:v>
                </c:pt>
                <c:pt idx="2148">
                  <c:v>214.8</c:v>
                </c:pt>
                <c:pt idx="2149">
                  <c:v>214.9</c:v>
                </c:pt>
                <c:pt idx="2150">
                  <c:v>215</c:v>
                </c:pt>
                <c:pt idx="2151">
                  <c:v>215.1</c:v>
                </c:pt>
                <c:pt idx="2152">
                  <c:v>215.2</c:v>
                </c:pt>
                <c:pt idx="2153">
                  <c:v>215.3</c:v>
                </c:pt>
                <c:pt idx="2154">
                  <c:v>215.4</c:v>
                </c:pt>
                <c:pt idx="2155">
                  <c:v>215.5</c:v>
                </c:pt>
                <c:pt idx="2156">
                  <c:v>215.6</c:v>
                </c:pt>
                <c:pt idx="2157">
                  <c:v>215.7</c:v>
                </c:pt>
                <c:pt idx="2158">
                  <c:v>215.8</c:v>
                </c:pt>
                <c:pt idx="2159">
                  <c:v>215.9</c:v>
                </c:pt>
                <c:pt idx="2160">
                  <c:v>216</c:v>
                </c:pt>
                <c:pt idx="2161">
                  <c:v>216.1</c:v>
                </c:pt>
                <c:pt idx="2162">
                  <c:v>216.2</c:v>
                </c:pt>
                <c:pt idx="2163">
                  <c:v>216.3</c:v>
                </c:pt>
                <c:pt idx="2164">
                  <c:v>216.4</c:v>
                </c:pt>
                <c:pt idx="2165">
                  <c:v>216.5</c:v>
                </c:pt>
                <c:pt idx="2166">
                  <c:v>216.6</c:v>
                </c:pt>
                <c:pt idx="2167">
                  <c:v>216.7</c:v>
                </c:pt>
                <c:pt idx="2168">
                  <c:v>216.8</c:v>
                </c:pt>
                <c:pt idx="2169">
                  <c:v>216.9</c:v>
                </c:pt>
                <c:pt idx="2170">
                  <c:v>217</c:v>
                </c:pt>
                <c:pt idx="2171">
                  <c:v>217.1</c:v>
                </c:pt>
                <c:pt idx="2172">
                  <c:v>217.2</c:v>
                </c:pt>
                <c:pt idx="2173">
                  <c:v>217.3</c:v>
                </c:pt>
                <c:pt idx="2174">
                  <c:v>217.4</c:v>
                </c:pt>
                <c:pt idx="2175">
                  <c:v>217.5</c:v>
                </c:pt>
                <c:pt idx="2176">
                  <c:v>217.6</c:v>
                </c:pt>
                <c:pt idx="2177">
                  <c:v>217.7</c:v>
                </c:pt>
                <c:pt idx="2178">
                  <c:v>217.8</c:v>
                </c:pt>
                <c:pt idx="2179">
                  <c:v>217.9</c:v>
                </c:pt>
                <c:pt idx="2180">
                  <c:v>218</c:v>
                </c:pt>
                <c:pt idx="2181">
                  <c:v>218.1</c:v>
                </c:pt>
                <c:pt idx="2182">
                  <c:v>218.2</c:v>
                </c:pt>
                <c:pt idx="2183">
                  <c:v>218.3</c:v>
                </c:pt>
                <c:pt idx="2184">
                  <c:v>218.4</c:v>
                </c:pt>
                <c:pt idx="2185">
                  <c:v>218.5</c:v>
                </c:pt>
                <c:pt idx="2186">
                  <c:v>218.6</c:v>
                </c:pt>
                <c:pt idx="2187">
                  <c:v>218.7</c:v>
                </c:pt>
                <c:pt idx="2188">
                  <c:v>218.8</c:v>
                </c:pt>
                <c:pt idx="2189">
                  <c:v>218.9</c:v>
                </c:pt>
                <c:pt idx="2190">
                  <c:v>219</c:v>
                </c:pt>
                <c:pt idx="2191">
                  <c:v>219.1</c:v>
                </c:pt>
                <c:pt idx="2192">
                  <c:v>219.2</c:v>
                </c:pt>
                <c:pt idx="2193">
                  <c:v>219.3</c:v>
                </c:pt>
                <c:pt idx="2194">
                  <c:v>219.4</c:v>
                </c:pt>
                <c:pt idx="2195">
                  <c:v>219.5</c:v>
                </c:pt>
                <c:pt idx="2196">
                  <c:v>219.6</c:v>
                </c:pt>
                <c:pt idx="2197">
                  <c:v>219.7</c:v>
                </c:pt>
                <c:pt idx="2198">
                  <c:v>219.8</c:v>
                </c:pt>
                <c:pt idx="2199">
                  <c:v>219.9</c:v>
                </c:pt>
                <c:pt idx="2200">
                  <c:v>220</c:v>
                </c:pt>
                <c:pt idx="2201">
                  <c:v>220.1</c:v>
                </c:pt>
                <c:pt idx="2202">
                  <c:v>220.2</c:v>
                </c:pt>
                <c:pt idx="2203">
                  <c:v>220.3</c:v>
                </c:pt>
                <c:pt idx="2204">
                  <c:v>220.4</c:v>
                </c:pt>
                <c:pt idx="2205">
                  <c:v>220.5</c:v>
                </c:pt>
                <c:pt idx="2206">
                  <c:v>220.6</c:v>
                </c:pt>
                <c:pt idx="2207">
                  <c:v>220.7</c:v>
                </c:pt>
                <c:pt idx="2208">
                  <c:v>220.8</c:v>
                </c:pt>
                <c:pt idx="2209">
                  <c:v>220.9</c:v>
                </c:pt>
                <c:pt idx="2210">
                  <c:v>221</c:v>
                </c:pt>
                <c:pt idx="2211">
                  <c:v>221.1</c:v>
                </c:pt>
                <c:pt idx="2212">
                  <c:v>221.2</c:v>
                </c:pt>
                <c:pt idx="2213">
                  <c:v>221.3</c:v>
                </c:pt>
                <c:pt idx="2214">
                  <c:v>221.4</c:v>
                </c:pt>
                <c:pt idx="2215">
                  <c:v>221.5</c:v>
                </c:pt>
                <c:pt idx="2216">
                  <c:v>221.6</c:v>
                </c:pt>
                <c:pt idx="2217">
                  <c:v>221.7</c:v>
                </c:pt>
                <c:pt idx="2218">
                  <c:v>221.8</c:v>
                </c:pt>
                <c:pt idx="2219">
                  <c:v>221.9</c:v>
                </c:pt>
                <c:pt idx="2220">
                  <c:v>222</c:v>
                </c:pt>
                <c:pt idx="2221">
                  <c:v>222.1</c:v>
                </c:pt>
                <c:pt idx="2222">
                  <c:v>222.2</c:v>
                </c:pt>
                <c:pt idx="2223">
                  <c:v>222.3</c:v>
                </c:pt>
                <c:pt idx="2224">
                  <c:v>222.4</c:v>
                </c:pt>
                <c:pt idx="2225">
                  <c:v>222.5</c:v>
                </c:pt>
                <c:pt idx="2226">
                  <c:v>222.6</c:v>
                </c:pt>
                <c:pt idx="2227">
                  <c:v>222.7</c:v>
                </c:pt>
                <c:pt idx="2228">
                  <c:v>222.8</c:v>
                </c:pt>
                <c:pt idx="2229">
                  <c:v>222.9</c:v>
                </c:pt>
                <c:pt idx="2230">
                  <c:v>223</c:v>
                </c:pt>
                <c:pt idx="2231">
                  <c:v>223.1</c:v>
                </c:pt>
                <c:pt idx="2232">
                  <c:v>223.2</c:v>
                </c:pt>
                <c:pt idx="2233">
                  <c:v>223.3</c:v>
                </c:pt>
                <c:pt idx="2234">
                  <c:v>223.4</c:v>
                </c:pt>
                <c:pt idx="2235">
                  <c:v>223.5</c:v>
                </c:pt>
                <c:pt idx="2236">
                  <c:v>223.6</c:v>
                </c:pt>
                <c:pt idx="2237">
                  <c:v>223.7</c:v>
                </c:pt>
                <c:pt idx="2238">
                  <c:v>223.8</c:v>
                </c:pt>
                <c:pt idx="2239">
                  <c:v>223.9</c:v>
                </c:pt>
                <c:pt idx="2240">
                  <c:v>224</c:v>
                </c:pt>
                <c:pt idx="2241">
                  <c:v>224.1</c:v>
                </c:pt>
                <c:pt idx="2242">
                  <c:v>224.2</c:v>
                </c:pt>
                <c:pt idx="2243">
                  <c:v>224.3</c:v>
                </c:pt>
                <c:pt idx="2244">
                  <c:v>224.4</c:v>
                </c:pt>
                <c:pt idx="2245">
                  <c:v>224.5</c:v>
                </c:pt>
                <c:pt idx="2246">
                  <c:v>224.6</c:v>
                </c:pt>
                <c:pt idx="2247">
                  <c:v>224.7</c:v>
                </c:pt>
                <c:pt idx="2248">
                  <c:v>224.8</c:v>
                </c:pt>
                <c:pt idx="2249">
                  <c:v>224.9</c:v>
                </c:pt>
                <c:pt idx="2250">
                  <c:v>225</c:v>
                </c:pt>
                <c:pt idx="2251">
                  <c:v>225.1</c:v>
                </c:pt>
                <c:pt idx="2252">
                  <c:v>225.2</c:v>
                </c:pt>
                <c:pt idx="2253">
                  <c:v>225.3</c:v>
                </c:pt>
                <c:pt idx="2254">
                  <c:v>225.4</c:v>
                </c:pt>
                <c:pt idx="2255">
                  <c:v>225.5</c:v>
                </c:pt>
                <c:pt idx="2256">
                  <c:v>225.6</c:v>
                </c:pt>
                <c:pt idx="2257">
                  <c:v>225.7</c:v>
                </c:pt>
                <c:pt idx="2258">
                  <c:v>225.8</c:v>
                </c:pt>
                <c:pt idx="2259">
                  <c:v>225.9</c:v>
                </c:pt>
                <c:pt idx="2260">
                  <c:v>226</c:v>
                </c:pt>
                <c:pt idx="2261">
                  <c:v>226.1</c:v>
                </c:pt>
                <c:pt idx="2262">
                  <c:v>226.2</c:v>
                </c:pt>
                <c:pt idx="2263">
                  <c:v>226.3</c:v>
                </c:pt>
                <c:pt idx="2264">
                  <c:v>226.4</c:v>
                </c:pt>
                <c:pt idx="2265">
                  <c:v>226.5</c:v>
                </c:pt>
                <c:pt idx="2266">
                  <c:v>226.6</c:v>
                </c:pt>
                <c:pt idx="2267">
                  <c:v>226.7</c:v>
                </c:pt>
                <c:pt idx="2268">
                  <c:v>226.8</c:v>
                </c:pt>
                <c:pt idx="2269">
                  <c:v>226.9</c:v>
                </c:pt>
                <c:pt idx="2270">
                  <c:v>227</c:v>
                </c:pt>
                <c:pt idx="2271">
                  <c:v>227.1</c:v>
                </c:pt>
                <c:pt idx="2272">
                  <c:v>227.2</c:v>
                </c:pt>
                <c:pt idx="2273">
                  <c:v>227.3</c:v>
                </c:pt>
                <c:pt idx="2274">
                  <c:v>227.4</c:v>
                </c:pt>
                <c:pt idx="2275">
                  <c:v>227.5</c:v>
                </c:pt>
                <c:pt idx="2276">
                  <c:v>227.6</c:v>
                </c:pt>
                <c:pt idx="2277">
                  <c:v>227.7</c:v>
                </c:pt>
                <c:pt idx="2278">
                  <c:v>227.8</c:v>
                </c:pt>
                <c:pt idx="2279">
                  <c:v>227.9</c:v>
                </c:pt>
                <c:pt idx="2280">
                  <c:v>228</c:v>
                </c:pt>
                <c:pt idx="2281">
                  <c:v>228.1</c:v>
                </c:pt>
                <c:pt idx="2282">
                  <c:v>228.2</c:v>
                </c:pt>
                <c:pt idx="2283">
                  <c:v>228.3</c:v>
                </c:pt>
                <c:pt idx="2284">
                  <c:v>228.4</c:v>
                </c:pt>
                <c:pt idx="2285">
                  <c:v>228.5</c:v>
                </c:pt>
                <c:pt idx="2286">
                  <c:v>228.6</c:v>
                </c:pt>
                <c:pt idx="2287">
                  <c:v>228.7</c:v>
                </c:pt>
                <c:pt idx="2288">
                  <c:v>228.8</c:v>
                </c:pt>
                <c:pt idx="2289">
                  <c:v>228.9</c:v>
                </c:pt>
                <c:pt idx="2290">
                  <c:v>229</c:v>
                </c:pt>
                <c:pt idx="2291">
                  <c:v>229.1</c:v>
                </c:pt>
                <c:pt idx="2292">
                  <c:v>229.2</c:v>
                </c:pt>
                <c:pt idx="2293">
                  <c:v>229.3</c:v>
                </c:pt>
                <c:pt idx="2294">
                  <c:v>229.4</c:v>
                </c:pt>
                <c:pt idx="2295">
                  <c:v>229.5</c:v>
                </c:pt>
                <c:pt idx="2296">
                  <c:v>229.6</c:v>
                </c:pt>
                <c:pt idx="2297">
                  <c:v>229.7</c:v>
                </c:pt>
                <c:pt idx="2298">
                  <c:v>229.8</c:v>
                </c:pt>
                <c:pt idx="2299">
                  <c:v>229.9</c:v>
                </c:pt>
                <c:pt idx="2300">
                  <c:v>230</c:v>
                </c:pt>
                <c:pt idx="2301">
                  <c:v>230.1</c:v>
                </c:pt>
                <c:pt idx="2302">
                  <c:v>230.2</c:v>
                </c:pt>
                <c:pt idx="2303">
                  <c:v>230.3</c:v>
                </c:pt>
                <c:pt idx="2304">
                  <c:v>230.4</c:v>
                </c:pt>
                <c:pt idx="2305">
                  <c:v>230.5</c:v>
                </c:pt>
                <c:pt idx="2306">
                  <c:v>230.6</c:v>
                </c:pt>
                <c:pt idx="2307">
                  <c:v>230.7</c:v>
                </c:pt>
                <c:pt idx="2308">
                  <c:v>230.8</c:v>
                </c:pt>
                <c:pt idx="2309">
                  <c:v>230.9</c:v>
                </c:pt>
                <c:pt idx="2310">
                  <c:v>231</c:v>
                </c:pt>
                <c:pt idx="2311">
                  <c:v>231.1</c:v>
                </c:pt>
                <c:pt idx="2312">
                  <c:v>231.2</c:v>
                </c:pt>
                <c:pt idx="2313">
                  <c:v>231.3</c:v>
                </c:pt>
                <c:pt idx="2314">
                  <c:v>231.4</c:v>
                </c:pt>
                <c:pt idx="2315">
                  <c:v>231.5</c:v>
                </c:pt>
                <c:pt idx="2316">
                  <c:v>231.6</c:v>
                </c:pt>
                <c:pt idx="2317">
                  <c:v>231.7</c:v>
                </c:pt>
                <c:pt idx="2318">
                  <c:v>231.8</c:v>
                </c:pt>
                <c:pt idx="2319">
                  <c:v>231.9</c:v>
                </c:pt>
                <c:pt idx="2320">
                  <c:v>232</c:v>
                </c:pt>
                <c:pt idx="2321">
                  <c:v>232.1</c:v>
                </c:pt>
                <c:pt idx="2322">
                  <c:v>232.2</c:v>
                </c:pt>
                <c:pt idx="2323">
                  <c:v>232.3</c:v>
                </c:pt>
                <c:pt idx="2324">
                  <c:v>232.4</c:v>
                </c:pt>
                <c:pt idx="2325">
                  <c:v>232.5</c:v>
                </c:pt>
                <c:pt idx="2326">
                  <c:v>232.6</c:v>
                </c:pt>
                <c:pt idx="2327">
                  <c:v>232.7</c:v>
                </c:pt>
                <c:pt idx="2328">
                  <c:v>232.8</c:v>
                </c:pt>
                <c:pt idx="2329">
                  <c:v>232.9</c:v>
                </c:pt>
                <c:pt idx="2330">
                  <c:v>233</c:v>
                </c:pt>
                <c:pt idx="2331">
                  <c:v>233.1</c:v>
                </c:pt>
                <c:pt idx="2332">
                  <c:v>233.2</c:v>
                </c:pt>
                <c:pt idx="2333">
                  <c:v>233.3</c:v>
                </c:pt>
                <c:pt idx="2334">
                  <c:v>233.4</c:v>
                </c:pt>
                <c:pt idx="2335">
                  <c:v>233.5</c:v>
                </c:pt>
                <c:pt idx="2336">
                  <c:v>233.6</c:v>
                </c:pt>
                <c:pt idx="2337">
                  <c:v>233.7</c:v>
                </c:pt>
                <c:pt idx="2338">
                  <c:v>233.8</c:v>
                </c:pt>
                <c:pt idx="2339">
                  <c:v>233.9</c:v>
                </c:pt>
                <c:pt idx="2340">
                  <c:v>234</c:v>
                </c:pt>
                <c:pt idx="2341">
                  <c:v>234.1</c:v>
                </c:pt>
                <c:pt idx="2342">
                  <c:v>234.2</c:v>
                </c:pt>
                <c:pt idx="2343">
                  <c:v>234.3</c:v>
                </c:pt>
                <c:pt idx="2344">
                  <c:v>234.4</c:v>
                </c:pt>
                <c:pt idx="2345">
                  <c:v>234.5</c:v>
                </c:pt>
                <c:pt idx="2346">
                  <c:v>234.6</c:v>
                </c:pt>
                <c:pt idx="2347">
                  <c:v>234.7</c:v>
                </c:pt>
                <c:pt idx="2348">
                  <c:v>234.8</c:v>
                </c:pt>
                <c:pt idx="2349">
                  <c:v>234.9</c:v>
                </c:pt>
                <c:pt idx="2350">
                  <c:v>235</c:v>
                </c:pt>
                <c:pt idx="2351">
                  <c:v>235.1</c:v>
                </c:pt>
                <c:pt idx="2352">
                  <c:v>235.2</c:v>
                </c:pt>
                <c:pt idx="2353">
                  <c:v>235.3</c:v>
                </c:pt>
                <c:pt idx="2354">
                  <c:v>235.4</c:v>
                </c:pt>
                <c:pt idx="2355">
                  <c:v>235.5</c:v>
                </c:pt>
                <c:pt idx="2356">
                  <c:v>235.6</c:v>
                </c:pt>
                <c:pt idx="2357">
                  <c:v>235.7</c:v>
                </c:pt>
                <c:pt idx="2358">
                  <c:v>235.8</c:v>
                </c:pt>
                <c:pt idx="2359">
                  <c:v>235.9</c:v>
                </c:pt>
                <c:pt idx="2360">
                  <c:v>236</c:v>
                </c:pt>
                <c:pt idx="2361">
                  <c:v>236.1</c:v>
                </c:pt>
                <c:pt idx="2362">
                  <c:v>236.2</c:v>
                </c:pt>
                <c:pt idx="2363">
                  <c:v>236.3</c:v>
                </c:pt>
                <c:pt idx="2364">
                  <c:v>236.4</c:v>
                </c:pt>
                <c:pt idx="2365">
                  <c:v>236.5</c:v>
                </c:pt>
                <c:pt idx="2366">
                  <c:v>236.6</c:v>
                </c:pt>
                <c:pt idx="2367">
                  <c:v>236.7</c:v>
                </c:pt>
                <c:pt idx="2368">
                  <c:v>236.8</c:v>
                </c:pt>
                <c:pt idx="2369">
                  <c:v>236.9</c:v>
                </c:pt>
                <c:pt idx="2370">
                  <c:v>237</c:v>
                </c:pt>
                <c:pt idx="2371">
                  <c:v>237.1</c:v>
                </c:pt>
                <c:pt idx="2372">
                  <c:v>237.2</c:v>
                </c:pt>
                <c:pt idx="2373">
                  <c:v>237.3</c:v>
                </c:pt>
                <c:pt idx="2374">
                  <c:v>237.4</c:v>
                </c:pt>
                <c:pt idx="2375">
                  <c:v>237.5</c:v>
                </c:pt>
                <c:pt idx="2376">
                  <c:v>237.6</c:v>
                </c:pt>
                <c:pt idx="2377">
                  <c:v>237.7</c:v>
                </c:pt>
                <c:pt idx="2378">
                  <c:v>237.8</c:v>
                </c:pt>
                <c:pt idx="2379">
                  <c:v>237.9</c:v>
                </c:pt>
                <c:pt idx="2380">
                  <c:v>238</c:v>
                </c:pt>
                <c:pt idx="2381">
                  <c:v>238.1</c:v>
                </c:pt>
                <c:pt idx="2382">
                  <c:v>238.2</c:v>
                </c:pt>
                <c:pt idx="2383">
                  <c:v>238.3</c:v>
                </c:pt>
                <c:pt idx="2384">
                  <c:v>238.4</c:v>
                </c:pt>
                <c:pt idx="2385">
                  <c:v>238.5</c:v>
                </c:pt>
                <c:pt idx="2386">
                  <c:v>238.6</c:v>
                </c:pt>
                <c:pt idx="2387">
                  <c:v>238.7</c:v>
                </c:pt>
                <c:pt idx="2388">
                  <c:v>238.8</c:v>
                </c:pt>
                <c:pt idx="2389">
                  <c:v>238.9</c:v>
                </c:pt>
                <c:pt idx="2390">
                  <c:v>239</c:v>
                </c:pt>
                <c:pt idx="2391">
                  <c:v>239.1</c:v>
                </c:pt>
                <c:pt idx="2392">
                  <c:v>239.2</c:v>
                </c:pt>
                <c:pt idx="2393">
                  <c:v>239.3</c:v>
                </c:pt>
                <c:pt idx="2394">
                  <c:v>239.4</c:v>
                </c:pt>
                <c:pt idx="2395">
                  <c:v>239.5</c:v>
                </c:pt>
                <c:pt idx="2396">
                  <c:v>239.6</c:v>
                </c:pt>
                <c:pt idx="2397">
                  <c:v>239.7</c:v>
                </c:pt>
                <c:pt idx="2398">
                  <c:v>239.8</c:v>
                </c:pt>
                <c:pt idx="2399">
                  <c:v>239.9</c:v>
                </c:pt>
                <c:pt idx="2400">
                  <c:v>240</c:v>
                </c:pt>
                <c:pt idx="2401">
                  <c:v>240.1</c:v>
                </c:pt>
                <c:pt idx="2402">
                  <c:v>240.2</c:v>
                </c:pt>
                <c:pt idx="2403">
                  <c:v>240.3</c:v>
                </c:pt>
                <c:pt idx="2404">
                  <c:v>240.4</c:v>
                </c:pt>
                <c:pt idx="2405">
                  <c:v>240.5</c:v>
                </c:pt>
                <c:pt idx="2406">
                  <c:v>240.6</c:v>
                </c:pt>
                <c:pt idx="2407">
                  <c:v>240.7</c:v>
                </c:pt>
                <c:pt idx="2408">
                  <c:v>240.8</c:v>
                </c:pt>
                <c:pt idx="2409">
                  <c:v>240.9</c:v>
                </c:pt>
                <c:pt idx="2410">
                  <c:v>241</c:v>
                </c:pt>
                <c:pt idx="2411">
                  <c:v>241.1</c:v>
                </c:pt>
                <c:pt idx="2412">
                  <c:v>241.2</c:v>
                </c:pt>
                <c:pt idx="2413">
                  <c:v>241.3</c:v>
                </c:pt>
                <c:pt idx="2414">
                  <c:v>241.4</c:v>
                </c:pt>
                <c:pt idx="2415">
                  <c:v>241.5</c:v>
                </c:pt>
                <c:pt idx="2416">
                  <c:v>241.6</c:v>
                </c:pt>
                <c:pt idx="2417">
                  <c:v>241.7</c:v>
                </c:pt>
                <c:pt idx="2418">
                  <c:v>241.8</c:v>
                </c:pt>
                <c:pt idx="2419">
                  <c:v>241.9</c:v>
                </c:pt>
                <c:pt idx="2420">
                  <c:v>242</c:v>
                </c:pt>
                <c:pt idx="2421">
                  <c:v>242.1</c:v>
                </c:pt>
                <c:pt idx="2422">
                  <c:v>242.2</c:v>
                </c:pt>
                <c:pt idx="2423">
                  <c:v>242.3</c:v>
                </c:pt>
                <c:pt idx="2424">
                  <c:v>242.4</c:v>
                </c:pt>
                <c:pt idx="2425">
                  <c:v>242.5</c:v>
                </c:pt>
                <c:pt idx="2426">
                  <c:v>242.6</c:v>
                </c:pt>
                <c:pt idx="2427">
                  <c:v>242.7</c:v>
                </c:pt>
                <c:pt idx="2428">
                  <c:v>242.8</c:v>
                </c:pt>
                <c:pt idx="2429">
                  <c:v>242.9</c:v>
                </c:pt>
                <c:pt idx="2430">
                  <c:v>243</c:v>
                </c:pt>
                <c:pt idx="2431">
                  <c:v>243.1</c:v>
                </c:pt>
                <c:pt idx="2432">
                  <c:v>243.2</c:v>
                </c:pt>
                <c:pt idx="2433">
                  <c:v>243.3</c:v>
                </c:pt>
                <c:pt idx="2434">
                  <c:v>243.4</c:v>
                </c:pt>
                <c:pt idx="2435">
                  <c:v>243.5</c:v>
                </c:pt>
                <c:pt idx="2436">
                  <c:v>243.6</c:v>
                </c:pt>
                <c:pt idx="2437">
                  <c:v>243.7</c:v>
                </c:pt>
                <c:pt idx="2438">
                  <c:v>243.8</c:v>
                </c:pt>
                <c:pt idx="2439">
                  <c:v>243.9</c:v>
                </c:pt>
                <c:pt idx="2440">
                  <c:v>244</c:v>
                </c:pt>
                <c:pt idx="2441">
                  <c:v>244.1</c:v>
                </c:pt>
                <c:pt idx="2442">
                  <c:v>244.2</c:v>
                </c:pt>
                <c:pt idx="2443">
                  <c:v>244.3</c:v>
                </c:pt>
                <c:pt idx="2444">
                  <c:v>244.4</c:v>
                </c:pt>
                <c:pt idx="2445">
                  <c:v>244.5</c:v>
                </c:pt>
                <c:pt idx="2446">
                  <c:v>244.6</c:v>
                </c:pt>
                <c:pt idx="2447">
                  <c:v>244.7</c:v>
                </c:pt>
                <c:pt idx="2448">
                  <c:v>244.8</c:v>
                </c:pt>
                <c:pt idx="2449">
                  <c:v>244.9</c:v>
                </c:pt>
                <c:pt idx="2450">
                  <c:v>245</c:v>
                </c:pt>
                <c:pt idx="2451">
                  <c:v>245.1</c:v>
                </c:pt>
                <c:pt idx="2452">
                  <c:v>245.2</c:v>
                </c:pt>
                <c:pt idx="2453">
                  <c:v>245.3</c:v>
                </c:pt>
                <c:pt idx="2454">
                  <c:v>245.4</c:v>
                </c:pt>
                <c:pt idx="2455">
                  <c:v>245.5</c:v>
                </c:pt>
                <c:pt idx="2456">
                  <c:v>245.6</c:v>
                </c:pt>
                <c:pt idx="2457">
                  <c:v>245.7</c:v>
                </c:pt>
                <c:pt idx="2458">
                  <c:v>245.8</c:v>
                </c:pt>
                <c:pt idx="2459">
                  <c:v>245.9</c:v>
                </c:pt>
                <c:pt idx="2460">
                  <c:v>246</c:v>
                </c:pt>
                <c:pt idx="2461">
                  <c:v>246.1</c:v>
                </c:pt>
                <c:pt idx="2462">
                  <c:v>246.2</c:v>
                </c:pt>
                <c:pt idx="2463">
                  <c:v>246.3</c:v>
                </c:pt>
                <c:pt idx="2464">
                  <c:v>246.4</c:v>
                </c:pt>
                <c:pt idx="2465">
                  <c:v>246.5</c:v>
                </c:pt>
                <c:pt idx="2466">
                  <c:v>246.6</c:v>
                </c:pt>
                <c:pt idx="2467">
                  <c:v>246.7</c:v>
                </c:pt>
                <c:pt idx="2468">
                  <c:v>246.8</c:v>
                </c:pt>
                <c:pt idx="2469">
                  <c:v>246.9</c:v>
                </c:pt>
                <c:pt idx="2470">
                  <c:v>247</c:v>
                </c:pt>
                <c:pt idx="2471">
                  <c:v>247.1</c:v>
                </c:pt>
                <c:pt idx="2472">
                  <c:v>247.2</c:v>
                </c:pt>
                <c:pt idx="2473">
                  <c:v>247.3</c:v>
                </c:pt>
                <c:pt idx="2474">
                  <c:v>247.4</c:v>
                </c:pt>
                <c:pt idx="2475">
                  <c:v>247.5</c:v>
                </c:pt>
                <c:pt idx="2476">
                  <c:v>247.6</c:v>
                </c:pt>
                <c:pt idx="2477">
                  <c:v>247.7</c:v>
                </c:pt>
                <c:pt idx="2478">
                  <c:v>247.8</c:v>
                </c:pt>
                <c:pt idx="2479">
                  <c:v>247.9</c:v>
                </c:pt>
                <c:pt idx="2480">
                  <c:v>248</c:v>
                </c:pt>
                <c:pt idx="2481">
                  <c:v>248.1</c:v>
                </c:pt>
                <c:pt idx="2482">
                  <c:v>248.2</c:v>
                </c:pt>
                <c:pt idx="2483">
                  <c:v>248.3</c:v>
                </c:pt>
                <c:pt idx="2484">
                  <c:v>248.4</c:v>
                </c:pt>
                <c:pt idx="2485">
                  <c:v>248.5</c:v>
                </c:pt>
                <c:pt idx="2486">
                  <c:v>248.6</c:v>
                </c:pt>
                <c:pt idx="2487">
                  <c:v>248.7</c:v>
                </c:pt>
                <c:pt idx="2488">
                  <c:v>248.8</c:v>
                </c:pt>
                <c:pt idx="2489">
                  <c:v>248.9</c:v>
                </c:pt>
                <c:pt idx="2490">
                  <c:v>249</c:v>
                </c:pt>
                <c:pt idx="2491">
                  <c:v>249.1</c:v>
                </c:pt>
                <c:pt idx="2492">
                  <c:v>249.2</c:v>
                </c:pt>
                <c:pt idx="2493">
                  <c:v>249.3</c:v>
                </c:pt>
                <c:pt idx="2494">
                  <c:v>249.4</c:v>
                </c:pt>
                <c:pt idx="2495">
                  <c:v>249.5</c:v>
                </c:pt>
                <c:pt idx="2496">
                  <c:v>249.6</c:v>
                </c:pt>
                <c:pt idx="2497">
                  <c:v>249.7</c:v>
                </c:pt>
                <c:pt idx="2498">
                  <c:v>249.8</c:v>
                </c:pt>
                <c:pt idx="2499">
                  <c:v>249.9</c:v>
                </c:pt>
                <c:pt idx="2500">
                  <c:v>250</c:v>
                </c:pt>
                <c:pt idx="2501">
                  <c:v>250.1</c:v>
                </c:pt>
                <c:pt idx="2502">
                  <c:v>250.2</c:v>
                </c:pt>
                <c:pt idx="2503">
                  <c:v>250.3</c:v>
                </c:pt>
                <c:pt idx="2504">
                  <c:v>250.4</c:v>
                </c:pt>
                <c:pt idx="2505">
                  <c:v>250.5</c:v>
                </c:pt>
                <c:pt idx="2506">
                  <c:v>250.6</c:v>
                </c:pt>
                <c:pt idx="2507">
                  <c:v>250.7</c:v>
                </c:pt>
                <c:pt idx="2508">
                  <c:v>250.8</c:v>
                </c:pt>
                <c:pt idx="2509">
                  <c:v>250.9</c:v>
                </c:pt>
                <c:pt idx="2510">
                  <c:v>251</c:v>
                </c:pt>
                <c:pt idx="2511">
                  <c:v>251.1</c:v>
                </c:pt>
                <c:pt idx="2512">
                  <c:v>251.2</c:v>
                </c:pt>
                <c:pt idx="2513">
                  <c:v>251.3</c:v>
                </c:pt>
                <c:pt idx="2514">
                  <c:v>251.4</c:v>
                </c:pt>
                <c:pt idx="2515">
                  <c:v>251.5</c:v>
                </c:pt>
                <c:pt idx="2516">
                  <c:v>251.6</c:v>
                </c:pt>
                <c:pt idx="2517">
                  <c:v>251.7</c:v>
                </c:pt>
                <c:pt idx="2518">
                  <c:v>251.8</c:v>
                </c:pt>
                <c:pt idx="2519">
                  <c:v>251.9</c:v>
                </c:pt>
                <c:pt idx="2520">
                  <c:v>252</c:v>
                </c:pt>
                <c:pt idx="2521">
                  <c:v>252.1</c:v>
                </c:pt>
                <c:pt idx="2522">
                  <c:v>252.2</c:v>
                </c:pt>
                <c:pt idx="2523">
                  <c:v>252.3</c:v>
                </c:pt>
                <c:pt idx="2524">
                  <c:v>252.4</c:v>
                </c:pt>
                <c:pt idx="2525">
                  <c:v>252.5</c:v>
                </c:pt>
                <c:pt idx="2526">
                  <c:v>252.6</c:v>
                </c:pt>
                <c:pt idx="2527">
                  <c:v>252.7</c:v>
                </c:pt>
                <c:pt idx="2528">
                  <c:v>252.8</c:v>
                </c:pt>
                <c:pt idx="2529">
                  <c:v>252.9</c:v>
                </c:pt>
                <c:pt idx="2530">
                  <c:v>253</c:v>
                </c:pt>
                <c:pt idx="2531">
                  <c:v>253.1</c:v>
                </c:pt>
                <c:pt idx="2532">
                  <c:v>253.2</c:v>
                </c:pt>
                <c:pt idx="2533">
                  <c:v>253.3</c:v>
                </c:pt>
                <c:pt idx="2534">
                  <c:v>253.4</c:v>
                </c:pt>
                <c:pt idx="2535">
                  <c:v>253.5</c:v>
                </c:pt>
                <c:pt idx="2536">
                  <c:v>253.6</c:v>
                </c:pt>
                <c:pt idx="2537">
                  <c:v>253.7</c:v>
                </c:pt>
                <c:pt idx="2538">
                  <c:v>253.8</c:v>
                </c:pt>
                <c:pt idx="2539">
                  <c:v>253.9</c:v>
                </c:pt>
                <c:pt idx="2540">
                  <c:v>254</c:v>
                </c:pt>
                <c:pt idx="2541">
                  <c:v>254.1</c:v>
                </c:pt>
                <c:pt idx="2542">
                  <c:v>254.2</c:v>
                </c:pt>
                <c:pt idx="2543">
                  <c:v>254.3</c:v>
                </c:pt>
                <c:pt idx="2544">
                  <c:v>254.4</c:v>
                </c:pt>
                <c:pt idx="2545">
                  <c:v>254.5</c:v>
                </c:pt>
                <c:pt idx="2546">
                  <c:v>254.6</c:v>
                </c:pt>
                <c:pt idx="2547">
                  <c:v>254.7</c:v>
                </c:pt>
                <c:pt idx="2548">
                  <c:v>254.8</c:v>
                </c:pt>
                <c:pt idx="2549">
                  <c:v>254.9</c:v>
                </c:pt>
                <c:pt idx="2550">
                  <c:v>255</c:v>
                </c:pt>
                <c:pt idx="2551">
                  <c:v>255.1</c:v>
                </c:pt>
                <c:pt idx="2552">
                  <c:v>255.2</c:v>
                </c:pt>
                <c:pt idx="2553">
                  <c:v>255.3</c:v>
                </c:pt>
                <c:pt idx="2554">
                  <c:v>255.4</c:v>
                </c:pt>
                <c:pt idx="2555">
                  <c:v>255.5</c:v>
                </c:pt>
                <c:pt idx="2556">
                  <c:v>255.6</c:v>
                </c:pt>
                <c:pt idx="2557">
                  <c:v>255.7</c:v>
                </c:pt>
                <c:pt idx="2558">
                  <c:v>255.8</c:v>
                </c:pt>
                <c:pt idx="2559">
                  <c:v>255.9</c:v>
                </c:pt>
                <c:pt idx="2560">
                  <c:v>256</c:v>
                </c:pt>
                <c:pt idx="2561">
                  <c:v>256.10000000000002</c:v>
                </c:pt>
                <c:pt idx="2562">
                  <c:v>256.2</c:v>
                </c:pt>
                <c:pt idx="2563">
                  <c:v>256.3</c:v>
                </c:pt>
                <c:pt idx="2564">
                  <c:v>256.39999999999998</c:v>
                </c:pt>
                <c:pt idx="2565">
                  <c:v>256.5</c:v>
                </c:pt>
                <c:pt idx="2566">
                  <c:v>256.60000000000002</c:v>
                </c:pt>
                <c:pt idx="2567">
                  <c:v>256.7</c:v>
                </c:pt>
                <c:pt idx="2568">
                  <c:v>256.8</c:v>
                </c:pt>
                <c:pt idx="2569">
                  <c:v>256.89999999999998</c:v>
                </c:pt>
                <c:pt idx="2570">
                  <c:v>257</c:v>
                </c:pt>
                <c:pt idx="2571">
                  <c:v>257.10000000000002</c:v>
                </c:pt>
                <c:pt idx="2572">
                  <c:v>257.2</c:v>
                </c:pt>
                <c:pt idx="2573">
                  <c:v>257.3</c:v>
                </c:pt>
                <c:pt idx="2574">
                  <c:v>257.39999999999998</c:v>
                </c:pt>
                <c:pt idx="2575">
                  <c:v>257.5</c:v>
                </c:pt>
                <c:pt idx="2576">
                  <c:v>257.60000000000002</c:v>
                </c:pt>
                <c:pt idx="2577">
                  <c:v>257.7</c:v>
                </c:pt>
                <c:pt idx="2578">
                  <c:v>257.8</c:v>
                </c:pt>
                <c:pt idx="2579">
                  <c:v>257.89999999999998</c:v>
                </c:pt>
                <c:pt idx="2580">
                  <c:v>258</c:v>
                </c:pt>
                <c:pt idx="2581">
                  <c:v>258.10000000000002</c:v>
                </c:pt>
                <c:pt idx="2582">
                  <c:v>258.2</c:v>
                </c:pt>
                <c:pt idx="2583">
                  <c:v>258.3</c:v>
                </c:pt>
                <c:pt idx="2584">
                  <c:v>258.39999999999998</c:v>
                </c:pt>
                <c:pt idx="2585">
                  <c:v>258.5</c:v>
                </c:pt>
                <c:pt idx="2586">
                  <c:v>258.60000000000002</c:v>
                </c:pt>
                <c:pt idx="2587">
                  <c:v>258.7</c:v>
                </c:pt>
                <c:pt idx="2588">
                  <c:v>258.8</c:v>
                </c:pt>
                <c:pt idx="2589">
                  <c:v>258.89999999999998</c:v>
                </c:pt>
                <c:pt idx="2590">
                  <c:v>259</c:v>
                </c:pt>
                <c:pt idx="2591">
                  <c:v>259.10000000000002</c:v>
                </c:pt>
                <c:pt idx="2592">
                  <c:v>259.2</c:v>
                </c:pt>
                <c:pt idx="2593">
                  <c:v>259.3</c:v>
                </c:pt>
                <c:pt idx="2594">
                  <c:v>259.39999999999998</c:v>
                </c:pt>
                <c:pt idx="2595">
                  <c:v>259.5</c:v>
                </c:pt>
                <c:pt idx="2596">
                  <c:v>259.60000000000002</c:v>
                </c:pt>
                <c:pt idx="2597">
                  <c:v>259.7</c:v>
                </c:pt>
                <c:pt idx="2598">
                  <c:v>259.8</c:v>
                </c:pt>
                <c:pt idx="2599">
                  <c:v>259.89999999999998</c:v>
                </c:pt>
                <c:pt idx="2600">
                  <c:v>260</c:v>
                </c:pt>
                <c:pt idx="2601">
                  <c:v>260.10000000000002</c:v>
                </c:pt>
                <c:pt idx="2602">
                  <c:v>260.2</c:v>
                </c:pt>
                <c:pt idx="2603">
                  <c:v>260.3</c:v>
                </c:pt>
                <c:pt idx="2604">
                  <c:v>260.39999999999998</c:v>
                </c:pt>
                <c:pt idx="2605">
                  <c:v>260.5</c:v>
                </c:pt>
                <c:pt idx="2606">
                  <c:v>260.60000000000002</c:v>
                </c:pt>
                <c:pt idx="2607">
                  <c:v>260.7</c:v>
                </c:pt>
                <c:pt idx="2608">
                  <c:v>260.8</c:v>
                </c:pt>
                <c:pt idx="2609">
                  <c:v>260.89999999999998</c:v>
                </c:pt>
                <c:pt idx="2610">
                  <c:v>261</c:v>
                </c:pt>
                <c:pt idx="2611">
                  <c:v>261.10000000000002</c:v>
                </c:pt>
                <c:pt idx="2612">
                  <c:v>261.2</c:v>
                </c:pt>
                <c:pt idx="2613">
                  <c:v>261.3</c:v>
                </c:pt>
                <c:pt idx="2614">
                  <c:v>261.39999999999998</c:v>
                </c:pt>
                <c:pt idx="2615">
                  <c:v>261.5</c:v>
                </c:pt>
                <c:pt idx="2616">
                  <c:v>261.60000000000002</c:v>
                </c:pt>
                <c:pt idx="2617">
                  <c:v>261.7</c:v>
                </c:pt>
                <c:pt idx="2618">
                  <c:v>261.8</c:v>
                </c:pt>
                <c:pt idx="2619">
                  <c:v>261.89999999999998</c:v>
                </c:pt>
                <c:pt idx="2620">
                  <c:v>262</c:v>
                </c:pt>
                <c:pt idx="2621">
                  <c:v>262.10000000000002</c:v>
                </c:pt>
                <c:pt idx="2622">
                  <c:v>262.2</c:v>
                </c:pt>
                <c:pt idx="2623">
                  <c:v>262.3</c:v>
                </c:pt>
                <c:pt idx="2624">
                  <c:v>262.39999999999998</c:v>
                </c:pt>
                <c:pt idx="2625">
                  <c:v>262.5</c:v>
                </c:pt>
                <c:pt idx="2626">
                  <c:v>262.60000000000002</c:v>
                </c:pt>
                <c:pt idx="2627">
                  <c:v>262.7</c:v>
                </c:pt>
                <c:pt idx="2628">
                  <c:v>262.8</c:v>
                </c:pt>
                <c:pt idx="2629">
                  <c:v>262.89999999999998</c:v>
                </c:pt>
                <c:pt idx="2630">
                  <c:v>263</c:v>
                </c:pt>
                <c:pt idx="2631">
                  <c:v>263.10000000000002</c:v>
                </c:pt>
                <c:pt idx="2632">
                  <c:v>263.2</c:v>
                </c:pt>
                <c:pt idx="2633">
                  <c:v>263.3</c:v>
                </c:pt>
                <c:pt idx="2634">
                  <c:v>263.39999999999998</c:v>
                </c:pt>
                <c:pt idx="2635">
                  <c:v>263.5</c:v>
                </c:pt>
                <c:pt idx="2636">
                  <c:v>263.60000000000002</c:v>
                </c:pt>
                <c:pt idx="2637">
                  <c:v>263.7</c:v>
                </c:pt>
                <c:pt idx="2638">
                  <c:v>263.8</c:v>
                </c:pt>
                <c:pt idx="2639">
                  <c:v>263.89999999999998</c:v>
                </c:pt>
                <c:pt idx="2640">
                  <c:v>264</c:v>
                </c:pt>
                <c:pt idx="2641">
                  <c:v>264.10000000000002</c:v>
                </c:pt>
                <c:pt idx="2642">
                  <c:v>264.2</c:v>
                </c:pt>
                <c:pt idx="2643">
                  <c:v>264.3</c:v>
                </c:pt>
                <c:pt idx="2644">
                  <c:v>264.39999999999998</c:v>
                </c:pt>
                <c:pt idx="2645">
                  <c:v>264.5</c:v>
                </c:pt>
                <c:pt idx="2646">
                  <c:v>264.60000000000002</c:v>
                </c:pt>
                <c:pt idx="2647">
                  <c:v>264.7</c:v>
                </c:pt>
                <c:pt idx="2648">
                  <c:v>264.8</c:v>
                </c:pt>
                <c:pt idx="2649">
                  <c:v>264.89999999999998</c:v>
                </c:pt>
                <c:pt idx="2650">
                  <c:v>265</c:v>
                </c:pt>
                <c:pt idx="2651">
                  <c:v>265.10000000000002</c:v>
                </c:pt>
                <c:pt idx="2652">
                  <c:v>265.2</c:v>
                </c:pt>
                <c:pt idx="2653">
                  <c:v>265.3</c:v>
                </c:pt>
                <c:pt idx="2654">
                  <c:v>265.39999999999998</c:v>
                </c:pt>
                <c:pt idx="2655">
                  <c:v>265.5</c:v>
                </c:pt>
                <c:pt idx="2656">
                  <c:v>265.60000000000002</c:v>
                </c:pt>
                <c:pt idx="2657">
                  <c:v>265.7</c:v>
                </c:pt>
                <c:pt idx="2658">
                  <c:v>265.8</c:v>
                </c:pt>
                <c:pt idx="2659">
                  <c:v>265.89999999999998</c:v>
                </c:pt>
                <c:pt idx="2660">
                  <c:v>266</c:v>
                </c:pt>
                <c:pt idx="2661">
                  <c:v>266.10000000000002</c:v>
                </c:pt>
                <c:pt idx="2662">
                  <c:v>266.2</c:v>
                </c:pt>
                <c:pt idx="2663">
                  <c:v>266.3</c:v>
                </c:pt>
                <c:pt idx="2664">
                  <c:v>266.39999999999998</c:v>
                </c:pt>
                <c:pt idx="2665">
                  <c:v>266.5</c:v>
                </c:pt>
                <c:pt idx="2666">
                  <c:v>266.60000000000002</c:v>
                </c:pt>
                <c:pt idx="2667">
                  <c:v>266.7</c:v>
                </c:pt>
                <c:pt idx="2668">
                  <c:v>266.8</c:v>
                </c:pt>
                <c:pt idx="2669">
                  <c:v>266.89999999999998</c:v>
                </c:pt>
                <c:pt idx="2670">
                  <c:v>267</c:v>
                </c:pt>
                <c:pt idx="2671">
                  <c:v>267.10000000000002</c:v>
                </c:pt>
                <c:pt idx="2672">
                  <c:v>267.2</c:v>
                </c:pt>
                <c:pt idx="2673">
                  <c:v>267.3</c:v>
                </c:pt>
                <c:pt idx="2674">
                  <c:v>267.39999999999998</c:v>
                </c:pt>
                <c:pt idx="2675">
                  <c:v>267.5</c:v>
                </c:pt>
                <c:pt idx="2676">
                  <c:v>267.60000000000002</c:v>
                </c:pt>
                <c:pt idx="2677">
                  <c:v>267.7</c:v>
                </c:pt>
                <c:pt idx="2678">
                  <c:v>267.8</c:v>
                </c:pt>
                <c:pt idx="2679">
                  <c:v>267.89999999999998</c:v>
                </c:pt>
                <c:pt idx="2680">
                  <c:v>268</c:v>
                </c:pt>
                <c:pt idx="2681">
                  <c:v>268.10000000000002</c:v>
                </c:pt>
                <c:pt idx="2682">
                  <c:v>268.2</c:v>
                </c:pt>
                <c:pt idx="2683">
                  <c:v>268.3</c:v>
                </c:pt>
                <c:pt idx="2684">
                  <c:v>268.39999999999998</c:v>
                </c:pt>
                <c:pt idx="2685">
                  <c:v>268.5</c:v>
                </c:pt>
                <c:pt idx="2686">
                  <c:v>268.60000000000002</c:v>
                </c:pt>
                <c:pt idx="2687">
                  <c:v>268.7</c:v>
                </c:pt>
                <c:pt idx="2688">
                  <c:v>268.8</c:v>
                </c:pt>
                <c:pt idx="2689">
                  <c:v>268.89999999999998</c:v>
                </c:pt>
                <c:pt idx="2690">
                  <c:v>269</c:v>
                </c:pt>
                <c:pt idx="2691">
                  <c:v>269.10000000000002</c:v>
                </c:pt>
                <c:pt idx="2692">
                  <c:v>269.2</c:v>
                </c:pt>
                <c:pt idx="2693">
                  <c:v>269.3</c:v>
                </c:pt>
                <c:pt idx="2694">
                  <c:v>269.39999999999998</c:v>
                </c:pt>
                <c:pt idx="2695">
                  <c:v>269.5</c:v>
                </c:pt>
                <c:pt idx="2696">
                  <c:v>269.60000000000002</c:v>
                </c:pt>
                <c:pt idx="2697">
                  <c:v>269.7</c:v>
                </c:pt>
                <c:pt idx="2698">
                  <c:v>269.8</c:v>
                </c:pt>
                <c:pt idx="2699">
                  <c:v>269.89999999999998</c:v>
                </c:pt>
                <c:pt idx="2700">
                  <c:v>270</c:v>
                </c:pt>
                <c:pt idx="2701">
                  <c:v>270.10000000000002</c:v>
                </c:pt>
                <c:pt idx="2702">
                  <c:v>270.2</c:v>
                </c:pt>
                <c:pt idx="2703">
                  <c:v>270.3</c:v>
                </c:pt>
                <c:pt idx="2704">
                  <c:v>270.39999999999998</c:v>
                </c:pt>
                <c:pt idx="2705">
                  <c:v>270.5</c:v>
                </c:pt>
                <c:pt idx="2706">
                  <c:v>270.60000000000002</c:v>
                </c:pt>
                <c:pt idx="2707">
                  <c:v>270.7</c:v>
                </c:pt>
                <c:pt idx="2708">
                  <c:v>270.8</c:v>
                </c:pt>
                <c:pt idx="2709">
                  <c:v>270.89999999999998</c:v>
                </c:pt>
                <c:pt idx="2710">
                  <c:v>271</c:v>
                </c:pt>
                <c:pt idx="2711">
                  <c:v>271.10000000000002</c:v>
                </c:pt>
                <c:pt idx="2712">
                  <c:v>271.2</c:v>
                </c:pt>
                <c:pt idx="2713">
                  <c:v>271.3</c:v>
                </c:pt>
                <c:pt idx="2714">
                  <c:v>271.39999999999998</c:v>
                </c:pt>
                <c:pt idx="2715">
                  <c:v>271.5</c:v>
                </c:pt>
                <c:pt idx="2716">
                  <c:v>271.60000000000002</c:v>
                </c:pt>
                <c:pt idx="2717">
                  <c:v>271.7</c:v>
                </c:pt>
                <c:pt idx="2718">
                  <c:v>271.8</c:v>
                </c:pt>
                <c:pt idx="2719">
                  <c:v>271.89999999999998</c:v>
                </c:pt>
                <c:pt idx="2720">
                  <c:v>272</c:v>
                </c:pt>
                <c:pt idx="2721">
                  <c:v>272.10000000000002</c:v>
                </c:pt>
                <c:pt idx="2722">
                  <c:v>272.2</c:v>
                </c:pt>
                <c:pt idx="2723">
                  <c:v>272.3</c:v>
                </c:pt>
                <c:pt idx="2724">
                  <c:v>272.39999999999998</c:v>
                </c:pt>
                <c:pt idx="2725">
                  <c:v>272.5</c:v>
                </c:pt>
                <c:pt idx="2726">
                  <c:v>272.60000000000002</c:v>
                </c:pt>
                <c:pt idx="2727">
                  <c:v>272.7</c:v>
                </c:pt>
                <c:pt idx="2728">
                  <c:v>272.8</c:v>
                </c:pt>
                <c:pt idx="2729">
                  <c:v>272.89999999999998</c:v>
                </c:pt>
                <c:pt idx="2730">
                  <c:v>273</c:v>
                </c:pt>
                <c:pt idx="2731">
                  <c:v>273.10000000000002</c:v>
                </c:pt>
                <c:pt idx="2732">
                  <c:v>273.2</c:v>
                </c:pt>
                <c:pt idx="2733">
                  <c:v>273.3</c:v>
                </c:pt>
                <c:pt idx="2734">
                  <c:v>273.39999999999998</c:v>
                </c:pt>
                <c:pt idx="2735">
                  <c:v>273.5</c:v>
                </c:pt>
                <c:pt idx="2736">
                  <c:v>273.60000000000002</c:v>
                </c:pt>
                <c:pt idx="2737">
                  <c:v>273.7</c:v>
                </c:pt>
                <c:pt idx="2738">
                  <c:v>273.8</c:v>
                </c:pt>
                <c:pt idx="2739">
                  <c:v>273.89999999999998</c:v>
                </c:pt>
                <c:pt idx="2740">
                  <c:v>274</c:v>
                </c:pt>
                <c:pt idx="2741">
                  <c:v>274.10000000000002</c:v>
                </c:pt>
                <c:pt idx="2742">
                  <c:v>274.2</c:v>
                </c:pt>
                <c:pt idx="2743">
                  <c:v>274.3</c:v>
                </c:pt>
                <c:pt idx="2744">
                  <c:v>274.39999999999998</c:v>
                </c:pt>
                <c:pt idx="2745">
                  <c:v>274.5</c:v>
                </c:pt>
                <c:pt idx="2746">
                  <c:v>274.60000000000002</c:v>
                </c:pt>
                <c:pt idx="2747">
                  <c:v>274.7</c:v>
                </c:pt>
                <c:pt idx="2748">
                  <c:v>274.8</c:v>
                </c:pt>
                <c:pt idx="2749">
                  <c:v>274.89999999999998</c:v>
                </c:pt>
                <c:pt idx="2750">
                  <c:v>275</c:v>
                </c:pt>
                <c:pt idx="2751">
                  <c:v>275.10000000000002</c:v>
                </c:pt>
                <c:pt idx="2752">
                  <c:v>275.2</c:v>
                </c:pt>
                <c:pt idx="2753">
                  <c:v>275.3</c:v>
                </c:pt>
                <c:pt idx="2754">
                  <c:v>275.39999999999998</c:v>
                </c:pt>
                <c:pt idx="2755">
                  <c:v>275.5</c:v>
                </c:pt>
                <c:pt idx="2756">
                  <c:v>275.60000000000002</c:v>
                </c:pt>
                <c:pt idx="2757">
                  <c:v>275.7</c:v>
                </c:pt>
                <c:pt idx="2758">
                  <c:v>275.8</c:v>
                </c:pt>
                <c:pt idx="2759">
                  <c:v>275.89999999999998</c:v>
                </c:pt>
                <c:pt idx="2760">
                  <c:v>276</c:v>
                </c:pt>
                <c:pt idx="2761">
                  <c:v>276.10000000000002</c:v>
                </c:pt>
                <c:pt idx="2762">
                  <c:v>276.2</c:v>
                </c:pt>
                <c:pt idx="2763">
                  <c:v>276.3</c:v>
                </c:pt>
                <c:pt idx="2764">
                  <c:v>276.39999999999998</c:v>
                </c:pt>
                <c:pt idx="2765">
                  <c:v>276.5</c:v>
                </c:pt>
                <c:pt idx="2766">
                  <c:v>276.60000000000002</c:v>
                </c:pt>
                <c:pt idx="2767">
                  <c:v>276.7</c:v>
                </c:pt>
                <c:pt idx="2768">
                  <c:v>276.8</c:v>
                </c:pt>
                <c:pt idx="2769">
                  <c:v>276.89999999999998</c:v>
                </c:pt>
                <c:pt idx="2770">
                  <c:v>277</c:v>
                </c:pt>
                <c:pt idx="2771">
                  <c:v>277.10000000000002</c:v>
                </c:pt>
                <c:pt idx="2772">
                  <c:v>277.2</c:v>
                </c:pt>
                <c:pt idx="2773">
                  <c:v>277.3</c:v>
                </c:pt>
                <c:pt idx="2774">
                  <c:v>277.39999999999998</c:v>
                </c:pt>
                <c:pt idx="2775">
                  <c:v>277.5</c:v>
                </c:pt>
                <c:pt idx="2776">
                  <c:v>277.60000000000002</c:v>
                </c:pt>
                <c:pt idx="2777">
                  <c:v>277.7</c:v>
                </c:pt>
                <c:pt idx="2778">
                  <c:v>277.8</c:v>
                </c:pt>
                <c:pt idx="2779">
                  <c:v>277.89999999999998</c:v>
                </c:pt>
                <c:pt idx="2780">
                  <c:v>278</c:v>
                </c:pt>
                <c:pt idx="2781">
                  <c:v>278.10000000000002</c:v>
                </c:pt>
                <c:pt idx="2782">
                  <c:v>278.2</c:v>
                </c:pt>
                <c:pt idx="2783">
                  <c:v>278.3</c:v>
                </c:pt>
                <c:pt idx="2784">
                  <c:v>278.39999999999998</c:v>
                </c:pt>
                <c:pt idx="2785">
                  <c:v>278.5</c:v>
                </c:pt>
                <c:pt idx="2786">
                  <c:v>278.60000000000002</c:v>
                </c:pt>
                <c:pt idx="2787">
                  <c:v>278.7</c:v>
                </c:pt>
                <c:pt idx="2788">
                  <c:v>278.8</c:v>
                </c:pt>
                <c:pt idx="2789">
                  <c:v>278.89999999999998</c:v>
                </c:pt>
                <c:pt idx="2790">
                  <c:v>279</c:v>
                </c:pt>
                <c:pt idx="2791">
                  <c:v>279.10000000000002</c:v>
                </c:pt>
                <c:pt idx="2792">
                  <c:v>279.2</c:v>
                </c:pt>
                <c:pt idx="2793">
                  <c:v>279.3</c:v>
                </c:pt>
                <c:pt idx="2794">
                  <c:v>279.39999999999998</c:v>
                </c:pt>
                <c:pt idx="2795">
                  <c:v>279.5</c:v>
                </c:pt>
                <c:pt idx="2796">
                  <c:v>279.60000000000002</c:v>
                </c:pt>
                <c:pt idx="2797">
                  <c:v>279.7</c:v>
                </c:pt>
                <c:pt idx="2798">
                  <c:v>279.8</c:v>
                </c:pt>
                <c:pt idx="2799">
                  <c:v>279.89999999999998</c:v>
                </c:pt>
                <c:pt idx="2800">
                  <c:v>280</c:v>
                </c:pt>
                <c:pt idx="2801">
                  <c:v>280.10000000000002</c:v>
                </c:pt>
                <c:pt idx="2802">
                  <c:v>280.2</c:v>
                </c:pt>
                <c:pt idx="2803">
                  <c:v>280.3</c:v>
                </c:pt>
                <c:pt idx="2804">
                  <c:v>280.39999999999998</c:v>
                </c:pt>
                <c:pt idx="2805">
                  <c:v>280.5</c:v>
                </c:pt>
                <c:pt idx="2806">
                  <c:v>280.60000000000002</c:v>
                </c:pt>
                <c:pt idx="2807">
                  <c:v>280.7</c:v>
                </c:pt>
                <c:pt idx="2808">
                  <c:v>280.8</c:v>
                </c:pt>
                <c:pt idx="2809">
                  <c:v>280.89999999999998</c:v>
                </c:pt>
                <c:pt idx="2810">
                  <c:v>281</c:v>
                </c:pt>
                <c:pt idx="2811">
                  <c:v>281.10000000000002</c:v>
                </c:pt>
                <c:pt idx="2812">
                  <c:v>281.2</c:v>
                </c:pt>
                <c:pt idx="2813">
                  <c:v>281.3</c:v>
                </c:pt>
                <c:pt idx="2814">
                  <c:v>281.39999999999998</c:v>
                </c:pt>
                <c:pt idx="2815">
                  <c:v>281.5</c:v>
                </c:pt>
                <c:pt idx="2816">
                  <c:v>281.60000000000002</c:v>
                </c:pt>
                <c:pt idx="2817">
                  <c:v>281.7</c:v>
                </c:pt>
                <c:pt idx="2818">
                  <c:v>281.8</c:v>
                </c:pt>
                <c:pt idx="2819">
                  <c:v>281.89999999999998</c:v>
                </c:pt>
                <c:pt idx="2820">
                  <c:v>282</c:v>
                </c:pt>
                <c:pt idx="2821">
                  <c:v>282.10000000000002</c:v>
                </c:pt>
                <c:pt idx="2822">
                  <c:v>282.2</c:v>
                </c:pt>
                <c:pt idx="2823">
                  <c:v>282.3</c:v>
                </c:pt>
                <c:pt idx="2824">
                  <c:v>282.39999999999998</c:v>
                </c:pt>
                <c:pt idx="2825">
                  <c:v>282.5</c:v>
                </c:pt>
                <c:pt idx="2826">
                  <c:v>282.60000000000002</c:v>
                </c:pt>
                <c:pt idx="2827">
                  <c:v>282.7</c:v>
                </c:pt>
                <c:pt idx="2828">
                  <c:v>282.8</c:v>
                </c:pt>
                <c:pt idx="2829">
                  <c:v>282.89999999999998</c:v>
                </c:pt>
                <c:pt idx="2830">
                  <c:v>283</c:v>
                </c:pt>
                <c:pt idx="2831">
                  <c:v>283.10000000000002</c:v>
                </c:pt>
                <c:pt idx="2832">
                  <c:v>283.2</c:v>
                </c:pt>
                <c:pt idx="2833">
                  <c:v>283.3</c:v>
                </c:pt>
                <c:pt idx="2834">
                  <c:v>283.39999999999998</c:v>
                </c:pt>
                <c:pt idx="2835">
                  <c:v>283.5</c:v>
                </c:pt>
                <c:pt idx="2836">
                  <c:v>283.60000000000002</c:v>
                </c:pt>
                <c:pt idx="2837">
                  <c:v>283.7</c:v>
                </c:pt>
                <c:pt idx="2838">
                  <c:v>283.8</c:v>
                </c:pt>
                <c:pt idx="2839">
                  <c:v>283.89999999999998</c:v>
                </c:pt>
                <c:pt idx="2840">
                  <c:v>284</c:v>
                </c:pt>
                <c:pt idx="2841">
                  <c:v>284.10000000000002</c:v>
                </c:pt>
                <c:pt idx="2842">
                  <c:v>284.2</c:v>
                </c:pt>
                <c:pt idx="2843">
                  <c:v>284.3</c:v>
                </c:pt>
                <c:pt idx="2844">
                  <c:v>284.39999999999998</c:v>
                </c:pt>
                <c:pt idx="2845">
                  <c:v>284.5</c:v>
                </c:pt>
                <c:pt idx="2846">
                  <c:v>284.60000000000002</c:v>
                </c:pt>
                <c:pt idx="2847">
                  <c:v>284.7</c:v>
                </c:pt>
                <c:pt idx="2848">
                  <c:v>284.8</c:v>
                </c:pt>
                <c:pt idx="2849">
                  <c:v>284.89999999999998</c:v>
                </c:pt>
                <c:pt idx="2850">
                  <c:v>285</c:v>
                </c:pt>
                <c:pt idx="2851">
                  <c:v>285.10000000000002</c:v>
                </c:pt>
                <c:pt idx="2852">
                  <c:v>285.2</c:v>
                </c:pt>
                <c:pt idx="2853">
                  <c:v>285.3</c:v>
                </c:pt>
                <c:pt idx="2854">
                  <c:v>285.39999999999998</c:v>
                </c:pt>
                <c:pt idx="2855">
                  <c:v>285.5</c:v>
                </c:pt>
                <c:pt idx="2856">
                  <c:v>285.60000000000002</c:v>
                </c:pt>
                <c:pt idx="2857">
                  <c:v>285.7</c:v>
                </c:pt>
                <c:pt idx="2858">
                  <c:v>285.8</c:v>
                </c:pt>
                <c:pt idx="2859">
                  <c:v>285.89999999999998</c:v>
                </c:pt>
                <c:pt idx="2860">
                  <c:v>286</c:v>
                </c:pt>
                <c:pt idx="2861">
                  <c:v>286.10000000000002</c:v>
                </c:pt>
                <c:pt idx="2862">
                  <c:v>286.2</c:v>
                </c:pt>
                <c:pt idx="2863">
                  <c:v>286.3</c:v>
                </c:pt>
                <c:pt idx="2864">
                  <c:v>286.39999999999998</c:v>
                </c:pt>
                <c:pt idx="2865">
                  <c:v>286.5</c:v>
                </c:pt>
                <c:pt idx="2866">
                  <c:v>286.60000000000002</c:v>
                </c:pt>
                <c:pt idx="2867">
                  <c:v>286.7</c:v>
                </c:pt>
                <c:pt idx="2868">
                  <c:v>286.8</c:v>
                </c:pt>
                <c:pt idx="2869">
                  <c:v>286.89999999999998</c:v>
                </c:pt>
                <c:pt idx="2870">
                  <c:v>287</c:v>
                </c:pt>
                <c:pt idx="2871">
                  <c:v>287.10000000000002</c:v>
                </c:pt>
                <c:pt idx="2872">
                  <c:v>287.2</c:v>
                </c:pt>
                <c:pt idx="2873">
                  <c:v>287.3</c:v>
                </c:pt>
                <c:pt idx="2874">
                  <c:v>287.39999999999998</c:v>
                </c:pt>
                <c:pt idx="2875">
                  <c:v>287.5</c:v>
                </c:pt>
                <c:pt idx="2876">
                  <c:v>287.60000000000002</c:v>
                </c:pt>
                <c:pt idx="2877">
                  <c:v>287.7</c:v>
                </c:pt>
                <c:pt idx="2878">
                  <c:v>287.8</c:v>
                </c:pt>
                <c:pt idx="2879">
                  <c:v>287.89999999999998</c:v>
                </c:pt>
                <c:pt idx="2880">
                  <c:v>288</c:v>
                </c:pt>
                <c:pt idx="2881">
                  <c:v>288.10000000000002</c:v>
                </c:pt>
                <c:pt idx="2882">
                  <c:v>288.2</c:v>
                </c:pt>
                <c:pt idx="2883">
                  <c:v>288.3</c:v>
                </c:pt>
                <c:pt idx="2884">
                  <c:v>288.39999999999998</c:v>
                </c:pt>
                <c:pt idx="2885">
                  <c:v>288.5</c:v>
                </c:pt>
                <c:pt idx="2886">
                  <c:v>288.60000000000002</c:v>
                </c:pt>
                <c:pt idx="2887">
                  <c:v>288.7</c:v>
                </c:pt>
                <c:pt idx="2888">
                  <c:v>288.8</c:v>
                </c:pt>
                <c:pt idx="2889">
                  <c:v>288.89999999999998</c:v>
                </c:pt>
                <c:pt idx="2890">
                  <c:v>289</c:v>
                </c:pt>
                <c:pt idx="2891">
                  <c:v>289.10000000000002</c:v>
                </c:pt>
                <c:pt idx="2892">
                  <c:v>289.2</c:v>
                </c:pt>
                <c:pt idx="2893">
                  <c:v>289.3</c:v>
                </c:pt>
                <c:pt idx="2894">
                  <c:v>289.39999999999998</c:v>
                </c:pt>
                <c:pt idx="2895">
                  <c:v>289.5</c:v>
                </c:pt>
                <c:pt idx="2896">
                  <c:v>289.60000000000002</c:v>
                </c:pt>
                <c:pt idx="2897">
                  <c:v>289.7</c:v>
                </c:pt>
                <c:pt idx="2898">
                  <c:v>289.8</c:v>
                </c:pt>
                <c:pt idx="2899">
                  <c:v>289.89999999999998</c:v>
                </c:pt>
                <c:pt idx="2900">
                  <c:v>290</c:v>
                </c:pt>
                <c:pt idx="2901">
                  <c:v>290.10000000000002</c:v>
                </c:pt>
                <c:pt idx="2902">
                  <c:v>290.2</c:v>
                </c:pt>
                <c:pt idx="2903">
                  <c:v>290.3</c:v>
                </c:pt>
                <c:pt idx="2904">
                  <c:v>290.39999999999998</c:v>
                </c:pt>
                <c:pt idx="2905">
                  <c:v>290.5</c:v>
                </c:pt>
                <c:pt idx="2906">
                  <c:v>290.60000000000002</c:v>
                </c:pt>
                <c:pt idx="2907">
                  <c:v>290.7</c:v>
                </c:pt>
                <c:pt idx="2908">
                  <c:v>290.8</c:v>
                </c:pt>
                <c:pt idx="2909">
                  <c:v>290.89999999999998</c:v>
                </c:pt>
                <c:pt idx="2910">
                  <c:v>291</c:v>
                </c:pt>
                <c:pt idx="2911">
                  <c:v>291.10000000000002</c:v>
                </c:pt>
                <c:pt idx="2912">
                  <c:v>291.2</c:v>
                </c:pt>
                <c:pt idx="2913">
                  <c:v>291.3</c:v>
                </c:pt>
                <c:pt idx="2914">
                  <c:v>291.39999999999998</c:v>
                </c:pt>
                <c:pt idx="2915">
                  <c:v>291.5</c:v>
                </c:pt>
                <c:pt idx="2916">
                  <c:v>291.60000000000002</c:v>
                </c:pt>
                <c:pt idx="2917">
                  <c:v>291.7</c:v>
                </c:pt>
                <c:pt idx="2918">
                  <c:v>291.8</c:v>
                </c:pt>
                <c:pt idx="2919">
                  <c:v>291.89999999999998</c:v>
                </c:pt>
                <c:pt idx="2920">
                  <c:v>292</c:v>
                </c:pt>
                <c:pt idx="2921">
                  <c:v>292.10000000000002</c:v>
                </c:pt>
                <c:pt idx="2922">
                  <c:v>292.2</c:v>
                </c:pt>
                <c:pt idx="2923">
                  <c:v>292.3</c:v>
                </c:pt>
                <c:pt idx="2924">
                  <c:v>292.39999999999998</c:v>
                </c:pt>
                <c:pt idx="2925">
                  <c:v>292.5</c:v>
                </c:pt>
                <c:pt idx="2926">
                  <c:v>292.60000000000002</c:v>
                </c:pt>
                <c:pt idx="2927">
                  <c:v>292.7</c:v>
                </c:pt>
                <c:pt idx="2928">
                  <c:v>292.8</c:v>
                </c:pt>
                <c:pt idx="2929">
                  <c:v>292.89999999999998</c:v>
                </c:pt>
                <c:pt idx="2930">
                  <c:v>293</c:v>
                </c:pt>
                <c:pt idx="2931">
                  <c:v>293.10000000000002</c:v>
                </c:pt>
                <c:pt idx="2932">
                  <c:v>293.2</c:v>
                </c:pt>
                <c:pt idx="2933">
                  <c:v>293.3</c:v>
                </c:pt>
                <c:pt idx="2934">
                  <c:v>293.39999999999998</c:v>
                </c:pt>
                <c:pt idx="2935">
                  <c:v>293.5</c:v>
                </c:pt>
                <c:pt idx="2936">
                  <c:v>293.60000000000002</c:v>
                </c:pt>
                <c:pt idx="2937">
                  <c:v>293.7</c:v>
                </c:pt>
                <c:pt idx="2938">
                  <c:v>293.8</c:v>
                </c:pt>
                <c:pt idx="2939">
                  <c:v>293.89999999999998</c:v>
                </c:pt>
                <c:pt idx="2940">
                  <c:v>294</c:v>
                </c:pt>
                <c:pt idx="2941">
                  <c:v>294.10000000000002</c:v>
                </c:pt>
                <c:pt idx="2942">
                  <c:v>294.2</c:v>
                </c:pt>
                <c:pt idx="2943">
                  <c:v>294.3</c:v>
                </c:pt>
                <c:pt idx="2944">
                  <c:v>294.39999999999998</c:v>
                </c:pt>
                <c:pt idx="2945">
                  <c:v>294.5</c:v>
                </c:pt>
                <c:pt idx="2946">
                  <c:v>294.60000000000002</c:v>
                </c:pt>
                <c:pt idx="2947">
                  <c:v>294.7</c:v>
                </c:pt>
                <c:pt idx="2948">
                  <c:v>294.8</c:v>
                </c:pt>
                <c:pt idx="2949">
                  <c:v>294.89999999999998</c:v>
                </c:pt>
                <c:pt idx="2950">
                  <c:v>295</c:v>
                </c:pt>
                <c:pt idx="2951">
                  <c:v>295.10000000000002</c:v>
                </c:pt>
                <c:pt idx="2952">
                  <c:v>295.2</c:v>
                </c:pt>
                <c:pt idx="2953">
                  <c:v>295.3</c:v>
                </c:pt>
                <c:pt idx="2954">
                  <c:v>295.39999999999998</c:v>
                </c:pt>
                <c:pt idx="2955">
                  <c:v>295.5</c:v>
                </c:pt>
                <c:pt idx="2956">
                  <c:v>295.60000000000002</c:v>
                </c:pt>
                <c:pt idx="2957">
                  <c:v>295.7</c:v>
                </c:pt>
                <c:pt idx="2958">
                  <c:v>295.8</c:v>
                </c:pt>
                <c:pt idx="2959">
                  <c:v>295.89999999999998</c:v>
                </c:pt>
                <c:pt idx="2960">
                  <c:v>296</c:v>
                </c:pt>
                <c:pt idx="2961">
                  <c:v>296.10000000000002</c:v>
                </c:pt>
                <c:pt idx="2962">
                  <c:v>296.2</c:v>
                </c:pt>
                <c:pt idx="2963">
                  <c:v>296.3</c:v>
                </c:pt>
                <c:pt idx="2964">
                  <c:v>296.39999999999998</c:v>
                </c:pt>
                <c:pt idx="2965">
                  <c:v>296.5</c:v>
                </c:pt>
                <c:pt idx="2966">
                  <c:v>296.60000000000002</c:v>
                </c:pt>
                <c:pt idx="2967">
                  <c:v>296.7</c:v>
                </c:pt>
                <c:pt idx="2968">
                  <c:v>296.8</c:v>
                </c:pt>
                <c:pt idx="2969">
                  <c:v>296.89999999999998</c:v>
                </c:pt>
                <c:pt idx="2970">
                  <c:v>297</c:v>
                </c:pt>
                <c:pt idx="2971">
                  <c:v>297.10000000000002</c:v>
                </c:pt>
                <c:pt idx="2972">
                  <c:v>297.2</c:v>
                </c:pt>
                <c:pt idx="2973">
                  <c:v>297.3</c:v>
                </c:pt>
                <c:pt idx="2974">
                  <c:v>297.39999999999998</c:v>
                </c:pt>
                <c:pt idx="2975">
                  <c:v>297.5</c:v>
                </c:pt>
                <c:pt idx="2976">
                  <c:v>297.60000000000002</c:v>
                </c:pt>
                <c:pt idx="2977">
                  <c:v>297.7</c:v>
                </c:pt>
                <c:pt idx="2978">
                  <c:v>297.8</c:v>
                </c:pt>
                <c:pt idx="2979">
                  <c:v>297.89999999999998</c:v>
                </c:pt>
                <c:pt idx="2980">
                  <c:v>298</c:v>
                </c:pt>
                <c:pt idx="2981">
                  <c:v>298.10000000000002</c:v>
                </c:pt>
                <c:pt idx="2982">
                  <c:v>298.2</c:v>
                </c:pt>
                <c:pt idx="2983">
                  <c:v>298.3</c:v>
                </c:pt>
                <c:pt idx="2984">
                  <c:v>298.39999999999998</c:v>
                </c:pt>
                <c:pt idx="2985">
                  <c:v>298.5</c:v>
                </c:pt>
                <c:pt idx="2986">
                  <c:v>298.60000000000002</c:v>
                </c:pt>
                <c:pt idx="2987">
                  <c:v>298.7</c:v>
                </c:pt>
                <c:pt idx="2988">
                  <c:v>298.8</c:v>
                </c:pt>
                <c:pt idx="2989">
                  <c:v>298.89999999999998</c:v>
                </c:pt>
                <c:pt idx="2990">
                  <c:v>299</c:v>
                </c:pt>
                <c:pt idx="2991">
                  <c:v>299.10000000000002</c:v>
                </c:pt>
                <c:pt idx="2992">
                  <c:v>299.2</c:v>
                </c:pt>
                <c:pt idx="2993">
                  <c:v>299.3</c:v>
                </c:pt>
                <c:pt idx="2994">
                  <c:v>299.39999999999998</c:v>
                </c:pt>
                <c:pt idx="2995">
                  <c:v>299.5</c:v>
                </c:pt>
                <c:pt idx="2996">
                  <c:v>299.60000000000002</c:v>
                </c:pt>
                <c:pt idx="2997">
                  <c:v>299.7</c:v>
                </c:pt>
                <c:pt idx="2998">
                  <c:v>299.8</c:v>
                </c:pt>
                <c:pt idx="2999">
                  <c:v>299.89999999999998</c:v>
                </c:pt>
                <c:pt idx="3000">
                  <c:v>300</c:v>
                </c:pt>
                <c:pt idx="3001">
                  <c:v>300.10000000000002</c:v>
                </c:pt>
                <c:pt idx="3002">
                  <c:v>300.2</c:v>
                </c:pt>
                <c:pt idx="3003">
                  <c:v>300.3</c:v>
                </c:pt>
                <c:pt idx="3004">
                  <c:v>300.39999999999998</c:v>
                </c:pt>
                <c:pt idx="3005">
                  <c:v>300.5</c:v>
                </c:pt>
                <c:pt idx="3006">
                  <c:v>300.60000000000002</c:v>
                </c:pt>
                <c:pt idx="3007">
                  <c:v>300.7</c:v>
                </c:pt>
                <c:pt idx="3008">
                  <c:v>300.8</c:v>
                </c:pt>
                <c:pt idx="3009">
                  <c:v>300.89999999999998</c:v>
                </c:pt>
                <c:pt idx="3010">
                  <c:v>301</c:v>
                </c:pt>
                <c:pt idx="3011">
                  <c:v>301.10000000000002</c:v>
                </c:pt>
                <c:pt idx="3012">
                  <c:v>301.2</c:v>
                </c:pt>
                <c:pt idx="3013">
                  <c:v>301.3</c:v>
                </c:pt>
                <c:pt idx="3014">
                  <c:v>301.39999999999998</c:v>
                </c:pt>
                <c:pt idx="3015">
                  <c:v>301.5</c:v>
                </c:pt>
                <c:pt idx="3016">
                  <c:v>301.60000000000002</c:v>
                </c:pt>
                <c:pt idx="3017">
                  <c:v>301.7</c:v>
                </c:pt>
                <c:pt idx="3018">
                  <c:v>301.8</c:v>
                </c:pt>
                <c:pt idx="3019">
                  <c:v>301.89999999999998</c:v>
                </c:pt>
                <c:pt idx="3020">
                  <c:v>302</c:v>
                </c:pt>
                <c:pt idx="3021">
                  <c:v>302.10000000000002</c:v>
                </c:pt>
                <c:pt idx="3022">
                  <c:v>302.2</c:v>
                </c:pt>
                <c:pt idx="3023">
                  <c:v>302.3</c:v>
                </c:pt>
                <c:pt idx="3024">
                  <c:v>302.39999999999998</c:v>
                </c:pt>
                <c:pt idx="3025">
                  <c:v>302.5</c:v>
                </c:pt>
                <c:pt idx="3026">
                  <c:v>302.60000000000002</c:v>
                </c:pt>
                <c:pt idx="3027">
                  <c:v>302.7</c:v>
                </c:pt>
                <c:pt idx="3028">
                  <c:v>302.8</c:v>
                </c:pt>
                <c:pt idx="3029">
                  <c:v>302.89999999999998</c:v>
                </c:pt>
                <c:pt idx="3030">
                  <c:v>303</c:v>
                </c:pt>
                <c:pt idx="3031">
                  <c:v>303.10000000000002</c:v>
                </c:pt>
                <c:pt idx="3032">
                  <c:v>303.2</c:v>
                </c:pt>
                <c:pt idx="3033">
                  <c:v>303.3</c:v>
                </c:pt>
                <c:pt idx="3034">
                  <c:v>303.39999999999998</c:v>
                </c:pt>
                <c:pt idx="3035">
                  <c:v>303.5</c:v>
                </c:pt>
                <c:pt idx="3036">
                  <c:v>303.60000000000002</c:v>
                </c:pt>
                <c:pt idx="3037">
                  <c:v>303.7</c:v>
                </c:pt>
                <c:pt idx="3038">
                  <c:v>303.8</c:v>
                </c:pt>
                <c:pt idx="3039">
                  <c:v>303.89999999999998</c:v>
                </c:pt>
                <c:pt idx="3040">
                  <c:v>304</c:v>
                </c:pt>
                <c:pt idx="3041">
                  <c:v>304.10000000000002</c:v>
                </c:pt>
                <c:pt idx="3042">
                  <c:v>304.2</c:v>
                </c:pt>
                <c:pt idx="3043">
                  <c:v>304.3</c:v>
                </c:pt>
                <c:pt idx="3044">
                  <c:v>304.39999999999998</c:v>
                </c:pt>
                <c:pt idx="3045">
                  <c:v>304.5</c:v>
                </c:pt>
                <c:pt idx="3046">
                  <c:v>304.60000000000002</c:v>
                </c:pt>
                <c:pt idx="3047">
                  <c:v>304.7</c:v>
                </c:pt>
                <c:pt idx="3048">
                  <c:v>304.8</c:v>
                </c:pt>
                <c:pt idx="3049">
                  <c:v>304.89999999999998</c:v>
                </c:pt>
                <c:pt idx="3050">
                  <c:v>305</c:v>
                </c:pt>
                <c:pt idx="3051">
                  <c:v>305.10000000000002</c:v>
                </c:pt>
                <c:pt idx="3052">
                  <c:v>305.2</c:v>
                </c:pt>
                <c:pt idx="3053">
                  <c:v>305.3</c:v>
                </c:pt>
                <c:pt idx="3054">
                  <c:v>305.39999999999998</c:v>
                </c:pt>
                <c:pt idx="3055">
                  <c:v>305.5</c:v>
                </c:pt>
                <c:pt idx="3056">
                  <c:v>305.60000000000002</c:v>
                </c:pt>
                <c:pt idx="3057">
                  <c:v>305.7</c:v>
                </c:pt>
                <c:pt idx="3058">
                  <c:v>305.8</c:v>
                </c:pt>
                <c:pt idx="3059">
                  <c:v>305.89999999999998</c:v>
                </c:pt>
                <c:pt idx="3060">
                  <c:v>306</c:v>
                </c:pt>
                <c:pt idx="3061">
                  <c:v>306.10000000000002</c:v>
                </c:pt>
                <c:pt idx="3062">
                  <c:v>306.2</c:v>
                </c:pt>
                <c:pt idx="3063">
                  <c:v>306.3</c:v>
                </c:pt>
                <c:pt idx="3064">
                  <c:v>306.39999999999998</c:v>
                </c:pt>
                <c:pt idx="3065">
                  <c:v>306.5</c:v>
                </c:pt>
                <c:pt idx="3066">
                  <c:v>306.60000000000002</c:v>
                </c:pt>
                <c:pt idx="3067">
                  <c:v>306.7</c:v>
                </c:pt>
                <c:pt idx="3068">
                  <c:v>306.8</c:v>
                </c:pt>
                <c:pt idx="3069">
                  <c:v>306.89999999999998</c:v>
                </c:pt>
                <c:pt idx="3070">
                  <c:v>307</c:v>
                </c:pt>
                <c:pt idx="3071">
                  <c:v>307.10000000000002</c:v>
                </c:pt>
                <c:pt idx="3072">
                  <c:v>307.2</c:v>
                </c:pt>
                <c:pt idx="3073">
                  <c:v>307.3</c:v>
                </c:pt>
                <c:pt idx="3074">
                  <c:v>307.39999999999998</c:v>
                </c:pt>
                <c:pt idx="3075">
                  <c:v>307.5</c:v>
                </c:pt>
                <c:pt idx="3076">
                  <c:v>307.60000000000002</c:v>
                </c:pt>
                <c:pt idx="3077">
                  <c:v>307.7</c:v>
                </c:pt>
                <c:pt idx="3078">
                  <c:v>307.8</c:v>
                </c:pt>
                <c:pt idx="3079">
                  <c:v>307.89999999999998</c:v>
                </c:pt>
                <c:pt idx="3080">
                  <c:v>308</c:v>
                </c:pt>
                <c:pt idx="3081">
                  <c:v>308.10000000000002</c:v>
                </c:pt>
                <c:pt idx="3082">
                  <c:v>308.2</c:v>
                </c:pt>
                <c:pt idx="3083">
                  <c:v>308.3</c:v>
                </c:pt>
                <c:pt idx="3084">
                  <c:v>308.39999999999998</c:v>
                </c:pt>
                <c:pt idx="3085">
                  <c:v>308.5</c:v>
                </c:pt>
                <c:pt idx="3086">
                  <c:v>308.60000000000002</c:v>
                </c:pt>
                <c:pt idx="3087">
                  <c:v>308.7</c:v>
                </c:pt>
                <c:pt idx="3088">
                  <c:v>308.8</c:v>
                </c:pt>
                <c:pt idx="3089">
                  <c:v>308.89999999999998</c:v>
                </c:pt>
                <c:pt idx="3090">
                  <c:v>309</c:v>
                </c:pt>
                <c:pt idx="3091">
                  <c:v>309.10000000000002</c:v>
                </c:pt>
                <c:pt idx="3092">
                  <c:v>309.2</c:v>
                </c:pt>
                <c:pt idx="3093">
                  <c:v>309.3</c:v>
                </c:pt>
                <c:pt idx="3094">
                  <c:v>309.39999999999998</c:v>
                </c:pt>
                <c:pt idx="3095">
                  <c:v>309.5</c:v>
                </c:pt>
                <c:pt idx="3096">
                  <c:v>309.60000000000002</c:v>
                </c:pt>
                <c:pt idx="3097">
                  <c:v>309.7</c:v>
                </c:pt>
                <c:pt idx="3098">
                  <c:v>309.8</c:v>
                </c:pt>
                <c:pt idx="3099">
                  <c:v>309.89999999999998</c:v>
                </c:pt>
                <c:pt idx="3100">
                  <c:v>310</c:v>
                </c:pt>
                <c:pt idx="3101">
                  <c:v>310.10000000000002</c:v>
                </c:pt>
                <c:pt idx="3102">
                  <c:v>310.2</c:v>
                </c:pt>
                <c:pt idx="3103">
                  <c:v>310.3</c:v>
                </c:pt>
                <c:pt idx="3104">
                  <c:v>310.39999999999998</c:v>
                </c:pt>
                <c:pt idx="3105">
                  <c:v>310.5</c:v>
                </c:pt>
                <c:pt idx="3106">
                  <c:v>310.60000000000002</c:v>
                </c:pt>
                <c:pt idx="3107">
                  <c:v>310.7</c:v>
                </c:pt>
                <c:pt idx="3108">
                  <c:v>310.8</c:v>
                </c:pt>
                <c:pt idx="3109">
                  <c:v>310.89999999999998</c:v>
                </c:pt>
                <c:pt idx="3110">
                  <c:v>311</c:v>
                </c:pt>
                <c:pt idx="3111">
                  <c:v>311.10000000000002</c:v>
                </c:pt>
                <c:pt idx="3112">
                  <c:v>311.2</c:v>
                </c:pt>
                <c:pt idx="3113">
                  <c:v>311.3</c:v>
                </c:pt>
                <c:pt idx="3114">
                  <c:v>311.39999999999998</c:v>
                </c:pt>
                <c:pt idx="3115">
                  <c:v>311.5</c:v>
                </c:pt>
                <c:pt idx="3116">
                  <c:v>311.60000000000002</c:v>
                </c:pt>
                <c:pt idx="3117">
                  <c:v>311.7</c:v>
                </c:pt>
                <c:pt idx="3118">
                  <c:v>311.8</c:v>
                </c:pt>
                <c:pt idx="3119">
                  <c:v>311.89999999999998</c:v>
                </c:pt>
                <c:pt idx="3120">
                  <c:v>312</c:v>
                </c:pt>
                <c:pt idx="3121">
                  <c:v>312.10000000000002</c:v>
                </c:pt>
                <c:pt idx="3122">
                  <c:v>312.2</c:v>
                </c:pt>
                <c:pt idx="3123">
                  <c:v>312.3</c:v>
                </c:pt>
                <c:pt idx="3124">
                  <c:v>312.39999999999998</c:v>
                </c:pt>
                <c:pt idx="3125">
                  <c:v>312.5</c:v>
                </c:pt>
                <c:pt idx="3126">
                  <c:v>312.60000000000002</c:v>
                </c:pt>
                <c:pt idx="3127">
                  <c:v>312.7</c:v>
                </c:pt>
                <c:pt idx="3128">
                  <c:v>312.8</c:v>
                </c:pt>
                <c:pt idx="3129">
                  <c:v>312.89999999999998</c:v>
                </c:pt>
                <c:pt idx="3130">
                  <c:v>313</c:v>
                </c:pt>
                <c:pt idx="3131">
                  <c:v>313.10000000000002</c:v>
                </c:pt>
                <c:pt idx="3132">
                  <c:v>313.2</c:v>
                </c:pt>
                <c:pt idx="3133">
                  <c:v>313.3</c:v>
                </c:pt>
                <c:pt idx="3134">
                  <c:v>313.39999999999998</c:v>
                </c:pt>
                <c:pt idx="3135">
                  <c:v>313.5</c:v>
                </c:pt>
                <c:pt idx="3136">
                  <c:v>313.60000000000002</c:v>
                </c:pt>
                <c:pt idx="3137">
                  <c:v>313.7</c:v>
                </c:pt>
                <c:pt idx="3138">
                  <c:v>313.8</c:v>
                </c:pt>
                <c:pt idx="3139">
                  <c:v>313.89999999999998</c:v>
                </c:pt>
                <c:pt idx="3140">
                  <c:v>314</c:v>
                </c:pt>
                <c:pt idx="3141">
                  <c:v>314.10000000000002</c:v>
                </c:pt>
                <c:pt idx="3142">
                  <c:v>314.2</c:v>
                </c:pt>
                <c:pt idx="3143">
                  <c:v>314.3</c:v>
                </c:pt>
                <c:pt idx="3144">
                  <c:v>314.39999999999998</c:v>
                </c:pt>
                <c:pt idx="3145">
                  <c:v>314.5</c:v>
                </c:pt>
                <c:pt idx="3146">
                  <c:v>314.60000000000002</c:v>
                </c:pt>
                <c:pt idx="3147">
                  <c:v>314.7</c:v>
                </c:pt>
                <c:pt idx="3148">
                  <c:v>314.8</c:v>
                </c:pt>
                <c:pt idx="3149">
                  <c:v>314.89999999999998</c:v>
                </c:pt>
                <c:pt idx="3150">
                  <c:v>315</c:v>
                </c:pt>
                <c:pt idx="3151">
                  <c:v>315.10000000000002</c:v>
                </c:pt>
                <c:pt idx="3152">
                  <c:v>315.2</c:v>
                </c:pt>
                <c:pt idx="3153">
                  <c:v>315.3</c:v>
                </c:pt>
                <c:pt idx="3154">
                  <c:v>315.39999999999998</c:v>
                </c:pt>
                <c:pt idx="3155">
                  <c:v>315.5</c:v>
                </c:pt>
                <c:pt idx="3156">
                  <c:v>315.60000000000002</c:v>
                </c:pt>
                <c:pt idx="3157">
                  <c:v>315.7</c:v>
                </c:pt>
                <c:pt idx="3158">
                  <c:v>315.8</c:v>
                </c:pt>
                <c:pt idx="3159">
                  <c:v>315.89999999999998</c:v>
                </c:pt>
                <c:pt idx="3160">
                  <c:v>316</c:v>
                </c:pt>
                <c:pt idx="3161">
                  <c:v>316.10000000000002</c:v>
                </c:pt>
                <c:pt idx="3162">
                  <c:v>316.2</c:v>
                </c:pt>
                <c:pt idx="3163">
                  <c:v>316.3</c:v>
                </c:pt>
                <c:pt idx="3164">
                  <c:v>316.39999999999998</c:v>
                </c:pt>
                <c:pt idx="3165">
                  <c:v>316.5</c:v>
                </c:pt>
                <c:pt idx="3166">
                  <c:v>316.60000000000002</c:v>
                </c:pt>
                <c:pt idx="3167">
                  <c:v>316.7</c:v>
                </c:pt>
                <c:pt idx="3168">
                  <c:v>316.8</c:v>
                </c:pt>
                <c:pt idx="3169">
                  <c:v>316.89999999999998</c:v>
                </c:pt>
                <c:pt idx="3170">
                  <c:v>317</c:v>
                </c:pt>
                <c:pt idx="3171">
                  <c:v>317.10000000000002</c:v>
                </c:pt>
                <c:pt idx="3172">
                  <c:v>317.2</c:v>
                </c:pt>
                <c:pt idx="3173">
                  <c:v>317.3</c:v>
                </c:pt>
                <c:pt idx="3174">
                  <c:v>317.39999999999998</c:v>
                </c:pt>
                <c:pt idx="3175">
                  <c:v>317.5</c:v>
                </c:pt>
                <c:pt idx="3176">
                  <c:v>317.60000000000002</c:v>
                </c:pt>
                <c:pt idx="3177">
                  <c:v>317.7</c:v>
                </c:pt>
                <c:pt idx="3178">
                  <c:v>317.8</c:v>
                </c:pt>
                <c:pt idx="3179">
                  <c:v>317.89999999999998</c:v>
                </c:pt>
                <c:pt idx="3180">
                  <c:v>318</c:v>
                </c:pt>
                <c:pt idx="3181">
                  <c:v>318.10000000000002</c:v>
                </c:pt>
                <c:pt idx="3182">
                  <c:v>318.2</c:v>
                </c:pt>
                <c:pt idx="3183">
                  <c:v>318.3</c:v>
                </c:pt>
                <c:pt idx="3184">
                  <c:v>318.39999999999998</c:v>
                </c:pt>
                <c:pt idx="3185">
                  <c:v>318.5</c:v>
                </c:pt>
                <c:pt idx="3186">
                  <c:v>318.60000000000002</c:v>
                </c:pt>
                <c:pt idx="3187">
                  <c:v>318.7</c:v>
                </c:pt>
                <c:pt idx="3188">
                  <c:v>318.8</c:v>
                </c:pt>
                <c:pt idx="3189">
                  <c:v>318.89999999999998</c:v>
                </c:pt>
                <c:pt idx="3190">
                  <c:v>319</c:v>
                </c:pt>
                <c:pt idx="3191">
                  <c:v>319.10000000000002</c:v>
                </c:pt>
                <c:pt idx="3192">
                  <c:v>319.2</c:v>
                </c:pt>
                <c:pt idx="3193">
                  <c:v>319.3</c:v>
                </c:pt>
                <c:pt idx="3194">
                  <c:v>319.39999999999998</c:v>
                </c:pt>
                <c:pt idx="3195">
                  <c:v>319.5</c:v>
                </c:pt>
                <c:pt idx="3196">
                  <c:v>319.60000000000002</c:v>
                </c:pt>
                <c:pt idx="3197">
                  <c:v>319.7</c:v>
                </c:pt>
                <c:pt idx="3198">
                  <c:v>319.8</c:v>
                </c:pt>
                <c:pt idx="3199">
                  <c:v>319.89999999999998</c:v>
                </c:pt>
                <c:pt idx="3200">
                  <c:v>320</c:v>
                </c:pt>
                <c:pt idx="3201">
                  <c:v>320.10000000000002</c:v>
                </c:pt>
                <c:pt idx="3202">
                  <c:v>320.2</c:v>
                </c:pt>
                <c:pt idx="3203">
                  <c:v>320.3</c:v>
                </c:pt>
                <c:pt idx="3204">
                  <c:v>320.39999999999998</c:v>
                </c:pt>
                <c:pt idx="3205">
                  <c:v>320.5</c:v>
                </c:pt>
                <c:pt idx="3206">
                  <c:v>320.60000000000002</c:v>
                </c:pt>
                <c:pt idx="3207">
                  <c:v>320.7</c:v>
                </c:pt>
                <c:pt idx="3208">
                  <c:v>320.8</c:v>
                </c:pt>
                <c:pt idx="3209">
                  <c:v>320.89999999999998</c:v>
                </c:pt>
                <c:pt idx="3210">
                  <c:v>321</c:v>
                </c:pt>
                <c:pt idx="3211">
                  <c:v>321.10000000000002</c:v>
                </c:pt>
                <c:pt idx="3212">
                  <c:v>321.2</c:v>
                </c:pt>
                <c:pt idx="3213">
                  <c:v>321.3</c:v>
                </c:pt>
                <c:pt idx="3214">
                  <c:v>321.39999999999998</c:v>
                </c:pt>
                <c:pt idx="3215">
                  <c:v>321.5</c:v>
                </c:pt>
                <c:pt idx="3216">
                  <c:v>321.60000000000002</c:v>
                </c:pt>
                <c:pt idx="3217">
                  <c:v>321.7</c:v>
                </c:pt>
                <c:pt idx="3218">
                  <c:v>321.8</c:v>
                </c:pt>
                <c:pt idx="3219">
                  <c:v>321.89999999999998</c:v>
                </c:pt>
                <c:pt idx="3220">
                  <c:v>322</c:v>
                </c:pt>
                <c:pt idx="3221">
                  <c:v>322.10000000000002</c:v>
                </c:pt>
                <c:pt idx="3222">
                  <c:v>322.2</c:v>
                </c:pt>
                <c:pt idx="3223">
                  <c:v>322.3</c:v>
                </c:pt>
                <c:pt idx="3224">
                  <c:v>322.39999999999998</c:v>
                </c:pt>
                <c:pt idx="3225">
                  <c:v>322.5</c:v>
                </c:pt>
                <c:pt idx="3226">
                  <c:v>322.60000000000002</c:v>
                </c:pt>
                <c:pt idx="3227">
                  <c:v>322.7</c:v>
                </c:pt>
                <c:pt idx="3228">
                  <c:v>322.8</c:v>
                </c:pt>
                <c:pt idx="3229">
                  <c:v>322.89999999999998</c:v>
                </c:pt>
                <c:pt idx="3230">
                  <c:v>323</c:v>
                </c:pt>
                <c:pt idx="3231">
                  <c:v>323.10000000000002</c:v>
                </c:pt>
                <c:pt idx="3232">
                  <c:v>323.2</c:v>
                </c:pt>
                <c:pt idx="3233">
                  <c:v>323.3</c:v>
                </c:pt>
                <c:pt idx="3234">
                  <c:v>323.39999999999998</c:v>
                </c:pt>
                <c:pt idx="3235">
                  <c:v>323.5</c:v>
                </c:pt>
                <c:pt idx="3236">
                  <c:v>323.60000000000002</c:v>
                </c:pt>
                <c:pt idx="3237">
                  <c:v>323.7</c:v>
                </c:pt>
                <c:pt idx="3238">
                  <c:v>323.8</c:v>
                </c:pt>
                <c:pt idx="3239">
                  <c:v>323.89999999999998</c:v>
                </c:pt>
                <c:pt idx="3240">
                  <c:v>324</c:v>
                </c:pt>
                <c:pt idx="3241">
                  <c:v>324.10000000000002</c:v>
                </c:pt>
                <c:pt idx="3242">
                  <c:v>324.2</c:v>
                </c:pt>
                <c:pt idx="3243">
                  <c:v>324.3</c:v>
                </c:pt>
                <c:pt idx="3244">
                  <c:v>324.39999999999998</c:v>
                </c:pt>
                <c:pt idx="3245">
                  <c:v>324.5</c:v>
                </c:pt>
                <c:pt idx="3246">
                  <c:v>324.60000000000002</c:v>
                </c:pt>
                <c:pt idx="3247">
                  <c:v>324.7</c:v>
                </c:pt>
                <c:pt idx="3248">
                  <c:v>324.8</c:v>
                </c:pt>
                <c:pt idx="3249">
                  <c:v>324.89999999999998</c:v>
                </c:pt>
                <c:pt idx="3250">
                  <c:v>325</c:v>
                </c:pt>
                <c:pt idx="3251">
                  <c:v>325.10000000000002</c:v>
                </c:pt>
                <c:pt idx="3252">
                  <c:v>325.2</c:v>
                </c:pt>
                <c:pt idx="3253">
                  <c:v>325.3</c:v>
                </c:pt>
                <c:pt idx="3254">
                  <c:v>325.39999999999998</c:v>
                </c:pt>
                <c:pt idx="3255">
                  <c:v>325.5</c:v>
                </c:pt>
                <c:pt idx="3256">
                  <c:v>325.60000000000002</c:v>
                </c:pt>
                <c:pt idx="3257">
                  <c:v>325.7</c:v>
                </c:pt>
                <c:pt idx="3258">
                  <c:v>325.8</c:v>
                </c:pt>
                <c:pt idx="3259">
                  <c:v>325.89999999999998</c:v>
                </c:pt>
                <c:pt idx="3260">
                  <c:v>326</c:v>
                </c:pt>
                <c:pt idx="3261">
                  <c:v>326.10000000000002</c:v>
                </c:pt>
                <c:pt idx="3262">
                  <c:v>326.2</c:v>
                </c:pt>
                <c:pt idx="3263">
                  <c:v>326.3</c:v>
                </c:pt>
                <c:pt idx="3264">
                  <c:v>326.39999999999998</c:v>
                </c:pt>
                <c:pt idx="3265">
                  <c:v>326.5</c:v>
                </c:pt>
                <c:pt idx="3266">
                  <c:v>326.60000000000002</c:v>
                </c:pt>
                <c:pt idx="3267">
                  <c:v>326.7</c:v>
                </c:pt>
                <c:pt idx="3268">
                  <c:v>326.8</c:v>
                </c:pt>
                <c:pt idx="3269">
                  <c:v>326.89999999999998</c:v>
                </c:pt>
                <c:pt idx="3270">
                  <c:v>327</c:v>
                </c:pt>
                <c:pt idx="3271">
                  <c:v>327.10000000000002</c:v>
                </c:pt>
                <c:pt idx="3272">
                  <c:v>327.2</c:v>
                </c:pt>
                <c:pt idx="3273">
                  <c:v>327.3</c:v>
                </c:pt>
                <c:pt idx="3274">
                  <c:v>327.39999999999998</c:v>
                </c:pt>
                <c:pt idx="3275">
                  <c:v>327.5</c:v>
                </c:pt>
                <c:pt idx="3276">
                  <c:v>327.60000000000002</c:v>
                </c:pt>
                <c:pt idx="3277">
                  <c:v>327.7</c:v>
                </c:pt>
                <c:pt idx="3278">
                  <c:v>327.8</c:v>
                </c:pt>
                <c:pt idx="3279">
                  <c:v>327.9</c:v>
                </c:pt>
                <c:pt idx="3280">
                  <c:v>328</c:v>
                </c:pt>
                <c:pt idx="3281">
                  <c:v>328.1</c:v>
                </c:pt>
                <c:pt idx="3282">
                  <c:v>328.2</c:v>
                </c:pt>
                <c:pt idx="3283">
                  <c:v>328.3</c:v>
                </c:pt>
                <c:pt idx="3284">
                  <c:v>328.4</c:v>
                </c:pt>
                <c:pt idx="3285">
                  <c:v>328.5</c:v>
                </c:pt>
                <c:pt idx="3286">
                  <c:v>328.6</c:v>
                </c:pt>
                <c:pt idx="3287">
                  <c:v>328.7</c:v>
                </c:pt>
                <c:pt idx="3288">
                  <c:v>328.8</c:v>
                </c:pt>
                <c:pt idx="3289">
                  <c:v>328.9</c:v>
                </c:pt>
                <c:pt idx="3290">
                  <c:v>329</c:v>
                </c:pt>
                <c:pt idx="3291">
                  <c:v>329.1</c:v>
                </c:pt>
                <c:pt idx="3292">
                  <c:v>329.2</c:v>
                </c:pt>
                <c:pt idx="3293">
                  <c:v>329.3</c:v>
                </c:pt>
                <c:pt idx="3294">
                  <c:v>329.4</c:v>
                </c:pt>
                <c:pt idx="3295">
                  <c:v>329.5</c:v>
                </c:pt>
                <c:pt idx="3296">
                  <c:v>329.6</c:v>
                </c:pt>
                <c:pt idx="3297">
                  <c:v>329.7</c:v>
                </c:pt>
                <c:pt idx="3298">
                  <c:v>329.8</c:v>
                </c:pt>
                <c:pt idx="3299">
                  <c:v>329.9</c:v>
                </c:pt>
                <c:pt idx="3300">
                  <c:v>330</c:v>
                </c:pt>
                <c:pt idx="3301">
                  <c:v>330.1</c:v>
                </c:pt>
                <c:pt idx="3302">
                  <c:v>330.2</c:v>
                </c:pt>
                <c:pt idx="3303">
                  <c:v>330.3</c:v>
                </c:pt>
                <c:pt idx="3304">
                  <c:v>330.4</c:v>
                </c:pt>
                <c:pt idx="3305">
                  <c:v>330.5</c:v>
                </c:pt>
                <c:pt idx="3306">
                  <c:v>330.6</c:v>
                </c:pt>
                <c:pt idx="3307">
                  <c:v>330.7</c:v>
                </c:pt>
                <c:pt idx="3308">
                  <c:v>330.8</c:v>
                </c:pt>
                <c:pt idx="3309">
                  <c:v>330.9</c:v>
                </c:pt>
                <c:pt idx="3310">
                  <c:v>331</c:v>
                </c:pt>
                <c:pt idx="3311">
                  <c:v>331.1</c:v>
                </c:pt>
                <c:pt idx="3312">
                  <c:v>331.2</c:v>
                </c:pt>
                <c:pt idx="3313">
                  <c:v>331.3</c:v>
                </c:pt>
                <c:pt idx="3314">
                  <c:v>331.4</c:v>
                </c:pt>
                <c:pt idx="3315">
                  <c:v>331.5</c:v>
                </c:pt>
                <c:pt idx="3316">
                  <c:v>331.6</c:v>
                </c:pt>
                <c:pt idx="3317">
                  <c:v>331.7</c:v>
                </c:pt>
                <c:pt idx="3318">
                  <c:v>331.8</c:v>
                </c:pt>
                <c:pt idx="3319">
                  <c:v>331.9</c:v>
                </c:pt>
                <c:pt idx="3320">
                  <c:v>332</c:v>
                </c:pt>
                <c:pt idx="3321">
                  <c:v>332.1</c:v>
                </c:pt>
                <c:pt idx="3322">
                  <c:v>332.2</c:v>
                </c:pt>
                <c:pt idx="3323">
                  <c:v>332.3</c:v>
                </c:pt>
                <c:pt idx="3324">
                  <c:v>332.4</c:v>
                </c:pt>
                <c:pt idx="3325">
                  <c:v>332.5</c:v>
                </c:pt>
                <c:pt idx="3326">
                  <c:v>332.6</c:v>
                </c:pt>
                <c:pt idx="3327">
                  <c:v>332.7</c:v>
                </c:pt>
                <c:pt idx="3328">
                  <c:v>332.8</c:v>
                </c:pt>
                <c:pt idx="3329">
                  <c:v>332.9</c:v>
                </c:pt>
                <c:pt idx="3330">
                  <c:v>333</c:v>
                </c:pt>
                <c:pt idx="3331">
                  <c:v>333.1</c:v>
                </c:pt>
                <c:pt idx="3332">
                  <c:v>333.2</c:v>
                </c:pt>
                <c:pt idx="3333">
                  <c:v>333.3</c:v>
                </c:pt>
                <c:pt idx="3334">
                  <c:v>333.4</c:v>
                </c:pt>
                <c:pt idx="3335">
                  <c:v>333.5</c:v>
                </c:pt>
                <c:pt idx="3336">
                  <c:v>333.6</c:v>
                </c:pt>
                <c:pt idx="3337">
                  <c:v>333.7</c:v>
                </c:pt>
                <c:pt idx="3338">
                  <c:v>333.8</c:v>
                </c:pt>
                <c:pt idx="3339">
                  <c:v>333.9</c:v>
                </c:pt>
                <c:pt idx="3340">
                  <c:v>334</c:v>
                </c:pt>
                <c:pt idx="3341">
                  <c:v>334.1</c:v>
                </c:pt>
                <c:pt idx="3342">
                  <c:v>334.2</c:v>
                </c:pt>
                <c:pt idx="3343">
                  <c:v>334.3</c:v>
                </c:pt>
                <c:pt idx="3344">
                  <c:v>334.4</c:v>
                </c:pt>
                <c:pt idx="3345">
                  <c:v>334.5</c:v>
                </c:pt>
                <c:pt idx="3346">
                  <c:v>334.6</c:v>
                </c:pt>
                <c:pt idx="3347">
                  <c:v>334.7</c:v>
                </c:pt>
                <c:pt idx="3348">
                  <c:v>334.8</c:v>
                </c:pt>
                <c:pt idx="3349">
                  <c:v>334.9</c:v>
                </c:pt>
                <c:pt idx="3350">
                  <c:v>335</c:v>
                </c:pt>
                <c:pt idx="3351">
                  <c:v>335.1</c:v>
                </c:pt>
                <c:pt idx="3352">
                  <c:v>335.2</c:v>
                </c:pt>
                <c:pt idx="3353">
                  <c:v>335.3</c:v>
                </c:pt>
                <c:pt idx="3354">
                  <c:v>335.4</c:v>
                </c:pt>
                <c:pt idx="3355">
                  <c:v>335.5</c:v>
                </c:pt>
                <c:pt idx="3356">
                  <c:v>335.6</c:v>
                </c:pt>
                <c:pt idx="3357">
                  <c:v>335.7</c:v>
                </c:pt>
                <c:pt idx="3358">
                  <c:v>335.8</c:v>
                </c:pt>
                <c:pt idx="3359">
                  <c:v>335.9</c:v>
                </c:pt>
                <c:pt idx="3360">
                  <c:v>336</c:v>
                </c:pt>
                <c:pt idx="3361">
                  <c:v>336.1</c:v>
                </c:pt>
                <c:pt idx="3362">
                  <c:v>336.2</c:v>
                </c:pt>
                <c:pt idx="3363">
                  <c:v>336.3</c:v>
                </c:pt>
                <c:pt idx="3364">
                  <c:v>336.4</c:v>
                </c:pt>
                <c:pt idx="3365">
                  <c:v>336.5</c:v>
                </c:pt>
                <c:pt idx="3366">
                  <c:v>336.6</c:v>
                </c:pt>
                <c:pt idx="3367">
                  <c:v>336.7</c:v>
                </c:pt>
                <c:pt idx="3368">
                  <c:v>336.8</c:v>
                </c:pt>
                <c:pt idx="3369">
                  <c:v>336.9</c:v>
                </c:pt>
                <c:pt idx="3370">
                  <c:v>337</c:v>
                </c:pt>
                <c:pt idx="3371">
                  <c:v>337.1</c:v>
                </c:pt>
                <c:pt idx="3372">
                  <c:v>337.2</c:v>
                </c:pt>
                <c:pt idx="3373">
                  <c:v>337.3</c:v>
                </c:pt>
                <c:pt idx="3374">
                  <c:v>337.4</c:v>
                </c:pt>
                <c:pt idx="3375">
                  <c:v>337.5</c:v>
                </c:pt>
                <c:pt idx="3376">
                  <c:v>337.6</c:v>
                </c:pt>
                <c:pt idx="3377">
                  <c:v>337.7</c:v>
                </c:pt>
                <c:pt idx="3378">
                  <c:v>337.8</c:v>
                </c:pt>
                <c:pt idx="3379">
                  <c:v>337.9</c:v>
                </c:pt>
                <c:pt idx="3380">
                  <c:v>338</c:v>
                </c:pt>
                <c:pt idx="3381">
                  <c:v>338.1</c:v>
                </c:pt>
                <c:pt idx="3382">
                  <c:v>338.2</c:v>
                </c:pt>
                <c:pt idx="3383">
                  <c:v>338.3</c:v>
                </c:pt>
                <c:pt idx="3384">
                  <c:v>338.4</c:v>
                </c:pt>
                <c:pt idx="3385">
                  <c:v>338.5</c:v>
                </c:pt>
                <c:pt idx="3386">
                  <c:v>338.6</c:v>
                </c:pt>
                <c:pt idx="3387">
                  <c:v>338.7</c:v>
                </c:pt>
                <c:pt idx="3388">
                  <c:v>338.8</c:v>
                </c:pt>
                <c:pt idx="3389">
                  <c:v>338.9</c:v>
                </c:pt>
                <c:pt idx="3390">
                  <c:v>339</c:v>
                </c:pt>
                <c:pt idx="3391">
                  <c:v>339.1</c:v>
                </c:pt>
                <c:pt idx="3392">
                  <c:v>339.2</c:v>
                </c:pt>
                <c:pt idx="3393">
                  <c:v>339.3</c:v>
                </c:pt>
                <c:pt idx="3394">
                  <c:v>339.4</c:v>
                </c:pt>
                <c:pt idx="3395">
                  <c:v>339.5</c:v>
                </c:pt>
                <c:pt idx="3396">
                  <c:v>339.6</c:v>
                </c:pt>
                <c:pt idx="3397">
                  <c:v>339.7</c:v>
                </c:pt>
                <c:pt idx="3398">
                  <c:v>339.8</c:v>
                </c:pt>
                <c:pt idx="3399">
                  <c:v>339.9</c:v>
                </c:pt>
                <c:pt idx="3400">
                  <c:v>340</c:v>
                </c:pt>
                <c:pt idx="3401">
                  <c:v>340.1</c:v>
                </c:pt>
                <c:pt idx="3402">
                  <c:v>340.2</c:v>
                </c:pt>
                <c:pt idx="3403">
                  <c:v>340.3</c:v>
                </c:pt>
                <c:pt idx="3404">
                  <c:v>340.4</c:v>
                </c:pt>
                <c:pt idx="3405">
                  <c:v>340.5</c:v>
                </c:pt>
                <c:pt idx="3406">
                  <c:v>340.6</c:v>
                </c:pt>
                <c:pt idx="3407">
                  <c:v>340.7</c:v>
                </c:pt>
                <c:pt idx="3408">
                  <c:v>340.8</c:v>
                </c:pt>
                <c:pt idx="3409">
                  <c:v>340.9</c:v>
                </c:pt>
                <c:pt idx="3410">
                  <c:v>341</c:v>
                </c:pt>
                <c:pt idx="3411">
                  <c:v>341.1</c:v>
                </c:pt>
                <c:pt idx="3412">
                  <c:v>341.2</c:v>
                </c:pt>
                <c:pt idx="3413">
                  <c:v>341.3</c:v>
                </c:pt>
                <c:pt idx="3414">
                  <c:v>341.4</c:v>
                </c:pt>
                <c:pt idx="3415">
                  <c:v>341.5</c:v>
                </c:pt>
                <c:pt idx="3416">
                  <c:v>341.6</c:v>
                </c:pt>
                <c:pt idx="3417">
                  <c:v>341.7</c:v>
                </c:pt>
                <c:pt idx="3418">
                  <c:v>341.8</c:v>
                </c:pt>
                <c:pt idx="3419">
                  <c:v>341.9</c:v>
                </c:pt>
                <c:pt idx="3420">
                  <c:v>342</c:v>
                </c:pt>
                <c:pt idx="3421">
                  <c:v>342.1</c:v>
                </c:pt>
                <c:pt idx="3422">
                  <c:v>342.2</c:v>
                </c:pt>
                <c:pt idx="3423">
                  <c:v>342.3</c:v>
                </c:pt>
                <c:pt idx="3424">
                  <c:v>342.4</c:v>
                </c:pt>
                <c:pt idx="3425">
                  <c:v>342.5</c:v>
                </c:pt>
                <c:pt idx="3426">
                  <c:v>342.6</c:v>
                </c:pt>
                <c:pt idx="3427">
                  <c:v>342.7</c:v>
                </c:pt>
                <c:pt idx="3428">
                  <c:v>342.8</c:v>
                </c:pt>
                <c:pt idx="3429">
                  <c:v>342.9</c:v>
                </c:pt>
                <c:pt idx="3430">
                  <c:v>343</c:v>
                </c:pt>
                <c:pt idx="3431">
                  <c:v>343.1</c:v>
                </c:pt>
                <c:pt idx="3432">
                  <c:v>343.2</c:v>
                </c:pt>
                <c:pt idx="3433">
                  <c:v>343.3</c:v>
                </c:pt>
                <c:pt idx="3434">
                  <c:v>343.4</c:v>
                </c:pt>
                <c:pt idx="3435">
                  <c:v>343.5</c:v>
                </c:pt>
                <c:pt idx="3436">
                  <c:v>343.6</c:v>
                </c:pt>
                <c:pt idx="3437">
                  <c:v>343.7</c:v>
                </c:pt>
                <c:pt idx="3438">
                  <c:v>343.8</c:v>
                </c:pt>
                <c:pt idx="3439">
                  <c:v>343.9</c:v>
                </c:pt>
                <c:pt idx="3440">
                  <c:v>344</c:v>
                </c:pt>
                <c:pt idx="3441">
                  <c:v>344.1</c:v>
                </c:pt>
                <c:pt idx="3442">
                  <c:v>344.2</c:v>
                </c:pt>
                <c:pt idx="3443">
                  <c:v>344.3</c:v>
                </c:pt>
                <c:pt idx="3444">
                  <c:v>344.4</c:v>
                </c:pt>
                <c:pt idx="3445">
                  <c:v>344.5</c:v>
                </c:pt>
                <c:pt idx="3446">
                  <c:v>344.6</c:v>
                </c:pt>
                <c:pt idx="3447">
                  <c:v>344.7</c:v>
                </c:pt>
                <c:pt idx="3448">
                  <c:v>344.8</c:v>
                </c:pt>
                <c:pt idx="3449">
                  <c:v>344.9</c:v>
                </c:pt>
                <c:pt idx="3450">
                  <c:v>345</c:v>
                </c:pt>
                <c:pt idx="3451">
                  <c:v>345.1</c:v>
                </c:pt>
                <c:pt idx="3452">
                  <c:v>345.2</c:v>
                </c:pt>
                <c:pt idx="3453">
                  <c:v>345.3</c:v>
                </c:pt>
                <c:pt idx="3454">
                  <c:v>345.4</c:v>
                </c:pt>
                <c:pt idx="3455">
                  <c:v>345.5</c:v>
                </c:pt>
                <c:pt idx="3456">
                  <c:v>345.6</c:v>
                </c:pt>
                <c:pt idx="3457">
                  <c:v>345.7</c:v>
                </c:pt>
                <c:pt idx="3458">
                  <c:v>345.8</c:v>
                </c:pt>
                <c:pt idx="3459">
                  <c:v>345.9</c:v>
                </c:pt>
                <c:pt idx="3460">
                  <c:v>346</c:v>
                </c:pt>
                <c:pt idx="3461">
                  <c:v>346.1</c:v>
                </c:pt>
                <c:pt idx="3462">
                  <c:v>346.2</c:v>
                </c:pt>
                <c:pt idx="3463">
                  <c:v>346.3</c:v>
                </c:pt>
                <c:pt idx="3464">
                  <c:v>346.4</c:v>
                </c:pt>
                <c:pt idx="3465">
                  <c:v>346.5</c:v>
                </c:pt>
                <c:pt idx="3466">
                  <c:v>346.6</c:v>
                </c:pt>
                <c:pt idx="3467">
                  <c:v>346.7</c:v>
                </c:pt>
                <c:pt idx="3468">
                  <c:v>346.8</c:v>
                </c:pt>
                <c:pt idx="3469">
                  <c:v>346.9</c:v>
                </c:pt>
                <c:pt idx="3470">
                  <c:v>347</c:v>
                </c:pt>
                <c:pt idx="3471">
                  <c:v>347.1</c:v>
                </c:pt>
                <c:pt idx="3472">
                  <c:v>347.2</c:v>
                </c:pt>
                <c:pt idx="3473">
                  <c:v>347.3</c:v>
                </c:pt>
                <c:pt idx="3474">
                  <c:v>347.4</c:v>
                </c:pt>
                <c:pt idx="3475">
                  <c:v>347.5</c:v>
                </c:pt>
                <c:pt idx="3476">
                  <c:v>347.6</c:v>
                </c:pt>
                <c:pt idx="3477">
                  <c:v>347.7</c:v>
                </c:pt>
                <c:pt idx="3478">
                  <c:v>347.8</c:v>
                </c:pt>
                <c:pt idx="3479">
                  <c:v>347.9</c:v>
                </c:pt>
                <c:pt idx="3480">
                  <c:v>348</c:v>
                </c:pt>
                <c:pt idx="3481">
                  <c:v>348.1</c:v>
                </c:pt>
                <c:pt idx="3482">
                  <c:v>348.2</c:v>
                </c:pt>
                <c:pt idx="3483">
                  <c:v>348.3</c:v>
                </c:pt>
                <c:pt idx="3484">
                  <c:v>348.4</c:v>
                </c:pt>
                <c:pt idx="3485">
                  <c:v>348.5</c:v>
                </c:pt>
                <c:pt idx="3486">
                  <c:v>348.6</c:v>
                </c:pt>
                <c:pt idx="3487">
                  <c:v>348.7</c:v>
                </c:pt>
                <c:pt idx="3488">
                  <c:v>348.8</c:v>
                </c:pt>
                <c:pt idx="3489">
                  <c:v>348.9</c:v>
                </c:pt>
                <c:pt idx="3490">
                  <c:v>349</c:v>
                </c:pt>
                <c:pt idx="3491">
                  <c:v>349.1</c:v>
                </c:pt>
                <c:pt idx="3492">
                  <c:v>349.2</c:v>
                </c:pt>
                <c:pt idx="3493">
                  <c:v>349.3</c:v>
                </c:pt>
                <c:pt idx="3494">
                  <c:v>349.4</c:v>
                </c:pt>
                <c:pt idx="3495">
                  <c:v>349.5</c:v>
                </c:pt>
                <c:pt idx="3496">
                  <c:v>349.6</c:v>
                </c:pt>
                <c:pt idx="3497">
                  <c:v>349.7</c:v>
                </c:pt>
                <c:pt idx="3498">
                  <c:v>349.8</c:v>
                </c:pt>
                <c:pt idx="3499">
                  <c:v>349.9</c:v>
                </c:pt>
                <c:pt idx="3500">
                  <c:v>350</c:v>
                </c:pt>
                <c:pt idx="3501">
                  <c:v>350.1</c:v>
                </c:pt>
                <c:pt idx="3502">
                  <c:v>350.2</c:v>
                </c:pt>
                <c:pt idx="3503">
                  <c:v>350.3</c:v>
                </c:pt>
                <c:pt idx="3504">
                  <c:v>350.4</c:v>
                </c:pt>
                <c:pt idx="3505">
                  <c:v>350.5</c:v>
                </c:pt>
                <c:pt idx="3506">
                  <c:v>350.6</c:v>
                </c:pt>
                <c:pt idx="3507">
                  <c:v>350.7</c:v>
                </c:pt>
                <c:pt idx="3508">
                  <c:v>350.8</c:v>
                </c:pt>
                <c:pt idx="3509">
                  <c:v>350.9</c:v>
                </c:pt>
                <c:pt idx="3510">
                  <c:v>351</c:v>
                </c:pt>
                <c:pt idx="3511">
                  <c:v>351.1</c:v>
                </c:pt>
                <c:pt idx="3512">
                  <c:v>351.2</c:v>
                </c:pt>
                <c:pt idx="3513">
                  <c:v>351.3</c:v>
                </c:pt>
                <c:pt idx="3514">
                  <c:v>351.4</c:v>
                </c:pt>
                <c:pt idx="3515">
                  <c:v>351.5</c:v>
                </c:pt>
                <c:pt idx="3516">
                  <c:v>351.6</c:v>
                </c:pt>
                <c:pt idx="3517">
                  <c:v>351.7</c:v>
                </c:pt>
                <c:pt idx="3518">
                  <c:v>351.8</c:v>
                </c:pt>
                <c:pt idx="3519">
                  <c:v>351.9</c:v>
                </c:pt>
                <c:pt idx="3520">
                  <c:v>352</c:v>
                </c:pt>
                <c:pt idx="3521">
                  <c:v>352.1</c:v>
                </c:pt>
                <c:pt idx="3522">
                  <c:v>352.2</c:v>
                </c:pt>
                <c:pt idx="3523">
                  <c:v>352.3</c:v>
                </c:pt>
                <c:pt idx="3524">
                  <c:v>352.4</c:v>
                </c:pt>
                <c:pt idx="3525">
                  <c:v>352.5</c:v>
                </c:pt>
                <c:pt idx="3526">
                  <c:v>352.6</c:v>
                </c:pt>
                <c:pt idx="3527">
                  <c:v>352.7</c:v>
                </c:pt>
                <c:pt idx="3528">
                  <c:v>352.8</c:v>
                </c:pt>
                <c:pt idx="3529">
                  <c:v>352.9</c:v>
                </c:pt>
                <c:pt idx="3530">
                  <c:v>353</c:v>
                </c:pt>
                <c:pt idx="3531">
                  <c:v>353.1</c:v>
                </c:pt>
                <c:pt idx="3532">
                  <c:v>353.2</c:v>
                </c:pt>
                <c:pt idx="3533">
                  <c:v>353.3</c:v>
                </c:pt>
                <c:pt idx="3534">
                  <c:v>353.4</c:v>
                </c:pt>
                <c:pt idx="3535">
                  <c:v>353.5</c:v>
                </c:pt>
                <c:pt idx="3536">
                  <c:v>353.6</c:v>
                </c:pt>
                <c:pt idx="3537">
                  <c:v>353.7</c:v>
                </c:pt>
                <c:pt idx="3538">
                  <c:v>353.8</c:v>
                </c:pt>
                <c:pt idx="3539">
                  <c:v>353.9</c:v>
                </c:pt>
                <c:pt idx="3540">
                  <c:v>354</c:v>
                </c:pt>
                <c:pt idx="3541">
                  <c:v>354.1</c:v>
                </c:pt>
                <c:pt idx="3542">
                  <c:v>354.2</c:v>
                </c:pt>
                <c:pt idx="3543">
                  <c:v>354.3</c:v>
                </c:pt>
                <c:pt idx="3544">
                  <c:v>354.4</c:v>
                </c:pt>
                <c:pt idx="3545">
                  <c:v>354.5</c:v>
                </c:pt>
                <c:pt idx="3546">
                  <c:v>354.6</c:v>
                </c:pt>
                <c:pt idx="3547">
                  <c:v>354.7</c:v>
                </c:pt>
                <c:pt idx="3548">
                  <c:v>354.8</c:v>
                </c:pt>
                <c:pt idx="3549">
                  <c:v>354.9</c:v>
                </c:pt>
                <c:pt idx="3550">
                  <c:v>355</c:v>
                </c:pt>
                <c:pt idx="3551">
                  <c:v>355.1</c:v>
                </c:pt>
                <c:pt idx="3552">
                  <c:v>355.2</c:v>
                </c:pt>
                <c:pt idx="3553">
                  <c:v>355.3</c:v>
                </c:pt>
                <c:pt idx="3554">
                  <c:v>355.4</c:v>
                </c:pt>
                <c:pt idx="3555">
                  <c:v>355.5</c:v>
                </c:pt>
                <c:pt idx="3556">
                  <c:v>355.6</c:v>
                </c:pt>
                <c:pt idx="3557">
                  <c:v>355.7</c:v>
                </c:pt>
                <c:pt idx="3558">
                  <c:v>355.8</c:v>
                </c:pt>
                <c:pt idx="3559">
                  <c:v>355.9</c:v>
                </c:pt>
                <c:pt idx="3560">
                  <c:v>356</c:v>
                </c:pt>
                <c:pt idx="3561">
                  <c:v>356.1</c:v>
                </c:pt>
                <c:pt idx="3562">
                  <c:v>356.2</c:v>
                </c:pt>
                <c:pt idx="3563">
                  <c:v>356.3</c:v>
                </c:pt>
                <c:pt idx="3564">
                  <c:v>356.4</c:v>
                </c:pt>
                <c:pt idx="3565">
                  <c:v>356.5</c:v>
                </c:pt>
                <c:pt idx="3566">
                  <c:v>356.6</c:v>
                </c:pt>
                <c:pt idx="3567">
                  <c:v>356.7</c:v>
                </c:pt>
                <c:pt idx="3568">
                  <c:v>356.8</c:v>
                </c:pt>
                <c:pt idx="3569">
                  <c:v>356.9</c:v>
                </c:pt>
                <c:pt idx="3570">
                  <c:v>357</c:v>
                </c:pt>
                <c:pt idx="3571">
                  <c:v>357.1</c:v>
                </c:pt>
                <c:pt idx="3572">
                  <c:v>357.2</c:v>
                </c:pt>
                <c:pt idx="3573">
                  <c:v>357.3</c:v>
                </c:pt>
                <c:pt idx="3574">
                  <c:v>357.4</c:v>
                </c:pt>
                <c:pt idx="3575">
                  <c:v>357.5</c:v>
                </c:pt>
                <c:pt idx="3576">
                  <c:v>357.6</c:v>
                </c:pt>
                <c:pt idx="3577">
                  <c:v>357.7</c:v>
                </c:pt>
                <c:pt idx="3578">
                  <c:v>357.8</c:v>
                </c:pt>
                <c:pt idx="3579">
                  <c:v>357.9</c:v>
                </c:pt>
                <c:pt idx="3580">
                  <c:v>358</c:v>
                </c:pt>
                <c:pt idx="3581">
                  <c:v>358.1</c:v>
                </c:pt>
                <c:pt idx="3582">
                  <c:v>358.2</c:v>
                </c:pt>
                <c:pt idx="3583">
                  <c:v>358.3</c:v>
                </c:pt>
                <c:pt idx="3584">
                  <c:v>358.4</c:v>
                </c:pt>
                <c:pt idx="3585">
                  <c:v>358.5</c:v>
                </c:pt>
                <c:pt idx="3586">
                  <c:v>358.6</c:v>
                </c:pt>
                <c:pt idx="3587">
                  <c:v>358.7</c:v>
                </c:pt>
                <c:pt idx="3588">
                  <c:v>358.8</c:v>
                </c:pt>
                <c:pt idx="3589">
                  <c:v>358.9</c:v>
                </c:pt>
                <c:pt idx="3590">
                  <c:v>359</c:v>
                </c:pt>
                <c:pt idx="3591">
                  <c:v>359.1</c:v>
                </c:pt>
                <c:pt idx="3592">
                  <c:v>359.2</c:v>
                </c:pt>
                <c:pt idx="3593">
                  <c:v>359.3</c:v>
                </c:pt>
                <c:pt idx="3594">
                  <c:v>359.4</c:v>
                </c:pt>
                <c:pt idx="3595">
                  <c:v>359.5</c:v>
                </c:pt>
                <c:pt idx="3596">
                  <c:v>359.6</c:v>
                </c:pt>
                <c:pt idx="3597">
                  <c:v>359.7</c:v>
                </c:pt>
                <c:pt idx="3598">
                  <c:v>359.8</c:v>
                </c:pt>
                <c:pt idx="3599">
                  <c:v>359.9</c:v>
                </c:pt>
                <c:pt idx="3600">
                  <c:v>360</c:v>
                </c:pt>
                <c:pt idx="3601">
                  <c:v>360.1</c:v>
                </c:pt>
                <c:pt idx="3602">
                  <c:v>360.2</c:v>
                </c:pt>
                <c:pt idx="3603">
                  <c:v>360.3</c:v>
                </c:pt>
                <c:pt idx="3604">
                  <c:v>360.4</c:v>
                </c:pt>
                <c:pt idx="3605">
                  <c:v>360.5</c:v>
                </c:pt>
                <c:pt idx="3606">
                  <c:v>360.6</c:v>
                </c:pt>
                <c:pt idx="3607">
                  <c:v>360.7</c:v>
                </c:pt>
                <c:pt idx="3608">
                  <c:v>360.8</c:v>
                </c:pt>
                <c:pt idx="3609">
                  <c:v>360.9</c:v>
                </c:pt>
                <c:pt idx="3610">
                  <c:v>361</c:v>
                </c:pt>
                <c:pt idx="3611">
                  <c:v>361.1</c:v>
                </c:pt>
                <c:pt idx="3612">
                  <c:v>361.2</c:v>
                </c:pt>
                <c:pt idx="3613">
                  <c:v>361.3</c:v>
                </c:pt>
                <c:pt idx="3614">
                  <c:v>361.4</c:v>
                </c:pt>
                <c:pt idx="3615">
                  <c:v>361.5</c:v>
                </c:pt>
                <c:pt idx="3616">
                  <c:v>361.6</c:v>
                </c:pt>
                <c:pt idx="3617">
                  <c:v>361.7</c:v>
                </c:pt>
                <c:pt idx="3618">
                  <c:v>361.8</c:v>
                </c:pt>
                <c:pt idx="3619">
                  <c:v>361.9</c:v>
                </c:pt>
                <c:pt idx="3620">
                  <c:v>362</c:v>
                </c:pt>
                <c:pt idx="3621">
                  <c:v>362.1</c:v>
                </c:pt>
                <c:pt idx="3622">
                  <c:v>362.2</c:v>
                </c:pt>
                <c:pt idx="3623">
                  <c:v>362.3</c:v>
                </c:pt>
                <c:pt idx="3624">
                  <c:v>362.4</c:v>
                </c:pt>
                <c:pt idx="3625">
                  <c:v>362.5</c:v>
                </c:pt>
                <c:pt idx="3626">
                  <c:v>362.6</c:v>
                </c:pt>
                <c:pt idx="3627">
                  <c:v>362.7</c:v>
                </c:pt>
                <c:pt idx="3628">
                  <c:v>362.8</c:v>
                </c:pt>
                <c:pt idx="3629">
                  <c:v>362.9</c:v>
                </c:pt>
                <c:pt idx="3630">
                  <c:v>363</c:v>
                </c:pt>
                <c:pt idx="3631">
                  <c:v>363.1</c:v>
                </c:pt>
                <c:pt idx="3632">
                  <c:v>363.2</c:v>
                </c:pt>
                <c:pt idx="3633">
                  <c:v>363.3</c:v>
                </c:pt>
                <c:pt idx="3634">
                  <c:v>363.4</c:v>
                </c:pt>
                <c:pt idx="3635">
                  <c:v>363.5</c:v>
                </c:pt>
                <c:pt idx="3636">
                  <c:v>363.6</c:v>
                </c:pt>
                <c:pt idx="3637">
                  <c:v>363.7</c:v>
                </c:pt>
                <c:pt idx="3638">
                  <c:v>363.8</c:v>
                </c:pt>
                <c:pt idx="3639">
                  <c:v>363.9</c:v>
                </c:pt>
                <c:pt idx="3640">
                  <c:v>364</c:v>
                </c:pt>
                <c:pt idx="3641">
                  <c:v>364.1</c:v>
                </c:pt>
                <c:pt idx="3642">
                  <c:v>364.2</c:v>
                </c:pt>
                <c:pt idx="3643">
                  <c:v>364.3</c:v>
                </c:pt>
                <c:pt idx="3644">
                  <c:v>364.4</c:v>
                </c:pt>
                <c:pt idx="3645">
                  <c:v>364.5</c:v>
                </c:pt>
                <c:pt idx="3646">
                  <c:v>364.6</c:v>
                </c:pt>
                <c:pt idx="3647">
                  <c:v>364.7</c:v>
                </c:pt>
                <c:pt idx="3648">
                  <c:v>364.8</c:v>
                </c:pt>
                <c:pt idx="3649">
                  <c:v>364.9</c:v>
                </c:pt>
                <c:pt idx="3650">
                  <c:v>365</c:v>
                </c:pt>
                <c:pt idx="3651">
                  <c:v>365.1</c:v>
                </c:pt>
                <c:pt idx="3652">
                  <c:v>365.2</c:v>
                </c:pt>
                <c:pt idx="3653">
                  <c:v>365.3</c:v>
                </c:pt>
                <c:pt idx="3654">
                  <c:v>365.4</c:v>
                </c:pt>
                <c:pt idx="3655">
                  <c:v>365.5</c:v>
                </c:pt>
                <c:pt idx="3656">
                  <c:v>365.6</c:v>
                </c:pt>
                <c:pt idx="3657">
                  <c:v>365.7</c:v>
                </c:pt>
                <c:pt idx="3658">
                  <c:v>365.8</c:v>
                </c:pt>
                <c:pt idx="3659">
                  <c:v>365.9</c:v>
                </c:pt>
                <c:pt idx="3660">
                  <c:v>366</c:v>
                </c:pt>
                <c:pt idx="3661">
                  <c:v>366.1</c:v>
                </c:pt>
                <c:pt idx="3662">
                  <c:v>366.2</c:v>
                </c:pt>
                <c:pt idx="3663">
                  <c:v>366.3</c:v>
                </c:pt>
                <c:pt idx="3664">
                  <c:v>366.4</c:v>
                </c:pt>
                <c:pt idx="3665">
                  <c:v>366.5</c:v>
                </c:pt>
                <c:pt idx="3666">
                  <c:v>366.6</c:v>
                </c:pt>
                <c:pt idx="3667">
                  <c:v>366.7</c:v>
                </c:pt>
                <c:pt idx="3668">
                  <c:v>366.8</c:v>
                </c:pt>
                <c:pt idx="3669">
                  <c:v>366.9</c:v>
                </c:pt>
                <c:pt idx="3670">
                  <c:v>367</c:v>
                </c:pt>
                <c:pt idx="3671">
                  <c:v>367.1</c:v>
                </c:pt>
                <c:pt idx="3672">
                  <c:v>367.2</c:v>
                </c:pt>
                <c:pt idx="3673">
                  <c:v>367.3</c:v>
                </c:pt>
                <c:pt idx="3674">
                  <c:v>367.4</c:v>
                </c:pt>
                <c:pt idx="3675">
                  <c:v>367.5</c:v>
                </c:pt>
                <c:pt idx="3676">
                  <c:v>367.6</c:v>
                </c:pt>
                <c:pt idx="3677">
                  <c:v>367.7</c:v>
                </c:pt>
                <c:pt idx="3678">
                  <c:v>367.8</c:v>
                </c:pt>
                <c:pt idx="3679">
                  <c:v>367.9</c:v>
                </c:pt>
                <c:pt idx="3680">
                  <c:v>368</c:v>
                </c:pt>
                <c:pt idx="3681">
                  <c:v>368.1</c:v>
                </c:pt>
                <c:pt idx="3682">
                  <c:v>368.2</c:v>
                </c:pt>
                <c:pt idx="3683">
                  <c:v>368.3</c:v>
                </c:pt>
                <c:pt idx="3684">
                  <c:v>368.4</c:v>
                </c:pt>
                <c:pt idx="3685">
                  <c:v>368.5</c:v>
                </c:pt>
                <c:pt idx="3686">
                  <c:v>368.6</c:v>
                </c:pt>
                <c:pt idx="3687">
                  <c:v>368.7</c:v>
                </c:pt>
                <c:pt idx="3688">
                  <c:v>368.8</c:v>
                </c:pt>
                <c:pt idx="3689">
                  <c:v>368.9</c:v>
                </c:pt>
                <c:pt idx="3690">
                  <c:v>369</c:v>
                </c:pt>
                <c:pt idx="3691">
                  <c:v>369.1</c:v>
                </c:pt>
                <c:pt idx="3692">
                  <c:v>369.2</c:v>
                </c:pt>
                <c:pt idx="3693">
                  <c:v>369.3</c:v>
                </c:pt>
                <c:pt idx="3694">
                  <c:v>369.4</c:v>
                </c:pt>
                <c:pt idx="3695">
                  <c:v>369.5</c:v>
                </c:pt>
                <c:pt idx="3696">
                  <c:v>369.6</c:v>
                </c:pt>
                <c:pt idx="3697">
                  <c:v>369.7</c:v>
                </c:pt>
                <c:pt idx="3698">
                  <c:v>369.8</c:v>
                </c:pt>
                <c:pt idx="3699">
                  <c:v>369.9</c:v>
                </c:pt>
                <c:pt idx="3700">
                  <c:v>370</c:v>
                </c:pt>
                <c:pt idx="3701">
                  <c:v>370.1</c:v>
                </c:pt>
                <c:pt idx="3702">
                  <c:v>370.2</c:v>
                </c:pt>
                <c:pt idx="3703">
                  <c:v>370.3</c:v>
                </c:pt>
                <c:pt idx="3704">
                  <c:v>370.4</c:v>
                </c:pt>
                <c:pt idx="3705">
                  <c:v>370.5</c:v>
                </c:pt>
                <c:pt idx="3706">
                  <c:v>370.6</c:v>
                </c:pt>
                <c:pt idx="3707">
                  <c:v>370.7</c:v>
                </c:pt>
                <c:pt idx="3708">
                  <c:v>370.8</c:v>
                </c:pt>
                <c:pt idx="3709">
                  <c:v>370.9</c:v>
                </c:pt>
                <c:pt idx="3710">
                  <c:v>371</c:v>
                </c:pt>
                <c:pt idx="3711">
                  <c:v>371.1</c:v>
                </c:pt>
                <c:pt idx="3712">
                  <c:v>371.2</c:v>
                </c:pt>
                <c:pt idx="3713">
                  <c:v>371.3</c:v>
                </c:pt>
                <c:pt idx="3714">
                  <c:v>371.4</c:v>
                </c:pt>
                <c:pt idx="3715">
                  <c:v>371.5</c:v>
                </c:pt>
                <c:pt idx="3716">
                  <c:v>371.6</c:v>
                </c:pt>
                <c:pt idx="3717">
                  <c:v>371.7</c:v>
                </c:pt>
                <c:pt idx="3718">
                  <c:v>371.8</c:v>
                </c:pt>
                <c:pt idx="3719">
                  <c:v>371.9</c:v>
                </c:pt>
                <c:pt idx="3720">
                  <c:v>372</c:v>
                </c:pt>
                <c:pt idx="3721">
                  <c:v>372.1</c:v>
                </c:pt>
                <c:pt idx="3722">
                  <c:v>372.2</c:v>
                </c:pt>
                <c:pt idx="3723">
                  <c:v>372.3</c:v>
                </c:pt>
                <c:pt idx="3724">
                  <c:v>372.4</c:v>
                </c:pt>
                <c:pt idx="3725">
                  <c:v>372.5</c:v>
                </c:pt>
                <c:pt idx="3726">
                  <c:v>372.6</c:v>
                </c:pt>
                <c:pt idx="3727">
                  <c:v>372.7</c:v>
                </c:pt>
                <c:pt idx="3728">
                  <c:v>372.8</c:v>
                </c:pt>
                <c:pt idx="3729">
                  <c:v>372.9</c:v>
                </c:pt>
                <c:pt idx="3730">
                  <c:v>373</c:v>
                </c:pt>
                <c:pt idx="3731">
                  <c:v>373.1</c:v>
                </c:pt>
                <c:pt idx="3732">
                  <c:v>373.2</c:v>
                </c:pt>
                <c:pt idx="3733">
                  <c:v>373.3</c:v>
                </c:pt>
                <c:pt idx="3734">
                  <c:v>373.4</c:v>
                </c:pt>
                <c:pt idx="3735">
                  <c:v>373.5</c:v>
                </c:pt>
                <c:pt idx="3736">
                  <c:v>373.6</c:v>
                </c:pt>
                <c:pt idx="3737">
                  <c:v>373.7</c:v>
                </c:pt>
                <c:pt idx="3738">
                  <c:v>373.8</c:v>
                </c:pt>
                <c:pt idx="3739">
                  <c:v>373.9</c:v>
                </c:pt>
                <c:pt idx="3740">
                  <c:v>374</c:v>
                </c:pt>
                <c:pt idx="3741">
                  <c:v>374.1</c:v>
                </c:pt>
                <c:pt idx="3742">
                  <c:v>374.2</c:v>
                </c:pt>
                <c:pt idx="3743">
                  <c:v>374.3</c:v>
                </c:pt>
                <c:pt idx="3744">
                  <c:v>374.4</c:v>
                </c:pt>
                <c:pt idx="3745">
                  <c:v>374.5</c:v>
                </c:pt>
                <c:pt idx="3746">
                  <c:v>374.6</c:v>
                </c:pt>
                <c:pt idx="3747">
                  <c:v>374.7</c:v>
                </c:pt>
                <c:pt idx="3748">
                  <c:v>374.8</c:v>
                </c:pt>
                <c:pt idx="3749">
                  <c:v>374.9</c:v>
                </c:pt>
                <c:pt idx="3750">
                  <c:v>375</c:v>
                </c:pt>
                <c:pt idx="3751">
                  <c:v>375.1</c:v>
                </c:pt>
                <c:pt idx="3752">
                  <c:v>375.2</c:v>
                </c:pt>
                <c:pt idx="3753">
                  <c:v>375.3</c:v>
                </c:pt>
                <c:pt idx="3754">
                  <c:v>375.4</c:v>
                </c:pt>
                <c:pt idx="3755">
                  <c:v>375.5</c:v>
                </c:pt>
                <c:pt idx="3756">
                  <c:v>375.6</c:v>
                </c:pt>
                <c:pt idx="3757">
                  <c:v>375.7</c:v>
                </c:pt>
                <c:pt idx="3758">
                  <c:v>375.8</c:v>
                </c:pt>
                <c:pt idx="3759">
                  <c:v>375.9</c:v>
                </c:pt>
                <c:pt idx="3760">
                  <c:v>376</c:v>
                </c:pt>
                <c:pt idx="3761">
                  <c:v>376.1</c:v>
                </c:pt>
                <c:pt idx="3762">
                  <c:v>376.2</c:v>
                </c:pt>
                <c:pt idx="3763">
                  <c:v>376.3</c:v>
                </c:pt>
                <c:pt idx="3764">
                  <c:v>376.4</c:v>
                </c:pt>
                <c:pt idx="3765">
                  <c:v>376.5</c:v>
                </c:pt>
                <c:pt idx="3766">
                  <c:v>376.6</c:v>
                </c:pt>
                <c:pt idx="3767">
                  <c:v>376.7</c:v>
                </c:pt>
                <c:pt idx="3768">
                  <c:v>376.8</c:v>
                </c:pt>
                <c:pt idx="3769">
                  <c:v>376.9</c:v>
                </c:pt>
                <c:pt idx="3770">
                  <c:v>377</c:v>
                </c:pt>
                <c:pt idx="3771">
                  <c:v>377.1</c:v>
                </c:pt>
                <c:pt idx="3772">
                  <c:v>377.2</c:v>
                </c:pt>
                <c:pt idx="3773">
                  <c:v>377.3</c:v>
                </c:pt>
                <c:pt idx="3774">
                  <c:v>377.4</c:v>
                </c:pt>
                <c:pt idx="3775">
                  <c:v>377.5</c:v>
                </c:pt>
                <c:pt idx="3776">
                  <c:v>377.6</c:v>
                </c:pt>
                <c:pt idx="3777">
                  <c:v>377.7</c:v>
                </c:pt>
                <c:pt idx="3778">
                  <c:v>377.8</c:v>
                </c:pt>
                <c:pt idx="3779">
                  <c:v>377.9</c:v>
                </c:pt>
                <c:pt idx="3780">
                  <c:v>378</c:v>
                </c:pt>
                <c:pt idx="3781">
                  <c:v>378.1</c:v>
                </c:pt>
                <c:pt idx="3782">
                  <c:v>378.2</c:v>
                </c:pt>
                <c:pt idx="3783">
                  <c:v>378.3</c:v>
                </c:pt>
                <c:pt idx="3784">
                  <c:v>378.4</c:v>
                </c:pt>
                <c:pt idx="3785">
                  <c:v>378.5</c:v>
                </c:pt>
                <c:pt idx="3786">
                  <c:v>378.6</c:v>
                </c:pt>
                <c:pt idx="3787">
                  <c:v>378.7</c:v>
                </c:pt>
                <c:pt idx="3788">
                  <c:v>378.8</c:v>
                </c:pt>
                <c:pt idx="3789">
                  <c:v>378.9</c:v>
                </c:pt>
                <c:pt idx="3790">
                  <c:v>379</c:v>
                </c:pt>
                <c:pt idx="3791">
                  <c:v>379.1</c:v>
                </c:pt>
                <c:pt idx="3792">
                  <c:v>379.2</c:v>
                </c:pt>
                <c:pt idx="3793">
                  <c:v>379.3</c:v>
                </c:pt>
                <c:pt idx="3794">
                  <c:v>379.4</c:v>
                </c:pt>
                <c:pt idx="3795">
                  <c:v>379.5</c:v>
                </c:pt>
                <c:pt idx="3796">
                  <c:v>379.6</c:v>
                </c:pt>
                <c:pt idx="3797">
                  <c:v>379.7</c:v>
                </c:pt>
                <c:pt idx="3798">
                  <c:v>379.8</c:v>
                </c:pt>
                <c:pt idx="3799">
                  <c:v>379.9</c:v>
                </c:pt>
                <c:pt idx="3800">
                  <c:v>380</c:v>
                </c:pt>
                <c:pt idx="3801">
                  <c:v>380.1</c:v>
                </c:pt>
                <c:pt idx="3802">
                  <c:v>380.2</c:v>
                </c:pt>
                <c:pt idx="3803">
                  <c:v>380.3</c:v>
                </c:pt>
                <c:pt idx="3804">
                  <c:v>380.4</c:v>
                </c:pt>
                <c:pt idx="3805">
                  <c:v>380.5</c:v>
                </c:pt>
                <c:pt idx="3806">
                  <c:v>380.6</c:v>
                </c:pt>
                <c:pt idx="3807">
                  <c:v>380.7</c:v>
                </c:pt>
                <c:pt idx="3808">
                  <c:v>380.8</c:v>
                </c:pt>
                <c:pt idx="3809">
                  <c:v>380.9</c:v>
                </c:pt>
                <c:pt idx="3810">
                  <c:v>381</c:v>
                </c:pt>
                <c:pt idx="3811">
                  <c:v>381.1</c:v>
                </c:pt>
                <c:pt idx="3812">
                  <c:v>381.2</c:v>
                </c:pt>
                <c:pt idx="3813">
                  <c:v>381.3</c:v>
                </c:pt>
                <c:pt idx="3814">
                  <c:v>381.4</c:v>
                </c:pt>
                <c:pt idx="3815">
                  <c:v>381.5</c:v>
                </c:pt>
                <c:pt idx="3816">
                  <c:v>381.6</c:v>
                </c:pt>
                <c:pt idx="3817">
                  <c:v>381.7</c:v>
                </c:pt>
                <c:pt idx="3818">
                  <c:v>381.8</c:v>
                </c:pt>
                <c:pt idx="3819">
                  <c:v>381.9</c:v>
                </c:pt>
                <c:pt idx="3820">
                  <c:v>382</c:v>
                </c:pt>
                <c:pt idx="3821">
                  <c:v>382.1</c:v>
                </c:pt>
                <c:pt idx="3822">
                  <c:v>382.2</c:v>
                </c:pt>
                <c:pt idx="3823">
                  <c:v>382.3</c:v>
                </c:pt>
                <c:pt idx="3824">
                  <c:v>382.4</c:v>
                </c:pt>
                <c:pt idx="3825">
                  <c:v>382.5</c:v>
                </c:pt>
                <c:pt idx="3826">
                  <c:v>382.6</c:v>
                </c:pt>
                <c:pt idx="3827">
                  <c:v>382.7</c:v>
                </c:pt>
                <c:pt idx="3828">
                  <c:v>382.8</c:v>
                </c:pt>
                <c:pt idx="3829">
                  <c:v>382.9</c:v>
                </c:pt>
                <c:pt idx="3830">
                  <c:v>383</c:v>
                </c:pt>
                <c:pt idx="3831">
                  <c:v>383.1</c:v>
                </c:pt>
                <c:pt idx="3832">
                  <c:v>383.2</c:v>
                </c:pt>
                <c:pt idx="3833">
                  <c:v>383.3</c:v>
                </c:pt>
                <c:pt idx="3834">
                  <c:v>383.4</c:v>
                </c:pt>
                <c:pt idx="3835">
                  <c:v>383.5</c:v>
                </c:pt>
                <c:pt idx="3836">
                  <c:v>383.6</c:v>
                </c:pt>
                <c:pt idx="3837">
                  <c:v>383.7</c:v>
                </c:pt>
                <c:pt idx="3838">
                  <c:v>383.8</c:v>
                </c:pt>
                <c:pt idx="3839">
                  <c:v>383.9</c:v>
                </c:pt>
                <c:pt idx="3840">
                  <c:v>384</c:v>
                </c:pt>
                <c:pt idx="3841">
                  <c:v>384.1</c:v>
                </c:pt>
                <c:pt idx="3842">
                  <c:v>384.2</c:v>
                </c:pt>
                <c:pt idx="3843">
                  <c:v>384.3</c:v>
                </c:pt>
                <c:pt idx="3844">
                  <c:v>384.4</c:v>
                </c:pt>
                <c:pt idx="3845">
                  <c:v>384.5</c:v>
                </c:pt>
                <c:pt idx="3846">
                  <c:v>384.6</c:v>
                </c:pt>
                <c:pt idx="3847">
                  <c:v>384.7</c:v>
                </c:pt>
                <c:pt idx="3848">
                  <c:v>384.8</c:v>
                </c:pt>
                <c:pt idx="3849">
                  <c:v>384.9</c:v>
                </c:pt>
                <c:pt idx="3850">
                  <c:v>385</c:v>
                </c:pt>
                <c:pt idx="3851">
                  <c:v>385.1</c:v>
                </c:pt>
                <c:pt idx="3852">
                  <c:v>385.2</c:v>
                </c:pt>
                <c:pt idx="3853">
                  <c:v>385.3</c:v>
                </c:pt>
                <c:pt idx="3854">
                  <c:v>385.4</c:v>
                </c:pt>
                <c:pt idx="3855">
                  <c:v>385.5</c:v>
                </c:pt>
                <c:pt idx="3856">
                  <c:v>385.6</c:v>
                </c:pt>
                <c:pt idx="3857">
                  <c:v>385.7</c:v>
                </c:pt>
                <c:pt idx="3858">
                  <c:v>385.8</c:v>
                </c:pt>
                <c:pt idx="3859">
                  <c:v>385.9</c:v>
                </c:pt>
                <c:pt idx="3860">
                  <c:v>386</c:v>
                </c:pt>
                <c:pt idx="3861">
                  <c:v>386.1</c:v>
                </c:pt>
                <c:pt idx="3862">
                  <c:v>386.2</c:v>
                </c:pt>
                <c:pt idx="3863">
                  <c:v>386.3</c:v>
                </c:pt>
                <c:pt idx="3864">
                  <c:v>386.4</c:v>
                </c:pt>
                <c:pt idx="3865">
                  <c:v>386.5</c:v>
                </c:pt>
                <c:pt idx="3866">
                  <c:v>386.6</c:v>
                </c:pt>
                <c:pt idx="3867">
                  <c:v>386.7</c:v>
                </c:pt>
                <c:pt idx="3868">
                  <c:v>386.8</c:v>
                </c:pt>
                <c:pt idx="3869">
                  <c:v>386.9</c:v>
                </c:pt>
                <c:pt idx="3870">
                  <c:v>387</c:v>
                </c:pt>
                <c:pt idx="3871">
                  <c:v>387.1</c:v>
                </c:pt>
                <c:pt idx="3872">
                  <c:v>387.2</c:v>
                </c:pt>
                <c:pt idx="3873">
                  <c:v>387.3</c:v>
                </c:pt>
                <c:pt idx="3874">
                  <c:v>387.4</c:v>
                </c:pt>
                <c:pt idx="3875">
                  <c:v>387.5</c:v>
                </c:pt>
                <c:pt idx="3876">
                  <c:v>387.6</c:v>
                </c:pt>
                <c:pt idx="3877">
                  <c:v>387.7</c:v>
                </c:pt>
                <c:pt idx="3878">
                  <c:v>387.8</c:v>
                </c:pt>
                <c:pt idx="3879">
                  <c:v>387.9</c:v>
                </c:pt>
                <c:pt idx="3880">
                  <c:v>388</c:v>
                </c:pt>
                <c:pt idx="3881">
                  <c:v>388.1</c:v>
                </c:pt>
                <c:pt idx="3882">
                  <c:v>388.2</c:v>
                </c:pt>
                <c:pt idx="3883">
                  <c:v>388.3</c:v>
                </c:pt>
                <c:pt idx="3884">
                  <c:v>388.4</c:v>
                </c:pt>
                <c:pt idx="3885">
                  <c:v>388.5</c:v>
                </c:pt>
                <c:pt idx="3886">
                  <c:v>388.6</c:v>
                </c:pt>
                <c:pt idx="3887">
                  <c:v>388.7</c:v>
                </c:pt>
                <c:pt idx="3888">
                  <c:v>388.8</c:v>
                </c:pt>
                <c:pt idx="3889">
                  <c:v>388.9</c:v>
                </c:pt>
                <c:pt idx="3890">
                  <c:v>389</c:v>
                </c:pt>
                <c:pt idx="3891">
                  <c:v>389.1</c:v>
                </c:pt>
                <c:pt idx="3892">
                  <c:v>389.2</c:v>
                </c:pt>
                <c:pt idx="3893">
                  <c:v>389.3</c:v>
                </c:pt>
                <c:pt idx="3894">
                  <c:v>389.4</c:v>
                </c:pt>
                <c:pt idx="3895">
                  <c:v>389.5</c:v>
                </c:pt>
                <c:pt idx="3896">
                  <c:v>389.6</c:v>
                </c:pt>
                <c:pt idx="3897">
                  <c:v>389.7</c:v>
                </c:pt>
                <c:pt idx="3898">
                  <c:v>389.8</c:v>
                </c:pt>
                <c:pt idx="3899">
                  <c:v>389.9</c:v>
                </c:pt>
                <c:pt idx="3900">
                  <c:v>390</c:v>
                </c:pt>
                <c:pt idx="3901">
                  <c:v>390.1</c:v>
                </c:pt>
                <c:pt idx="3902">
                  <c:v>390.2</c:v>
                </c:pt>
                <c:pt idx="3903">
                  <c:v>390.3</c:v>
                </c:pt>
                <c:pt idx="3904">
                  <c:v>390.4</c:v>
                </c:pt>
                <c:pt idx="3905">
                  <c:v>390.5</c:v>
                </c:pt>
                <c:pt idx="3906">
                  <c:v>390.6</c:v>
                </c:pt>
                <c:pt idx="3907">
                  <c:v>390.7</c:v>
                </c:pt>
                <c:pt idx="3908">
                  <c:v>390.8</c:v>
                </c:pt>
                <c:pt idx="3909">
                  <c:v>390.9</c:v>
                </c:pt>
                <c:pt idx="3910">
                  <c:v>391</c:v>
                </c:pt>
                <c:pt idx="3911">
                  <c:v>391.1</c:v>
                </c:pt>
                <c:pt idx="3912">
                  <c:v>391.2</c:v>
                </c:pt>
                <c:pt idx="3913">
                  <c:v>391.3</c:v>
                </c:pt>
                <c:pt idx="3914">
                  <c:v>391.4</c:v>
                </c:pt>
                <c:pt idx="3915">
                  <c:v>391.5</c:v>
                </c:pt>
                <c:pt idx="3916">
                  <c:v>391.6</c:v>
                </c:pt>
                <c:pt idx="3917">
                  <c:v>391.7</c:v>
                </c:pt>
                <c:pt idx="3918">
                  <c:v>391.8</c:v>
                </c:pt>
                <c:pt idx="3919">
                  <c:v>391.9</c:v>
                </c:pt>
                <c:pt idx="3920">
                  <c:v>392</c:v>
                </c:pt>
                <c:pt idx="3921">
                  <c:v>392.1</c:v>
                </c:pt>
                <c:pt idx="3922">
                  <c:v>392.2</c:v>
                </c:pt>
                <c:pt idx="3923">
                  <c:v>392.3</c:v>
                </c:pt>
                <c:pt idx="3924">
                  <c:v>392.4</c:v>
                </c:pt>
                <c:pt idx="3925">
                  <c:v>392.5</c:v>
                </c:pt>
                <c:pt idx="3926">
                  <c:v>392.6</c:v>
                </c:pt>
                <c:pt idx="3927">
                  <c:v>392.7</c:v>
                </c:pt>
                <c:pt idx="3928">
                  <c:v>392.8</c:v>
                </c:pt>
                <c:pt idx="3929">
                  <c:v>392.9</c:v>
                </c:pt>
                <c:pt idx="3930">
                  <c:v>393</c:v>
                </c:pt>
                <c:pt idx="3931">
                  <c:v>393.1</c:v>
                </c:pt>
                <c:pt idx="3932">
                  <c:v>393.2</c:v>
                </c:pt>
                <c:pt idx="3933">
                  <c:v>393.3</c:v>
                </c:pt>
                <c:pt idx="3934">
                  <c:v>393.4</c:v>
                </c:pt>
                <c:pt idx="3935">
                  <c:v>393.5</c:v>
                </c:pt>
                <c:pt idx="3936">
                  <c:v>393.6</c:v>
                </c:pt>
                <c:pt idx="3937">
                  <c:v>393.7</c:v>
                </c:pt>
                <c:pt idx="3938">
                  <c:v>393.8</c:v>
                </c:pt>
                <c:pt idx="3939">
                  <c:v>393.9</c:v>
                </c:pt>
                <c:pt idx="3940">
                  <c:v>394</c:v>
                </c:pt>
                <c:pt idx="3941">
                  <c:v>394.1</c:v>
                </c:pt>
                <c:pt idx="3942">
                  <c:v>394.2</c:v>
                </c:pt>
                <c:pt idx="3943">
                  <c:v>394.3</c:v>
                </c:pt>
                <c:pt idx="3944">
                  <c:v>394.4</c:v>
                </c:pt>
                <c:pt idx="3945">
                  <c:v>394.5</c:v>
                </c:pt>
                <c:pt idx="3946">
                  <c:v>394.6</c:v>
                </c:pt>
                <c:pt idx="3947">
                  <c:v>394.7</c:v>
                </c:pt>
                <c:pt idx="3948">
                  <c:v>394.8</c:v>
                </c:pt>
                <c:pt idx="3949">
                  <c:v>394.9</c:v>
                </c:pt>
                <c:pt idx="3950">
                  <c:v>395</c:v>
                </c:pt>
                <c:pt idx="3951">
                  <c:v>395.1</c:v>
                </c:pt>
                <c:pt idx="3952">
                  <c:v>395.2</c:v>
                </c:pt>
                <c:pt idx="3953">
                  <c:v>395.3</c:v>
                </c:pt>
                <c:pt idx="3954">
                  <c:v>395.4</c:v>
                </c:pt>
                <c:pt idx="3955">
                  <c:v>395.5</c:v>
                </c:pt>
                <c:pt idx="3956">
                  <c:v>395.6</c:v>
                </c:pt>
                <c:pt idx="3957">
                  <c:v>395.7</c:v>
                </c:pt>
                <c:pt idx="3958">
                  <c:v>395.8</c:v>
                </c:pt>
                <c:pt idx="3959">
                  <c:v>395.9</c:v>
                </c:pt>
                <c:pt idx="3960">
                  <c:v>396</c:v>
                </c:pt>
                <c:pt idx="3961">
                  <c:v>396.1</c:v>
                </c:pt>
                <c:pt idx="3962">
                  <c:v>396.2</c:v>
                </c:pt>
                <c:pt idx="3963">
                  <c:v>396.3</c:v>
                </c:pt>
                <c:pt idx="3964">
                  <c:v>396.4</c:v>
                </c:pt>
                <c:pt idx="3965">
                  <c:v>396.5</c:v>
                </c:pt>
                <c:pt idx="3966">
                  <c:v>396.6</c:v>
                </c:pt>
                <c:pt idx="3967">
                  <c:v>396.7</c:v>
                </c:pt>
                <c:pt idx="3968">
                  <c:v>396.8</c:v>
                </c:pt>
                <c:pt idx="3969">
                  <c:v>396.9</c:v>
                </c:pt>
                <c:pt idx="3970">
                  <c:v>397</c:v>
                </c:pt>
                <c:pt idx="3971">
                  <c:v>397.1</c:v>
                </c:pt>
                <c:pt idx="3972">
                  <c:v>397.2</c:v>
                </c:pt>
                <c:pt idx="3973">
                  <c:v>397.3</c:v>
                </c:pt>
                <c:pt idx="3974">
                  <c:v>397.4</c:v>
                </c:pt>
                <c:pt idx="3975">
                  <c:v>397.5</c:v>
                </c:pt>
                <c:pt idx="3976">
                  <c:v>397.6</c:v>
                </c:pt>
                <c:pt idx="3977">
                  <c:v>397.7</c:v>
                </c:pt>
                <c:pt idx="3978">
                  <c:v>397.8</c:v>
                </c:pt>
                <c:pt idx="3979">
                  <c:v>397.9</c:v>
                </c:pt>
                <c:pt idx="3980">
                  <c:v>398</c:v>
                </c:pt>
                <c:pt idx="3981">
                  <c:v>398.1</c:v>
                </c:pt>
                <c:pt idx="3982">
                  <c:v>398.2</c:v>
                </c:pt>
                <c:pt idx="3983">
                  <c:v>398.3</c:v>
                </c:pt>
                <c:pt idx="3984">
                  <c:v>398.4</c:v>
                </c:pt>
                <c:pt idx="3985">
                  <c:v>398.5</c:v>
                </c:pt>
                <c:pt idx="3986">
                  <c:v>398.6</c:v>
                </c:pt>
                <c:pt idx="3987">
                  <c:v>398.7</c:v>
                </c:pt>
                <c:pt idx="3988">
                  <c:v>398.8</c:v>
                </c:pt>
                <c:pt idx="3989">
                  <c:v>398.9</c:v>
                </c:pt>
                <c:pt idx="3990">
                  <c:v>399</c:v>
                </c:pt>
                <c:pt idx="3991">
                  <c:v>399.1</c:v>
                </c:pt>
                <c:pt idx="3992">
                  <c:v>399.2</c:v>
                </c:pt>
                <c:pt idx="3993">
                  <c:v>399.3</c:v>
                </c:pt>
                <c:pt idx="3994">
                  <c:v>399.4</c:v>
                </c:pt>
                <c:pt idx="3995">
                  <c:v>399.5</c:v>
                </c:pt>
                <c:pt idx="3996">
                  <c:v>399.6</c:v>
                </c:pt>
                <c:pt idx="3997">
                  <c:v>399.7</c:v>
                </c:pt>
                <c:pt idx="3998">
                  <c:v>399.8</c:v>
                </c:pt>
                <c:pt idx="3999">
                  <c:v>399.9</c:v>
                </c:pt>
                <c:pt idx="4000">
                  <c:v>400</c:v>
                </c:pt>
                <c:pt idx="4001">
                  <c:v>400.1</c:v>
                </c:pt>
                <c:pt idx="4002">
                  <c:v>400.2</c:v>
                </c:pt>
                <c:pt idx="4003">
                  <c:v>400.3</c:v>
                </c:pt>
                <c:pt idx="4004">
                  <c:v>400.4</c:v>
                </c:pt>
                <c:pt idx="4005">
                  <c:v>400.5</c:v>
                </c:pt>
                <c:pt idx="4006">
                  <c:v>400.6</c:v>
                </c:pt>
                <c:pt idx="4007">
                  <c:v>400.7</c:v>
                </c:pt>
                <c:pt idx="4008">
                  <c:v>400.8</c:v>
                </c:pt>
                <c:pt idx="4009">
                  <c:v>400.9</c:v>
                </c:pt>
                <c:pt idx="4010">
                  <c:v>401</c:v>
                </c:pt>
                <c:pt idx="4011">
                  <c:v>401.1</c:v>
                </c:pt>
                <c:pt idx="4012">
                  <c:v>401.2</c:v>
                </c:pt>
                <c:pt idx="4013">
                  <c:v>401.3</c:v>
                </c:pt>
                <c:pt idx="4014">
                  <c:v>401.4</c:v>
                </c:pt>
                <c:pt idx="4015">
                  <c:v>401.5</c:v>
                </c:pt>
                <c:pt idx="4016">
                  <c:v>401.6</c:v>
                </c:pt>
                <c:pt idx="4017">
                  <c:v>401.7</c:v>
                </c:pt>
                <c:pt idx="4018">
                  <c:v>401.8</c:v>
                </c:pt>
                <c:pt idx="4019">
                  <c:v>401.9</c:v>
                </c:pt>
                <c:pt idx="4020">
                  <c:v>402</c:v>
                </c:pt>
                <c:pt idx="4021">
                  <c:v>402.1</c:v>
                </c:pt>
                <c:pt idx="4022">
                  <c:v>402.2</c:v>
                </c:pt>
                <c:pt idx="4023">
                  <c:v>402.3</c:v>
                </c:pt>
                <c:pt idx="4024">
                  <c:v>402.4</c:v>
                </c:pt>
                <c:pt idx="4025">
                  <c:v>402.5</c:v>
                </c:pt>
                <c:pt idx="4026">
                  <c:v>402.6</c:v>
                </c:pt>
                <c:pt idx="4027">
                  <c:v>402.7</c:v>
                </c:pt>
                <c:pt idx="4028">
                  <c:v>402.8</c:v>
                </c:pt>
                <c:pt idx="4029">
                  <c:v>402.9</c:v>
                </c:pt>
                <c:pt idx="4030">
                  <c:v>403</c:v>
                </c:pt>
                <c:pt idx="4031">
                  <c:v>403.1</c:v>
                </c:pt>
                <c:pt idx="4032">
                  <c:v>403.2</c:v>
                </c:pt>
                <c:pt idx="4033">
                  <c:v>403.3</c:v>
                </c:pt>
                <c:pt idx="4034">
                  <c:v>403.4</c:v>
                </c:pt>
                <c:pt idx="4035">
                  <c:v>403.5</c:v>
                </c:pt>
                <c:pt idx="4036">
                  <c:v>403.6</c:v>
                </c:pt>
                <c:pt idx="4037">
                  <c:v>403.7</c:v>
                </c:pt>
                <c:pt idx="4038">
                  <c:v>403.8</c:v>
                </c:pt>
                <c:pt idx="4039">
                  <c:v>403.9</c:v>
                </c:pt>
                <c:pt idx="4040">
                  <c:v>404</c:v>
                </c:pt>
                <c:pt idx="4041">
                  <c:v>404.1</c:v>
                </c:pt>
                <c:pt idx="4042">
                  <c:v>404.2</c:v>
                </c:pt>
                <c:pt idx="4043">
                  <c:v>404.3</c:v>
                </c:pt>
                <c:pt idx="4044">
                  <c:v>404.4</c:v>
                </c:pt>
                <c:pt idx="4045">
                  <c:v>404.5</c:v>
                </c:pt>
                <c:pt idx="4046">
                  <c:v>404.6</c:v>
                </c:pt>
                <c:pt idx="4047">
                  <c:v>404.7</c:v>
                </c:pt>
                <c:pt idx="4048">
                  <c:v>404.8</c:v>
                </c:pt>
                <c:pt idx="4049">
                  <c:v>404.9</c:v>
                </c:pt>
                <c:pt idx="4050">
                  <c:v>405</c:v>
                </c:pt>
                <c:pt idx="4051">
                  <c:v>405.1</c:v>
                </c:pt>
                <c:pt idx="4052">
                  <c:v>405.2</c:v>
                </c:pt>
                <c:pt idx="4053">
                  <c:v>405.3</c:v>
                </c:pt>
                <c:pt idx="4054">
                  <c:v>405.4</c:v>
                </c:pt>
                <c:pt idx="4055">
                  <c:v>405.5</c:v>
                </c:pt>
                <c:pt idx="4056">
                  <c:v>405.6</c:v>
                </c:pt>
                <c:pt idx="4057">
                  <c:v>405.7</c:v>
                </c:pt>
                <c:pt idx="4058">
                  <c:v>405.8</c:v>
                </c:pt>
                <c:pt idx="4059">
                  <c:v>405.9</c:v>
                </c:pt>
                <c:pt idx="4060">
                  <c:v>406</c:v>
                </c:pt>
                <c:pt idx="4061">
                  <c:v>406.1</c:v>
                </c:pt>
                <c:pt idx="4062">
                  <c:v>406.2</c:v>
                </c:pt>
                <c:pt idx="4063">
                  <c:v>406.3</c:v>
                </c:pt>
                <c:pt idx="4064">
                  <c:v>406.4</c:v>
                </c:pt>
                <c:pt idx="4065">
                  <c:v>406.5</c:v>
                </c:pt>
                <c:pt idx="4066">
                  <c:v>406.6</c:v>
                </c:pt>
                <c:pt idx="4067">
                  <c:v>406.7</c:v>
                </c:pt>
                <c:pt idx="4068">
                  <c:v>406.8</c:v>
                </c:pt>
                <c:pt idx="4069">
                  <c:v>406.9</c:v>
                </c:pt>
                <c:pt idx="4070">
                  <c:v>407</c:v>
                </c:pt>
                <c:pt idx="4071">
                  <c:v>407.1</c:v>
                </c:pt>
                <c:pt idx="4072">
                  <c:v>407.2</c:v>
                </c:pt>
                <c:pt idx="4073">
                  <c:v>407.3</c:v>
                </c:pt>
                <c:pt idx="4074">
                  <c:v>407.4</c:v>
                </c:pt>
                <c:pt idx="4075">
                  <c:v>407.5</c:v>
                </c:pt>
                <c:pt idx="4076">
                  <c:v>407.6</c:v>
                </c:pt>
                <c:pt idx="4077">
                  <c:v>407.7</c:v>
                </c:pt>
                <c:pt idx="4078">
                  <c:v>407.8</c:v>
                </c:pt>
                <c:pt idx="4079">
                  <c:v>407.9</c:v>
                </c:pt>
                <c:pt idx="4080">
                  <c:v>408</c:v>
                </c:pt>
                <c:pt idx="4081">
                  <c:v>408.1</c:v>
                </c:pt>
                <c:pt idx="4082">
                  <c:v>408.2</c:v>
                </c:pt>
                <c:pt idx="4083">
                  <c:v>408.3</c:v>
                </c:pt>
                <c:pt idx="4084">
                  <c:v>408.4</c:v>
                </c:pt>
                <c:pt idx="4085">
                  <c:v>408.5</c:v>
                </c:pt>
                <c:pt idx="4086">
                  <c:v>408.6</c:v>
                </c:pt>
                <c:pt idx="4087">
                  <c:v>408.7</c:v>
                </c:pt>
                <c:pt idx="4088">
                  <c:v>408.8</c:v>
                </c:pt>
                <c:pt idx="4089">
                  <c:v>408.9</c:v>
                </c:pt>
                <c:pt idx="4090">
                  <c:v>409</c:v>
                </c:pt>
                <c:pt idx="4091">
                  <c:v>409.1</c:v>
                </c:pt>
                <c:pt idx="4092">
                  <c:v>409.2</c:v>
                </c:pt>
                <c:pt idx="4093">
                  <c:v>409.3</c:v>
                </c:pt>
                <c:pt idx="4094">
                  <c:v>409.4</c:v>
                </c:pt>
                <c:pt idx="4095">
                  <c:v>409.5</c:v>
                </c:pt>
                <c:pt idx="4096">
                  <c:v>409.6</c:v>
                </c:pt>
                <c:pt idx="4097">
                  <c:v>409.7</c:v>
                </c:pt>
                <c:pt idx="4098">
                  <c:v>409.8</c:v>
                </c:pt>
                <c:pt idx="4099">
                  <c:v>409.9</c:v>
                </c:pt>
                <c:pt idx="4100">
                  <c:v>410</c:v>
                </c:pt>
                <c:pt idx="4101">
                  <c:v>410.1</c:v>
                </c:pt>
                <c:pt idx="4102">
                  <c:v>410.2</c:v>
                </c:pt>
                <c:pt idx="4103">
                  <c:v>410.3</c:v>
                </c:pt>
                <c:pt idx="4104">
                  <c:v>410.4</c:v>
                </c:pt>
                <c:pt idx="4105">
                  <c:v>410.5</c:v>
                </c:pt>
                <c:pt idx="4106">
                  <c:v>410.6</c:v>
                </c:pt>
                <c:pt idx="4107">
                  <c:v>410.7</c:v>
                </c:pt>
                <c:pt idx="4108">
                  <c:v>410.8</c:v>
                </c:pt>
                <c:pt idx="4109">
                  <c:v>410.9</c:v>
                </c:pt>
                <c:pt idx="4110">
                  <c:v>411</c:v>
                </c:pt>
                <c:pt idx="4111">
                  <c:v>411.1</c:v>
                </c:pt>
                <c:pt idx="4112">
                  <c:v>411.2</c:v>
                </c:pt>
                <c:pt idx="4113">
                  <c:v>411.3</c:v>
                </c:pt>
                <c:pt idx="4114">
                  <c:v>411.4</c:v>
                </c:pt>
                <c:pt idx="4115">
                  <c:v>411.5</c:v>
                </c:pt>
                <c:pt idx="4116">
                  <c:v>411.6</c:v>
                </c:pt>
                <c:pt idx="4117">
                  <c:v>411.7</c:v>
                </c:pt>
                <c:pt idx="4118">
                  <c:v>411.8</c:v>
                </c:pt>
                <c:pt idx="4119">
                  <c:v>411.9</c:v>
                </c:pt>
                <c:pt idx="4120">
                  <c:v>412</c:v>
                </c:pt>
                <c:pt idx="4121">
                  <c:v>412.1</c:v>
                </c:pt>
                <c:pt idx="4122">
                  <c:v>412.2</c:v>
                </c:pt>
                <c:pt idx="4123">
                  <c:v>412.3</c:v>
                </c:pt>
                <c:pt idx="4124">
                  <c:v>412.4</c:v>
                </c:pt>
                <c:pt idx="4125">
                  <c:v>412.5</c:v>
                </c:pt>
                <c:pt idx="4126">
                  <c:v>412.6</c:v>
                </c:pt>
                <c:pt idx="4127">
                  <c:v>412.7</c:v>
                </c:pt>
                <c:pt idx="4128">
                  <c:v>412.8</c:v>
                </c:pt>
                <c:pt idx="4129">
                  <c:v>412.9</c:v>
                </c:pt>
                <c:pt idx="4130">
                  <c:v>413</c:v>
                </c:pt>
                <c:pt idx="4131">
                  <c:v>413.1</c:v>
                </c:pt>
                <c:pt idx="4132">
                  <c:v>413.2</c:v>
                </c:pt>
                <c:pt idx="4133">
                  <c:v>413.3</c:v>
                </c:pt>
                <c:pt idx="4134">
                  <c:v>413.4</c:v>
                </c:pt>
                <c:pt idx="4135">
                  <c:v>413.5</c:v>
                </c:pt>
                <c:pt idx="4136">
                  <c:v>413.6</c:v>
                </c:pt>
                <c:pt idx="4137">
                  <c:v>413.7</c:v>
                </c:pt>
                <c:pt idx="4138">
                  <c:v>413.8</c:v>
                </c:pt>
                <c:pt idx="4139">
                  <c:v>413.9</c:v>
                </c:pt>
                <c:pt idx="4140">
                  <c:v>414</c:v>
                </c:pt>
                <c:pt idx="4141">
                  <c:v>414.1</c:v>
                </c:pt>
                <c:pt idx="4142">
                  <c:v>414.2</c:v>
                </c:pt>
                <c:pt idx="4143">
                  <c:v>414.3</c:v>
                </c:pt>
                <c:pt idx="4144">
                  <c:v>414.4</c:v>
                </c:pt>
                <c:pt idx="4145">
                  <c:v>414.5</c:v>
                </c:pt>
                <c:pt idx="4146">
                  <c:v>414.6</c:v>
                </c:pt>
                <c:pt idx="4147">
                  <c:v>414.7</c:v>
                </c:pt>
                <c:pt idx="4148">
                  <c:v>414.8</c:v>
                </c:pt>
                <c:pt idx="4149">
                  <c:v>414.9</c:v>
                </c:pt>
                <c:pt idx="4150">
                  <c:v>415</c:v>
                </c:pt>
                <c:pt idx="4151">
                  <c:v>415.1</c:v>
                </c:pt>
                <c:pt idx="4152">
                  <c:v>415.2</c:v>
                </c:pt>
                <c:pt idx="4153">
                  <c:v>415.3</c:v>
                </c:pt>
                <c:pt idx="4154">
                  <c:v>415.4</c:v>
                </c:pt>
                <c:pt idx="4155">
                  <c:v>415.5</c:v>
                </c:pt>
                <c:pt idx="4156">
                  <c:v>415.6</c:v>
                </c:pt>
                <c:pt idx="4157">
                  <c:v>415.7</c:v>
                </c:pt>
                <c:pt idx="4158">
                  <c:v>415.8</c:v>
                </c:pt>
                <c:pt idx="4159">
                  <c:v>415.9</c:v>
                </c:pt>
                <c:pt idx="4160">
                  <c:v>416</c:v>
                </c:pt>
                <c:pt idx="4161">
                  <c:v>416.1</c:v>
                </c:pt>
                <c:pt idx="4162">
                  <c:v>416.2</c:v>
                </c:pt>
                <c:pt idx="4163">
                  <c:v>416.3</c:v>
                </c:pt>
                <c:pt idx="4164">
                  <c:v>416.4</c:v>
                </c:pt>
                <c:pt idx="4165">
                  <c:v>416.5</c:v>
                </c:pt>
                <c:pt idx="4166">
                  <c:v>416.6</c:v>
                </c:pt>
                <c:pt idx="4167">
                  <c:v>416.7</c:v>
                </c:pt>
                <c:pt idx="4168">
                  <c:v>416.8</c:v>
                </c:pt>
                <c:pt idx="4169">
                  <c:v>416.9</c:v>
                </c:pt>
                <c:pt idx="4170">
                  <c:v>417</c:v>
                </c:pt>
                <c:pt idx="4171">
                  <c:v>417.1</c:v>
                </c:pt>
                <c:pt idx="4172">
                  <c:v>417.2</c:v>
                </c:pt>
                <c:pt idx="4173">
                  <c:v>417.3</c:v>
                </c:pt>
                <c:pt idx="4174">
                  <c:v>417.4</c:v>
                </c:pt>
                <c:pt idx="4175">
                  <c:v>417.5</c:v>
                </c:pt>
                <c:pt idx="4176">
                  <c:v>417.6</c:v>
                </c:pt>
                <c:pt idx="4177">
                  <c:v>417.7</c:v>
                </c:pt>
                <c:pt idx="4178">
                  <c:v>417.8</c:v>
                </c:pt>
                <c:pt idx="4179">
                  <c:v>417.9</c:v>
                </c:pt>
                <c:pt idx="4180">
                  <c:v>418</c:v>
                </c:pt>
                <c:pt idx="4181">
                  <c:v>418.1</c:v>
                </c:pt>
                <c:pt idx="4182">
                  <c:v>418.2</c:v>
                </c:pt>
                <c:pt idx="4183">
                  <c:v>418.3</c:v>
                </c:pt>
                <c:pt idx="4184">
                  <c:v>418.4</c:v>
                </c:pt>
                <c:pt idx="4185">
                  <c:v>418.5</c:v>
                </c:pt>
                <c:pt idx="4186">
                  <c:v>418.6</c:v>
                </c:pt>
                <c:pt idx="4187">
                  <c:v>418.7</c:v>
                </c:pt>
                <c:pt idx="4188">
                  <c:v>418.8</c:v>
                </c:pt>
                <c:pt idx="4189">
                  <c:v>418.9</c:v>
                </c:pt>
                <c:pt idx="4190">
                  <c:v>419</c:v>
                </c:pt>
                <c:pt idx="4191">
                  <c:v>419.1</c:v>
                </c:pt>
                <c:pt idx="4192">
                  <c:v>419.2</c:v>
                </c:pt>
                <c:pt idx="4193">
                  <c:v>419.3</c:v>
                </c:pt>
                <c:pt idx="4194">
                  <c:v>419.4</c:v>
                </c:pt>
                <c:pt idx="4195">
                  <c:v>419.5</c:v>
                </c:pt>
                <c:pt idx="4196">
                  <c:v>419.6</c:v>
                </c:pt>
                <c:pt idx="4197">
                  <c:v>419.7</c:v>
                </c:pt>
                <c:pt idx="4198">
                  <c:v>419.8</c:v>
                </c:pt>
                <c:pt idx="4199">
                  <c:v>419.9</c:v>
                </c:pt>
                <c:pt idx="4200">
                  <c:v>420</c:v>
                </c:pt>
                <c:pt idx="4201">
                  <c:v>420.1</c:v>
                </c:pt>
                <c:pt idx="4202">
                  <c:v>420.2</c:v>
                </c:pt>
                <c:pt idx="4203">
                  <c:v>420.3</c:v>
                </c:pt>
                <c:pt idx="4204">
                  <c:v>420.4</c:v>
                </c:pt>
                <c:pt idx="4205">
                  <c:v>420.5</c:v>
                </c:pt>
                <c:pt idx="4206">
                  <c:v>420.6</c:v>
                </c:pt>
                <c:pt idx="4207">
                  <c:v>420.7</c:v>
                </c:pt>
                <c:pt idx="4208">
                  <c:v>420.8</c:v>
                </c:pt>
                <c:pt idx="4209">
                  <c:v>420.9</c:v>
                </c:pt>
                <c:pt idx="4210">
                  <c:v>421</c:v>
                </c:pt>
                <c:pt idx="4211">
                  <c:v>421.1</c:v>
                </c:pt>
                <c:pt idx="4212">
                  <c:v>421.2</c:v>
                </c:pt>
                <c:pt idx="4213">
                  <c:v>421.3</c:v>
                </c:pt>
                <c:pt idx="4214">
                  <c:v>421.4</c:v>
                </c:pt>
                <c:pt idx="4215">
                  <c:v>421.5</c:v>
                </c:pt>
                <c:pt idx="4216">
                  <c:v>421.6</c:v>
                </c:pt>
                <c:pt idx="4217">
                  <c:v>421.7</c:v>
                </c:pt>
                <c:pt idx="4218">
                  <c:v>421.8</c:v>
                </c:pt>
                <c:pt idx="4219">
                  <c:v>421.9</c:v>
                </c:pt>
                <c:pt idx="4220">
                  <c:v>422</c:v>
                </c:pt>
                <c:pt idx="4221">
                  <c:v>422.1</c:v>
                </c:pt>
                <c:pt idx="4222">
                  <c:v>422.2</c:v>
                </c:pt>
                <c:pt idx="4223">
                  <c:v>422.3</c:v>
                </c:pt>
                <c:pt idx="4224">
                  <c:v>422.4</c:v>
                </c:pt>
                <c:pt idx="4225">
                  <c:v>422.5</c:v>
                </c:pt>
                <c:pt idx="4226">
                  <c:v>422.6</c:v>
                </c:pt>
                <c:pt idx="4227">
                  <c:v>422.7</c:v>
                </c:pt>
                <c:pt idx="4228">
                  <c:v>422.8</c:v>
                </c:pt>
                <c:pt idx="4229">
                  <c:v>422.9</c:v>
                </c:pt>
                <c:pt idx="4230">
                  <c:v>423</c:v>
                </c:pt>
                <c:pt idx="4231">
                  <c:v>423.1</c:v>
                </c:pt>
                <c:pt idx="4232">
                  <c:v>423.2</c:v>
                </c:pt>
                <c:pt idx="4233">
                  <c:v>423.3</c:v>
                </c:pt>
                <c:pt idx="4234">
                  <c:v>423.4</c:v>
                </c:pt>
                <c:pt idx="4235">
                  <c:v>423.5</c:v>
                </c:pt>
                <c:pt idx="4236">
                  <c:v>423.6</c:v>
                </c:pt>
                <c:pt idx="4237">
                  <c:v>423.7</c:v>
                </c:pt>
                <c:pt idx="4238">
                  <c:v>423.8</c:v>
                </c:pt>
                <c:pt idx="4239">
                  <c:v>423.9</c:v>
                </c:pt>
                <c:pt idx="4240">
                  <c:v>424</c:v>
                </c:pt>
                <c:pt idx="4241">
                  <c:v>424.1</c:v>
                </c:pt>
                <c:pt idx="4242">
                  <c:v>424.2</c:v>
                </c:pt>
                <c:pt idx="4243">
                  <c:v>424.3</c:v>
                </c:pt>
                <c:pt idx="4244">
                  <c:v>424.4</c:v>
                </c:pt>
                <c:pt idx="4245">
                  <c:v>424.5</c:v>
                </c:pt>
                <c:pt idx="4246">
                  <c:v>424.6</c:v>
                </c:pt>
                <c:pt idx="4247">
                  <c:v>424.7</c:v>
                </c:pt>
                <c:pt idx="4248">
                  <c:v>424.8</c:v>
                </c:pt>
                <c:pt idx="4249">
                  <c:v>424.9</c:v>
                </c:pt>
                <c:pt idx="4250">
                  <c:v>425</c:v>
                </c:pt>
                <c:pt idx="4251">
                  <c:v>425.1</c:v>
                </c:pt>
                <c:pt idx="4252">
                  <c:v>425.2</c:v>
                </c:pt>
                <c:pt idx="4253">
                  <c:v>425.3</c:v>
                </c:pt>
                <c:pt idx="4254">
                  <c:v>425.4</c:v>
                </c:pt>
                <c:pt idx="4255">
                  <c:v>425.5</c:v>
                </c:pt>
                <c:pt idx="4256">
                  <c:v>425.6</c:v>
                </c:pt>
                <c:pt idx="4257">
                  <c:v>425.7</c:v>
                </c:pt>
                <c:pt idx="4258">
                  <c:v>425.8</c:v>
                </c:pt>
                <c:pt idx="4259">
                  <c:v>425.9</c:v>
                </c:pt>
                <c:pt idx="4260">
                  <c:v>426</c:v>
                </c:pt>
                <c:pt idx="4261">
                  <c:v>426.1</c:v>
                </c:pt>
                <c:pt idx="4262">
                  <c:v>426.2</c:v>
                </c:pt>
                <c:pt idx="4263">
                  <c:v>426.3</c:v>
                </c:pt>
                <c:pt idx="4264">
                  <c:v>426.4</c:v>
                </c:pt>
                <c:pt idx="4265">
                  <c:v>426.5</c:v>
                </c:pt>
                <c:pt idx="4266">
                  <c:v>426.6</c:v>
                </c:pt>
                <c:pt idx="4267">
                  <c:v>426.7</c:v>
                </c:pt>
                <c:pt idx="4268">
                  <c:v>426.8</c:v>
                </c:pt>
                <c:pt idx="4269">
                  <c:v>426.9</c:v>
                </c:pt>
                <c:pt idx="4270">
                  <c:v>427</c:v>
                </c:pt>
                <c:pt idx="4271">
                  <c:v>427.1</c:v>
                </c:pt>
                <c:pt idx="4272">
                  <c:v>427.2</c:v>
                </c:pt>
                <c:pt idx="4273">
                  <c:v>427.3</c:v>
                </c:pt>
                <c:pt idx="4274">
                  <c:v>427.4</c:v>
                </c:pt>
                <c:pt idx="4275">
                  <c:v>427.5</c:v>
                </c:pt>
                <c:pt idx="4276">
                  <c:v>427.6</c:v>
                </c:pt>
                <c:pt idx="4277">
                  <c:v>427.7</c:v>
                </c:pt>
                <c:pt idx="4278">
                  <c:v>427.8</c:v>
                </c:pt>
                <c:pt idx="4279">
                  <c:v>427.9</c:v>
                </c:pt>
                <c:pt idx="4280">
                  <c:v>428</c:v>
                </c:pt>
                <c:pt idx="4281">
                  <c:v>428.1</c:v>
                </c:pt>
                <c:pt idx="4282">
                  <c:v>428.2</c:v>
                </c:pt>
                <c:pt idx="4283">
                  <c:v>428.3</c:v>
                </c:pt>
                <c:pt idx="4284">
                  <c:v>428.4</c:v>
                </c:pt>
                <c:pt idx="4285">
                  <c:v>428.5</c:v>
                </c:pt>
                <c:pt idx="4286">
                  <c:v>428.6</c:v>
                </c:pt>
                <c:pt idx="4287">
                  <c:v>428.7</c:v>
                </c:pt>
                <c:pt idx="4288">
                  <c:v>428.8</c:v>
                </c:pt>
                <c:pt idx="4289">
                  <c:v>428.9</c:v>
                </c:pt>
                <c:pt idx="4290">
                  <c:v>429</c:v>
                </c:pt>
                <c:pt idx="4291">
                  <c:v>429.1</c:v>
                </c:pt>
                <c:pt idx="4292">
                  <c:v>429.2</c:v>
                </c:pt>
                <c:pt idx="4293">
                  <c:v>429.3</c:v>
                </c:pt>
                <c:pt idx="4294">
                  <c:v>429.4</c:v>
                </c:pt>
                <c:pt idx="4295">
                  <c:v>429.5</c:v>
                </c:pt>
                <c:pt idx="4296">
                  <c:v>429.6</c:v>
                </c:pt>
                <c:pt idx="4297">
                  <c:v>429.7</c:v>
                </c:pt>
                <c:pt idx="4298">
                  <c:v>429.8</c:v>
                </c:pt>
                <c:pt idx="4299">
                  <c:v>429.9</c:v>
                </c:pt>
                <c:pt idx="4300">
                  <c:v>430</c:v>
                </c:pt>
                <c:pt idx="4301">
                  <c:v>430.1</c:v>
                </c:pt>
                <c:pt idx="4302">
                  <c:v>430.2</c:v>
                </c:pt>
                <c:pt idx="4303">
                  <c:v>430.3</c:v>
                </c:pt>
                <c:pt idx="4304">
                  <c:v>430.4</c:v>
                </c:pt>
                <c:pt idx="4305">
                  <c:v>430.5</c:v>
                </c:pt>
                <c:pt idx="4306">
                  <c:v>430.6</c:v>
                </c:pt>
                <c:pt idx="4307">
                  <c:v>430.7</c:v>
                </c:pt>
                <c:pt idx="4308">
                  <c:v>430.8</c:v>
                </c:pt>
                <c:pt idx="4309">
                  <c:v>430.9</c:v>
                </c:pt>
                <c:pt idx="4310">
                  <c:v>431</c:v>
                </c:pt>
                <c:pt idx="4311">
                  <c:v>431.1</c:v>
                </c:pt>
                <c:pt idx="4312">
                  <c:v>431.2</c:v>
                </c:pt>
                <c:pt idx="4313">
                  <c:v>431.3</c:v>
                </c:pt>
                <c:pt idx="4314">
                  <c:v>431.4</c:v>
                </c:pt>
                <c:pt idx="4315">
                  <c:v>431.5</c:v>
                </c:pt>
                <c:pt idx="4316">
                  <c:v>431.6</c:v>
                </c:pt>
                <c:pt idx="4317">
                  <c:v>431.7</c:v>
                </c:pt>
                <c:pt idx="4318">
                  <c:v>431.8</c:v>
                </c:pt>
                <c:pt idx="4319">
                  <c:v>431.9</c:v>
                </c:pt>
                <c:pt idx="4320">
                  <c:v>432</c:v>
                </c:pt>
                <c:pt idx="4321">
                  <c:v>432.1</c:v>
                </c:pt>
                <c:pt idx="4322">
                  <c:v>432.2</c:v>
                </c:pt>
                <c:pt idx="4323">
                  <c:v>432.3</c:v>
                </c:pt>
                <c:pt idx="4324">
                  <c:v>432.4</c:v>
                </c:pt>
                <c:pt idx="4325">
                  <c:v>432.5</c:v>
                </c:pt>
                <c:pt idx="4326">
                  <c:v>432.6</c:v>
                </c:pt>
                <c:pt idx="4327">
                  <c:v>432.7</c:v>
                </c:pt>
                <c:pt idx="4328">
                  <c:v>432.8</c:v>
                </c:pt>
                <c:pt idx="4329">
                  <c:v>432.9</c:v>
                </c:pt>
                <c:pt idx="4330">
                  <c:v>433</c:v>
                </c:pt>
                <c:pt idx="4331">
                  <c:v>433.1</c:v>
                </c:pt>
                <c:pt idx="4332">
                  <c:v>433.2</c:v>
                </c:pt>
                <c:pt idx="4333">
                  <c:v>433.3</c:v>
                </c:pt>
                <c:pt idx="4334">
                  <c:v>433.4</c:v>
                </c:pt>
                <c:pt idx="4335">
                  <c:v>433.5</c:v>
                </c:pt>
                <c:pt idx="4336">
                  <c:v>433.6</c:v>
                </c:pt>
                <c:pt idx="4337">
                  <c:v>433.7</c:v>
                </c:pt>
                <c:pt idx="4338">
                  <c:v>433.8</c:v>
                </c:pt>
                <c:pt idx="4339">
                  <c:v>433.9</c:v>
                </c:pt>
                <c:pt idx="4340">
                  <c:v>434</c:v>
                </c:pt>
                <c:pt idx="4341">
                  <c:v>434.1</c:v>
                </c:pt>
                <c:pt idx="4342">
                  <c:v>434.2</c:v>
                </c:pt>
                <c:pt idx="4343">
                  <c:v>434.3</c:v>
                </c:pt>
                <c:pt idx="4344">
                  <c:v>434.4</c:v>
                </c:pt>
                <c:pt idx="4345">
                  <c:v>434.5</c:v>
                </c:pt>
                <c:pt idx="4346">
                  <c:v>434.6</c:v>
                </c:pt>
                <c:pt idx="4347">
                  <c:v>434.7</c:v>
                </c:pt>
                <c:pt idx="4348">
                  <c:v>434.8</c:v>
                </c:pt>
                <c:pt idx="4349">
                  <c:v>434.9</c:v>
                </c:pt>
                <c:pt idx="4350">
                  <c:v>435</c:v>
                </c:pt>
                <c:pt idx="4351">
                  <c:v>435.1</c:v>
                </c:pt>
                <c:pt idx="4352">
                  <c:v>435.2</c:v>
                </c:pt>
                <c:pt idx="4353">
                  <c:v>435.3</c:v>
                </c:pt>
                <c:pt idx="4354">
                  <c:v>435.4</c:v>
                </c:pt>
                <c:pt idx="4355">
                  <c:v>435.5</c:v>
                </c:pt>
                <c:pt idx="4356">
                  <c:v>435.6</c:v>
                </c:pt>
                <c:pt idx="4357">
                  <c:v>435.7</c:v>
                </c:pt>
                <c:pt idx="4358">
                  <c:v>435.8</c:v>
                </c:pt>
                <c:pt idx="4359">
                  <c:v>435.9</c:v>
                </c:pt>
                <c:pt idx="4360">
                  <c:v>436</c:v>
                </c:pt>
                <c:pt idx="4361">
                  <c:v>436.1</c:v>
                </c:pt>
                <c:pt idx="4362">
                  <c:v>436.2</c:v>
                </c:pt>
                <c:pt idx="4363">
                  <c:v>436.3</c:v>
                </c:pt>
                <c:pt idx="4364">
                  <c:v>436.4</c:v>
                </c:pt>
                <c:pt idx="4365">
                  <c:v>436.5</c:v>
                </c:pt>
                <c:pt idx="4366">
                  <c:v>436.6</c:v>
                </c:pt>
                <c:pt idx="4367">
                  <c:v>436.7</c:v>
                </c:pt>
                <c:pt idx="4368">
                  <c:v>436.8</c:v>
                </c:pt>
                <c:pt idx="4369">
                  <c:v>436.9</c:v>
                </c:pt>
                <c:pt idx="4370">
                  <c:v>437</c:v>
                </c:pt>
                <c:pt idx="4371">
                  <c:v>437.1</c:v>
                </c:pt>
                <c:pt idx="4372">
                  <c:v>437.2</c:v>
                </c:pt>
                <c:pt idx="4373">
                  <c:v>437.3</c:v>
                </c:pt>
                <c:pt idx="4374">
                  <c:v>437.4</c:v>
                </c:pt>
                <c:pt idx="4375">
                  <c:v>437.5</c:v>
                </c:pt>
                <c:pt idx="4376">
                  <c:v>437.6</c:v>
                </c:pt>
                <c:pt idx="4377">
                  <c:v>437.7</c:v>
                </c:pt>
                <c:pt idx="4378">
                  <c:v>437.8</c:v>
                </c:pt>
                <c:pt idx="4379">
                  <c:v>437.9</c:v>
                </c:pt>
                <c:pt idx="4380">
                  <c:v>438</c:v>
                </c:pt>
                <c:pt idx="4381">
                  <c:v>438.1</c:v>
                </c:pt>
                <c:pt idx="4382">
                  <c:v>438.2</c:v>
                </c:pt>
                <c:pt idx="4383">
                  <c:v>438.3</c:v>
                </c:pt>
                <c:pt idx="4384">
                  <c:v>438.4</c:v>
                </c:pt>
                <c:pt idx="4385">
                  <c:v>438.5</c:v>
                </c:pt>
                <c:pt idx="4386">
                  <c:v>438.6</c:v>
                </c:pt>
                <c:pt idx="4387">
                  <c:v>438.7</c:v>
                </c:pt>
                <c:pt idx="4388">
                  <c:v>438.8</c:v>
                </c:pt>
                <c:pt idx="4389">
                  <c:v>438.9</c:v>
                </c:pt>
                <c:pt idx="4390">
                  <c:v>439</c:v>
                </c:pt>
                <c:pt idx="4391">
                  <c:v>439.1</c:v>
                </c:pt>
                <c:pt idx="4392">
                  <c:v>439.2</c:v>
                </c:pt>
                <c:pt idx="4393">
                  <c:v>439.3</c:v>
                </c:pt>
                <c:pt idx="4394">
                  <c:v>439.4</c:v>
                </c:pt>
                <c:pt idx="4395">
                  <c:v>439.5</c:v>
                </c:pt>
                <c:pt idx="4396">
                  <c:v>439.6</c:v>
                </c:pt>
                <c:pt idx="4397">
                  <c:v>439.7</c:v>
                </c:pt>
                <c:pt idx="4398">
                  <c:v>439.8</c:v>
                </c:pt>
                <c:pt idx="4399">
                  <c:v>439.9</c:v>
                </c:pt>
                <c:pt idx="4400">
                  <c:v>440</c:v>
                </c:pt>
                <c:pt idx="4401">
                  <c:v>440.1</c:v>
                </c:pt>
                <c:pt idx="4402">
                  <c:v>440.2</c:v>
                </c:pt>
                <c:pt idx="4403">
                  <c:v>440.3</c:v>
                </c:pt>
                <c:pt idx="4404">
                  <c:v>440.4</c:v>
                </c:pt>
                <c:pt idx="4405">
                  <c:v>440.5</c:v>
                </c:pt>
                <c:pt idx="4406">
                  <c:v>440.6</c:v>
                </c:pt>
                <c:pt idx="4407">
                  <c:v>440.7</c:v>
                </c:pt>
                <c:pt idx="4408">
                  <c:v>440.8</c:v>
                </c:pt>
                <c:pt idx="4409">
                  <c:v>440.9</c:v>
                </c:pt>
                <c:pt idx="4410">
                  <c:v>441</c:v>
                </c:pt>
                <c:pt idx="4411">
                  <c:v>441.1</c:v>
                </c:pt>
                <c:pt idx="4412">
                  <c:v>441.2</c:v>
                </c:pt>
                <c:pt idx="4413">
                  <c:v>441.3</c:v>
                </c:pt>
                <c:pt idx="4414">
                  <c:v>441.4</c:v>
                </c:pt>
                <c:pt idx="4415">
                  <c:v>441.5</c:v>
                </c:pt>
                <c:pt idx="4416">
                  <c:v>441.6</c:v>
                </c:pt>
                <c:pt idx="4417">
                  <c:v>441.7</c:v>
                </c:pt>
                <c:pt idx="4418">
                  <c:v>441.8</c:v>
                </c:pt>
                <c:pt idx="4419">
                  <c:v>441.9</c:v>
                </c:pt>
                <c:pt idx="4420">
                  <c:v>442</c:v>
                </c:pt>
                <c:pt idx="4421">
                  <c:v>442.1</c:v>
                </c:pt>
                <c:pt idx="4422">
                  <c:v>442.2</c:v>
                </c:pt>
                <c:pt idx="4423">
                  <c:v>442.3</c:v>
                </c:pt>
                <c:pt idx="4424">
                  <c:v>442.4</c:v>
                </c:pt>
                <c:pt idx="4425">
                  <c:v>442.5</c:v>
                </c:pt>
                <c:pt idx="4426">
                  <c:v>442.6</c:v>
                </c:pt>
                <c:pt idx="4427">
                  <c:v>442.7</c:v>
                </c:pt>
                <c:pt idx="4428">
                  <c:v>442.8</c:v>
                </c:pt>
                <c:pt idx="4429">
                  <c:v>442.9</c:v>
                </c:pt>
                <c:pt idx="4430">
                  <c:v>443</c:v>
                </c:pt>
                <c:pt idx="4431">
                  <c:v>443.1</c:v>
                </c:pt>
                <c:pt idx="4432">
                  <c:v>443.2</c:v>
                </c:pt>
                <c:pt idx="4433">
                  <c:v>443.3</c:v>
                </c:pt>
                <c:pt idx="4434">
                  <c:v>443.4</c:v>
                </c:pt>
                <c:pt idx="4435">
                  <c:v>443.5</c:v>
                </c:pt>
                <c:pt idx="4436">
                  <c:v>443.6</c:v>
                </c:pt>
                <c:pt idx="4437">
                  <c:v>443.7</c:v>
                </c:pt>
                <c:pt idx="4438">
                  <c:v>443.8</c:v>
                </c:pt>
                <c:pt idx="4439">
                  <c:v>443.9</c:v>
                </c:pt>
                <c:pt idx="4440">
                  <c:v>444</c:v>
                </c:pt>
                <c:pt idx="4441">
                  <c:v>444.1</c:v>
                </c:pt>
                <c:pt idx="4442">
                  <c:v>444.2</c:v>
                </c:pt>
                <c:pt idx="4443">
                  <c:v>444.3</c:v>
                </c:pt>
                <c:pt idx="4444">
                  <c:v>444.4</c:v>
                </c:pt>
                <c:pt idx="4445">
                  <c:v>444.5</c:v>
                </c:pt>
                <c:pt idx="4446">
                  <c:v>444.6</c:v>
                </c:pt>
                <c:pt idx="4447">
                  <c:v>444.7</c:v>
                </c:pt>
                <c:pt idx="4448">
                  <c:v>444.8</c:v>
                </c:pt>
                <c:pt idx="4449">
                  <c:v>444.9</c:v>
                </c:pt>
                <c:pt idx="4450">
                  <c:v>445</c:v>
                </c:pt>
                <c:pt idx="4451">
                  <c:v>445.1</c:v>
                </c:pt>
                <c:pt idx="4452">
                  <c:v>445.2</c:v>
                </c:pt>
                <c:pt idx="4453">
                  <c:v>445.3</c:v>
                </c:pt>
                <c:pt idx="4454">
                  <c:v>445.4</c:v>
                </c:pt>
                <c:pt idx="4455">
                  <c:v>445.5</c:v>
                </c:pt>
                <c:pt idx="4456">
                  <c:v>445.6</c:v>
                </c:pt>
                <c:pt idx="4457">
                  <c:v>445.7</c:v>
                </c:pt>
                <c:pt idx="4458">
                  <c:v>445.8</c:v>
                </c:pt>
                <c:pt idx="4459">
                  <c:v>445.9</c:v>
                </c:pt>
                <c:pt idx="4460">
                  <c:v>446</c:v>
                </c:pt>
                <c:pt idx="4461">
                  <c:v>446.1</c:v>
                </c:pt>
                <c:pt idx="4462">
                  <c:v>446.2</c:v>
                </c:pt>
                <c:pt idx="4463">
                  <c:v>446.3</c:v>
                </c:pt>
                <c:pt idx="4464">
                  <c:v>446.4</c:v>
                </c:pt>
                <c:pt idx="4465">
                  <c:v>446.5</c:v>
                </c:pt>
                <c:pt idx="4466">
                  <c:v>446.6</c:v>
                </c:pt>
                <c:pt idx="4467">
                  <c:v>446.7</c:v>
                </c:pt>
                <c:pt idx="4468">
                  <c:v>446.8</c:v>
                </c:pt>
                <c:pt idx="4469">
                  <c:v>446.9</c:v>
                </c:pt>
                <c:pt idx="4470">
                  <c:v>447</c:v>
                </c:pt>
                <c:pt idx="4471">
                  <c:v>447.1</c:v>
                </c:pt>
                <c:pt idx="4472">
                  <c:v>447.2</c:v>
                </c:pt>
                <c:pt idx="4473">
                  <c:v>447.3</c:v>
                </c:pt>
                <c:pt idx="4474">
                  <c:v>447.4</c:v>
                </c:pt>
                <c:pt idx="4475">
                  <c:v>447.5</c:v>
                </c:pt>
                <c:pt idx="4476">
                  <c:v>447.6</c:v>
                </c:pt>
                <c:pt idx="4477">
                  <c:v>447.7</c:v>
                </c:pt>
                <c:pt idx="4478">
                  <c:v>447.8</c:v>
                </c:pt>
                <c:pt idx="4479">
                  <c:v>447.9</c:v>
                </c:pt>
                <c:pt idx="4480">
                  <c:v>448</c:v>
                </c:pt>
                <c:pt idx="4481">
                  <c:v>448.1</c:v>
                </c:pt>
                <c:pt idx="4482">
                  <c:v>448.2</c:v>
                </c:pt>
                <c:pt idx="4483">
                  <c:v>448.3</c:v>
                </c:pt>
                <c:pt idx="4484">
                  <c:v>448.4</c:v>
                </c:pt>
                <c:pt idx="4485">
                  <c:v>448.5</c:v>
                </c:pt>
                <c:pt idx="4486">
                  <c:v>448.6</c:v>
                </c:pt>
                <c:pt idx="4487">
                  <c:v>448.7</c:v>
                </c:pt>
                <c:pt idx="4488">
                  <c:v>448.8</c:v>
                </c:pt>
                <c:pt idx="4489">
                  <c:v>448.9</c:v>
                </c:pt>
                <c:pt idx="4490">
                  <c:v>449</c:v>
                </c:pt>
                <c:pt idx="4491">
                  <c:v>449.1</c:v>
                </c:pt>
                <c:pt idx="4492">
                  <c:v>449.2</c:v>
                </c:pt>
                <c:pt idx="4493">
                  <c:v>449.3</c:v>
                </c:pt>
                <c:pt idx="4494">
                  <c:v>449.4</c:v>
                </c:pt>
                <c:pt idx="4495">
                  <c:v>449.5</c:v>
                </c:pt>
                <c:pt idx="4496">
                  <c:v>449.6</c:v>
                </c:pt>
                <c:pt idx="4497">
                  <c:v>449.7</c:v>
                </c:pt>
                <c:pt idx="4498">
                  <c:v>449.8</c:v>
                </c:pt>
                <c:pt idx="4499">
                  <c:v>449.9</c:v>
                </c:pt>
                <c:pt idx="4500">
                  <c:v>450</c:v>
                </c:pt>
                <c:pt idx="4501">
                  <c:v>450.1</c:v>
                </c:pt>
                <c:pt idx="4502">
                  <c:v>450.2</c:v>
                </c:pt>
                <c:pt idx="4503">
                  <c:v>450.3</c:v>
                </c:pt>
                <c:pt idx="4504">
                  <c:v>450.4</c:v>
                </c:pt>
                <c:pt idx="4505">
                  <c:v>450.5</c:v>
                </c:pt>
                <c:pt idx="4506">
                  <c:v>450.6</c:v>
                </c:pt>
                <c:pt idx="4507">
                  <c:v>450.7</c:v>
                </c:pt>
                <c:pt idx="4508">
                  <c:v>450.8</c:v>
                </c:pt>
                <c:pt idx="4509">
                  <c:v>450.9</c:v>
                </c:pt>
                <c:pt idx="4510">
                  <c:v>451</c:v>
                </c:pt>
                <c:pt idx="4511">
                  <c:v>451.1</c:v>
                </c:pt>
                <c:pt idx="4512">
                  <c:v>451.2</c:v>
                </c:pt>
                <c:pt idx="4513">
                  <c:v>451.3</c:v>
                </c:pt>
                <c:pt idx="4514">
                  <c:v>451.4</c:v>
                </c:pt>
                <c:pt idx="4515">
                  <c:v>451.5</c:v>
                </c:pt>
                <c:pt idx="4516">
                  <c:v>451.6</c:v>
                </c:pt>
                <c:pt idx="4517">
                  <c:v>451.7</c:v>
                </c:pt>
                <c:pt idx="4518">
                  <c:v>451.8</c:v>
                </c:pt>
                <c:pt idx="4519">
                  <c:v>451.9</c:v>
                </c:pt>
                <c:pt idx="4520">
                  <c:v>452</c:v>
                </c:pt>
                <c:pt idx="4521">
                  <c:v>452.1</c:v>
                </c:pt>
                <c:pt idx="4522">
                  <c:v>452.2</c:v>
                </c:pt>
                <c:pt idx="4523">
                  <c:v>452.3</c:v>
                </c:pt>
                <c:pt idx="4524">
                  <c:v>452.4</c:v>
                </c:pt>
                <c:pt idx="4525">
                  <c:v>452.5</c:v>
                </c:pt>
                <c:pt idx="4526">
                  <c:v>452.6</c:v>
                </c:pt>
                <c:pt idx="4527">
                  <c:v>452.7</c:v>
                </c:pt>
                <c:pt idx="4528">
                  <c:v>452.8</c:v>
                </c:pt>
                <c:pt idx="4529">
                  <c:v>452.9</c:v>
                </c:pt>
                <c:pt idx="4530">
                  <c:v>453</c:v>
                </c:pt>
                <c:pt idx="4531">
                  <c:v>453.1</c:v>
                </c:pt>
                <c:pt idx="4532">
                  <c:v>453.2</c:v>
                </c:pt>
                <c:pt idx="4533">
                  <c:v>453.3</c:v>
                </c:pt>
                <c:pt idx="4534">
                  <c:v>453.4</c:v>
                </c:pt>
                <c:pt idx="4535">
                  <c:v>453.5</c:v>
                </c:pt>
                <c:pt idx="4536">
                  <c:v>453.6</c:v>
                </c:pt>
                <c:pt idx="4537">
                  <c:v>453.7</c:v>
                </c:pt>
                <c:pt idx="4538">
                  <c:v>453.8</c:v>
                </c:pt>
                <c:pt idx="4539">
                  <c:v>453.9</c:v>
                </c:pt>
                <c:pt idx="4540">
                  <c:v>454</c:v>
                </c:pt>
                <c:pt idx="4541">
                  <c:v>454.1</c:v>
                </c:pt>
                <c:pt idx="4542">
                  <c:v>454.2</c:v>
                </c:pt>
                <c:pt idx="4543">
                  <c:v>454.3</c:v>
                </c:pt>
                <c:pt idx="4544">
                  <c:v>454.4</c:v>
                </c:pt>
                <c:pt idx="4545">
                  <c:v>454.5</c:v>
                </c:pt>
                <c:pt idx="4546">
                  <c:v>454.6</c:v>
                </c:pt>
                <c:pt idx="4547">
                  <c:v>454.7</c:v>
                </c:pt>
                <c:pt idx="4548">
                  <c:v>454.8</c:v>
                </c:pt>
                <c:pt idx="4549">
                  <c:v>454.9</c:v>
                </c:pt>
                <c:pt idx="4550">
                  <c:v>455</c:v>
                </c:pt>
                <c:pt idx="4551">
                  <c:v>455.1</c:v>
                </c:pt>
                <c:pt idx="4552">
                  <c:v>455.2</c:v>
                </c:pt>
                <c:pt idx="4553">
                  <c:v>455.3</c:v>
                </c:pt>
                <c:pt idx="4554">
                  <c:v>455.4</c:v>
                </c:pt>
                <c:pt idx="4555">
                  <c:v>455.5</c:v>
                </c:pt>
                <c:pt idx="4556">
                  <c:v>455.6</c:v>
                </c:pt>
                <c:pt idx="4557">
                  <c:v>455.7</c:v>
                </c:pt>
                <c:pt idx="4558">
                  <c:v>455.8</c:v>
                </c:pt>
                <c:pt idx="4559">
                  <c:v>455.9</c:v>
                </c:pt>
                <c:pt idx="4560">
                  <c:v>456</c:v>
                </c:pt>
                <c:pt idx="4561">
                  <c:v>456.1</c:v>
                </c:pt>
                <c:pt idx="4562">
                  <c:v>456.2</c:v>
                </c:pt>
                <c:pt idx="4563">
                  <c:v>456.3</c:v>
                </c:pt>
                <c:pt idx="4564">
                  <c:v>456.4</c:v>
                </c:pt>
                <c:pt idx="4565">
                  <c:v>456.5</c:v>
                </c:pt>
                <c:pt idx="4566">
                  <c:v>456.6</c:v>
                </c:pt>
                <c:pt idx="4567">
                  <c:v>456.7</c:v>
                </c:pt>
                <c:pt idx="4568">
                  <c:v>456.8</c:v>
                </c:pt>
                <c:pt idx="4569">
                  <c:v>456.9</c:v>
                </c:pt>
                <c:pt idx="4570">
                  <c:v>457</c:v>
                </c:pt>
                <c:pt idx="4571">
                  <c:v>457.1</c:v>
                </c:pt>
                <c:pt idx="4572">
                  <c:v>457.2</c:v>
                </c:pt>
                <c:pt idx="4573">
                  <c:v>457.3</c:v>
                </c:pt>
                <c:pt idx="4574">
                  <c:v>457.4</c:v>
                </c:pt>
                <c:pt idx="4575">
                  <c:v>457.5</c:v>
                </c:pt>
                <c:pt idx="4576">
                  <c:v>457.6</c:v>
                </c:pt>
                <c:pt idx="4577">
                  <c:v>457.7</c:v>
                </c:pt>
                <c:pt idx="4578">
                  <c:v>457.8</c:v>
                </c:pt>
                <c:pt idx="4579">
                  <c:v>457.9</c:v>
                </c:pt>
                <c:pt idx="4580">
                  <c:v>458</c:v>
                </c:pt>
                <c:pt idx="4581">
                  <c:v>458.1</c:v>
                </c:pt>
                <c:pt idx="4582">
                  <c:v>458.2</c:v>
                </c:pt>
                <c:pt idx="4583">
                  <c:v>458.3</c:v>
                </c:pt>
                <c:pt idx="4584">
                  <c:v>458.4</c:v>
                </c:pt>
                <c:pt idx="4585">
                  <c:v>458.5</c:v>
                </c:pt>
                <c:pt idx="4586">
                  <c:v>458.6</c:v>
                </c:pt>
                <c:pt idx="4587">
                  <c:v>458.7</c:v>
                </c:pt>
                <c:pt idx="4588">
                  <c:v>458.8</c:v>
                </c:pt>
                <c:pt idx="4589">
                  <c:v>458.9</c:v>
                </c:pt>
                <c:pt idx="4590">
                  <c:v>459</c:v>
                </c:pt>
                <c:pt idx="4591">
                  <c:v>459.1</c:v>
                </c:pt>
                <c:pt idx="4592">
                  <c:v>459.2</c:v>
                </c:pt>
                <c:pt idx="4593">
                  <c:v>459.3</c:v>
                </c:pt>
                <c:pt idx="4594">
                  <c:v>459.4</c:v>
                </c:pt>
                <c:pt idx="4595">
                  <c:v>459.5</c:v>
                </c:pt>
                <c:pt idx="4596">
                  <c:v>459.6</c:v>
                </c:pt>
                <c:pt idx="4597">
                  <c:v>459.7</c:v>
                </c:pt>
                <c:pt idx="4598">
                  <c:v>459.8</c:v>
                </c:pt>
                <c:pt idx="4599">
                  <c:v>459.9</c:v>
                </c:pt>
                <c:pt idx="4600">
                  <c:v>460</c:v>
                </c:pt>
                <c:pt idx="4601">
                  <c:v>460.1</c:v>
                </c:pt>
                <c:pt idx="4602">
                  <c:v>460.2</c:v>
                </c:pt>
                <c:pt idx="4603">
                  <c:v>460.3</c:v>
                </c:pt>
                <c:pt idx="4604">
                  <c:v>460.4</c:v>
                </c:pt>
                <c:pt idx="4605">
                  <c:v>460.5</c:v>
                </c:pt>
                <c:pt idx="4606">
                  <c:v>460.6</c:v>
                </c:pt>
                <c:pt idx="4607">
                  <c:v>460.7</c:v>
                </c:pt>
                <c:pt idx="4608">
                  <c:v>460.8</c:v>
                </c:pt>
                <c:pt idx="4609">
                  <c:v>460.9</c:v>
                </c:pt>
                <c:pt idx="4610">
                  <c:v>461</c:v>
                </c:pt>
                <c:pt idx="4611">
                  <c:v>461.1</c:v>
                </c:pt>
                <c:pt idx="4612">
                  <c:v>461.2</c:v>
                </c:pt>
                <c:pt idx="4613">
                  <c:v>461.3</c:v>
                </c:pt>
                <c:pt idx="4614">
                  <c:v>461.4</c:v>
                </c:pt>
                <c:pt idx="4615">
                  <c:v>461.5</c:v>
                </c:pt>
                <c:pt idx="4616">
                  <c:v>461.6</c:v>
                </c:pt>
                <c:pt idx="4617">
                  <c:v>461.7</c:v>
                </c:pt>
                <c:pt idx="4618">
                  <c:v>461.8</c:v>
                </c:pt>
                <c:pt idx="4619">
                  <c:v>461.9</c:v>
                </c:pt>
                <c:pt idx="4620">
                  <c:v>462</c:v>
                </c:pt>
                <c:pt idx="4621">
                  <c:v>462.1</c:v>
                </c:pt>
                <c:pt idx="4622">
                  <c:v>462.2</c:v>
                </c:pt>
                <c:pt idx="4623">
                  <c:v>462.3</c:v>
                </c:pt>
                <c:pt idx="4624">
                  <c:v>462.4</c:v>
                </c:pt>
                <c:pt idx="4625">
                  <c:v>462.5</c:v>
                </c:pt>
                <c:pt idx="4626">
                  <c:v>462.6</c:v>
                </c:pt>
                <c:pt idx="4627">
                  <c:v>462.7</c:v>
                </c:pt>
                <c:pt idx="4628">
                  <c:v>462.8</c:v>
                </c:pt>
                <c:pt idx="4629">
                  <c:v>462.9</c:v>
                </c:pt>
                <c:pt idx="4630">
                  <c:v>463</c:v>
                </c:pt>
                <c:pt idx="4631">
                  <c:v>463.1</c:v>
                </c:pt>
                <c:pt idx="4632">
                  <c:v>463.2</c:v>
                </c:pt>
                <c:pt idx="4633">
                  <c:v>463.3</c:v>
                </c:pt>
                <c:pt idx="4634">
                  <c:v>463.4</c:v>
                </c:pt>
                <c:pt idx="4635">
                  <c:v>463.5</c:v>
                </c:pt>
                <c:pt idx="4636">
                  <c:v>463.6</c:v>
                </c:pt>
                <c:pt idx="4637">
                  <c:v>463.7</c:v>
                </c:pt>
                <c:pt idx="4638">
                  <c:v>463.8</c:v>
                </c:pt>
                <c:pt idx="4639">
                  <c:v>463.9</c:v>
                </c:pt>
                <c:pt idx="4640">
                  <c:v>464</c:v>
                </c:pt>
                <c:pt idx="4641">
                  <c:v>464.1</c:v>
                </c:pt>
                <c:pt idx="4642">
                  <c:v>464.2</c:v>
                </c:pt>
                <c:pt idx="4643">
                  <c:v>464.3</c:v>
                </c:pt>
                <c:pt idx="4644">
                  <c:v>464.4</c:v>
                </c:pt>
                <c:pt idx="4645">
                  <c:v>464.5</c:v>
                </c:pt>
                <c:pt idx="4646">
                  <c:v>464.6</c:v>
                </c:pt>
                <c:pt idx="4647">
                  <c:v>464.7</c:v>
                </c:pt>
                <c:pt idx="4648">
                  <c:v>464.8</c:v>
                </c:pt>
                <c:pt idx="4649">
                  <c:v>464.9</c:v>
                </c:pt>
                <c:pt idx="4650">
                  <c:v>465</c:v>
                </c:pt>
                <c:pt idx="4651">
                  <c:v>465.1</c:v>
                </c:pt>
                <c:pt idx="4652">
                  <c:v>465.2</c:v>
                </c:pt>
                <c:pt idx="4653">
                  <c:v>465.3</c:v>
                </c:pt>
                <c:pt idx="4654">
                  <c:v>465.4</c:v>
                </c:pt>
                <c:pt idx="4655">
                  <c:v>465.5</c:v>
                </c:pt>
                <c:pt idx="4656">
                  <c:v>465.6</c:v>
                </c:pt>
                <c:pt idx="4657">
                  <c:v>465.7</c:v>
                </c:pt>
                <c:pt idx="4658">
                  <c:v>465.8</c:v>
                </c:pt>
                <c:pt idx="4659">
                  <c:v>465.9</c:v>
                </c:pt>
                <c:pt idx="4660">
                  <c:v>466</c:v>
                </c:pt>
                <c:pt idx="4661">
                  <c:v>466.1</c:v>
                </c:pt>
                <c:pt idx="4662">
                  <c:v>466.2</c:v>
                </c:pt>
                <c:pt idx="4663">
                  <c:v>466.3</c:v>
                </c:pt>
                <c:pt idx="4664">
                  <c:v>466.4</c:v>
                </c:pt>
                <c:pt idx="4665">
                  <c:v>466.5</c:v>
                </c:pt>
                <c:pt idx="4666">
                  <c:v>466.6</c:v>
                </c:pt>
                <c:pt idx="4667">
                  <c:v>466.7</c:v>
                </c:pt>
                <c:pt idx="4668">
                  <c:v>466.8</c:v>
                </c:pt>
                <c:pt idx="4669">
                  <c:v>466.9</c:v>
                </c:pt>
                <c:pt idx="4670">
                  <c:v>467</c:v>
                </c:pt>
                <c:pt idx="4671">
                  <c:v>467.1</c:v>
                </c:pt>
                <c:pt idx="4672">
                  <c:v>467.2</c:v>
                </c:pt>
                <c:pt idx="4673">
                  <c:v>467.3</c:v>
                </c:pt>
                <c:pt idx="4674">
                  <c:v>467.4</c:v>
                </c:pt>
                <c:pt idx="4675">
                  <c:v>467.5</c:v>
                </c:pt>
                <c:pt idx="4676">
                  <c:v>467.6</c:v>
                </c:pt>
                <c:pt idx="4677">
                  <c:v>467.7</c:v>
                </c:pt>
                <c:pt idx="4678">
                  <c:v>467.8</c:v>
                </c:pt>
                <c:pt idx="4679">
                  <c:v>467.9</c:v>
                </c:pt>
                <c:pt idx="4680">
                  <c:v>468</c:v>
                </c:pt>
                <c:pt idx="4681">
                  <c:v>468.1</c:v>
                </c:pt>
                <c:pt idx="4682">
                  <c:v>468.2</c:v>
                </c:pt>
                <c:pt idx="4683">
                  <c:v>468.3</c:v>
                </c:pt>
                <c:pt idx="4684">
                  <c:v>468.4</c:v>
                </c:pt>
                <c:pt idx="4685">
                  <c:v>468.5</c:v>
                </c:pt>
                <c:pt idx="4686">
                  <c:v>468.6</c:v>
                </c:pt>
                <c:pt idx="4687">
                  <c:v>468.7</c:v>
                </c:pt>
                <c:pt idx="4688">
                  <c:v>468.8</c:v>
                </c:pt>
                <c:pt idx="4689">
                  <c:v>468.9</c:v>
                </c:pt>
                <c:pt idx="4690">
                  <c:v>469</c:v>
                </c:pt>
                <c:pt idx="4691">
                  <c:v>469.1</c:v>
                </c:pt>
                <c:pt idx="4692">
                  <c:v>469.2</c:v>
                </c:pt>
                <c:pt idx="4693">
                  <c:v>469.3</c:v>
                </c:pt>
                <c:pt idx="4694">
                  <c:v>469.4</c:v>
                </c:pt>
                <c:pt idx="4695">
                  <c:v>469.5</c:v>
                </c:pt>
                <c:pt idx="4696">
                  <c:v>469.6</c:v>
                </c:pt>
                <c:pt idx="4697">
                  <c:v>469.7</c:v>
                </c:pt>
                <c:pt idx="4698">
                  <c:v>469.8</c:v>
                </c:pt>
                <c:pt idx="4699">
                  <c:v>469.9</c:v>
                </c:pt>
                <c:pt idx="4700">
                  <c:v>470</c:v>
                </c:pt>
                <c:pt idx="4701">
                  <c:v>470.1</c:v>
                </c:pt>
                <c:pt idx="4702">
                  <c:v>470.2</c:v>
                </c:pt>
                <c:pt idx="4703">
                  <c:v>470.3</c:v>
                </c:pt>
                <c:pt idx="4704">
                  <c:v>470.4</c:v>
                </c:pt>
                <c:pt idx="4705">
                  <c:v>470.5</c:v>
                </c:pt>
                <c:pt idx="4706">
                  <c:v>470.6</c:v>
                </c:pt>
                <c:pt idx="4707">
                  <c:v>470.7</c:v>
                </c:pt>
                <c:pt idx="4708">
                  <c:v>470.8</c:v>
                </c:pt>
                <c:pt idx="4709">
                  <c:v>470.9</c:v>
                </c:pt>
                <c:pt idx="4710">
                  <c:v>471</c:v>
                </c:pt>
                <c:pt idx="4711">
                  <c:v>471.1</c:v>
                </c:pt>
                <c:pt idx="4712">
                  <c:v>471.2</c:v>
                </c:pt>
                <c:pt idx="4713">
                  <c:v>471.3</c:v>
                </c:pt>
                <c:pt idx="4714">
                  <c:v>471.4</c:v>
                </c:pt>
                <c:pt idx="4715">
                  <c:v>471.5</c:v>
                </c:pt>
                <c:pt idx="4716">
                  <c:v>471.6</c:v>
                </c:pt>
                <c:pt idx="4717">
                  <c:v>471.7</c:v>
                </c:pt>
                <c:pt idx="4718">
                  <c:v>471.8</c:v>
                </c:pt>
                <c:pt idx="4719">
                  <c:v>471.9</c:v>
                </c:pt>
                <c:pt idx="4720">
                  <c:v>472</c:v>
                </c:pt>
                <c:pt idx="4721">
                  <c:v>472.1</c:v>
                </c:pt>
                <c:pt idx="4722">
                  <c:v>472.2</c:v>
                </c:pt>
                <c:pt idx="4723">
                  <c:v>472.3</c:v>
                </c:pt>
                <c:pt idx="4724">
                  <c:v>472.4</c:v>
                </c:pt>
                <c:pt idx="4725">
                  <c:v>472.5</c:v>
                </c:pt>
                <c:pt idx="4726">
                  <c:v>472.6</c:v>
                </c:pt>
                <c:pt idx="4727">
                  <c:v>472.7</c:v>
                </c:pt>
                <c:pt idx="4728">
                  <c:v>472.8</c:v>
                </c:pt>
                <c:pt idx="4729">
                  <c:v>472.9</c:v>
                </c:pt>
                <c:pt idx="4730">
                  <c:v>473</c:v>
                </c:pt>
                <c:pt idx="4731">
                  <c:v>473.1</c:v>
                </c:pt>
                <c:pt idx="4732">
                  <c:v>473.2</c:v>
                </c:pt>
                <c:pt idx="4733">
                  <c:v>473.3</c:v>
                </c:pt>
                <c:pt idx="4734">
                  <c:v>473.4</c:v>
                </c:pt>
                <c:pt idx="4735">
                  <c:v>473.5</c:v>
                </c:pt>
                <c:pt idx="4736">
                  <c:v>473.6</c:v>
                </c:pt>
                <c:pt idx="4737">
                  <c:v>473.7</c:v>
                </c:pt>
                <c:pt idx="4738">
                  <c:v>473.8</c:v>
                </c:pt>
                <c:pt idx="4739">
                  <c:v>473.9</c:v>
                </c:pt>
                <c:pt idx="4740">
                  <c:v>474</c:v>
                </c:pt>
                <c:pt idx="4741">
                  <c:v>474.1</c:v>
                </c:pt>
                <c:pt idx="4742">
                  <c:v>474.2</c:v>
                </c:pt>
                <c:pt idx="4743">
                  <c:v>474.3</c:v>
                </c:pt>
                <c:pt idx="4744">
                  <c:v>474.4</c:v>
                </c:pt>
                <c:pt idx="4745">
                  <c:v>474.5</c:v>
                </c:pt>
                <c:pt idx="4746">
                  <c:v>474.6</c:v>
                </c:pt>
                <c:pt idx="4747">
                  <c:v>474.7</c:v>
                </c:pt>
                <c:pt idx="4748">
                  <c:v>474.8</c:v>
                </c:pt>
                <c:pt idx="4749">
                  <c:v>474.9</c:v>
                </c:pt>
                <c:pt idx="4750">
                  <c:v>475</c:v>
                </c:pt>
                <c:pt idx="4751">
                  <c:v>475.1</c:v>
                </c:pt>
                <c:pt idx="4752">
                  <c:v>475.2</c:v>
                </c:pt>
                <c:pt idx="4753">
                  <c:v>475.3</c:v>
                </c:pt>
                <c:pt idx="4754">
                  <c:v>475.4</c:v>
                </c:pt>
                <c:pt idx="4755">
                  <c:v>475.5</c:v>
                </c:pt>
                <c:pt idx="4756">
                  <c:v>475.6</c:v>
                </c:pt>
                <c:pt idx="4757">
                  <c:v>475.7</c:v>
                </c:pt>
                <c:pt idx="4758">
                  <c:v>475.8</c:v>
                </c:pt>
                <c:pt idx="4759">
                  <c:v>475.9</c:v>
                </c:pt>
                <c:pt idx="4760">
                  <c:v>476</c:v>
                </c:pt>
                <c:pt idx="4761">
                  <c:v>476.1</c:v>
                </c:pt>
                <c:pt idx="4762">
                  <c:v>476.2</c:v>
                </c:pt>
                <c:pt idx="4763">
                  <c:v>476.3</c:v>
                </c:pt>
                <c:pt idx="4764">
                  <c:v>476.4</c:v>
                </c:pt>
                <c:pt idx="4765">
                  <c:v>476.5</c:v>
                </c:pt>
                <c:pt idx="4766">
                  <c:v>476.6</c:v>
                </c:pt>
                <c:pt idx="4767">
                  <c:v>476.7</c:v>
                </c:pt>
                <c:pt idx="4768">
                  <c:v>476.8</c:v>
                </c:pt>
                <c:pt idx="4769">
                  <c:v>476.9</c:v>
                </c:pt>
                <c:pt idx="4770">
                  <c:v>477</c:v>
                </c:pt>
                <c:pt idx="4771">
                  <c:v>477.1</c:v>
                </c:pt>
                <c:pt idx="4772">
                  <c:v>477.2</c:v>
                </c:pt>
                <c:pt idx="4773">
                  <c:v>477.3</c:v>
                </c:pt>
                <c:pt idx="4774">
                  <c:v>477.4</c:v>
                </c:pt>
                <c:pt idx="4775">
                  <c:v>477.5</c:v>
                </c:pt>
                <c:pt idx="4776">
                  <c:v>477.6</c:v>
                </c:pt>
                <c:pt idx="4777">
                  <c:v>477.7</c:v>
                </c:pt>
                <c:pt idx="4778">
                  <c:v>477.8</c:v>
                </c:pt>
                <c:pt idx="4779">
                  <c:v>477.9</c:v>
                </c:pt>
                <c:pt idx="4780">
                  <c:v>478</c:v>
                </c:pt>
                <c:pt idx="4781">
                  <c:v>478.1</c:v>
                </c:pt>
                <c:pt idx="4782">
                  <c:v>478.2</c:v>
                </c:pt>
                <c:pt idx="4783">
                  <c:v>478.3</c:v>
                </c:pt>
                <c:pt idx="4784">
                  <c:v>478.4</c:v>
                </c:pt>
                <c:pt idx="4785">
                  <c:v>478.5</c:v>
                </c:pt>
                <c:pt idx="4786">
                  <c:v>478.6</c:v>
                </c:pt>
                <c:pt idx="4787">
                  <c:v>478.7</c:v>
                </c:pt>
                <c:pt idx="4788">
                  <c:v>478.8</c:v>
                </c:pt>
                <c:pt idx="4789">
                  <c:v>478.9</c:v>
                </c:pt>
                <c:pt idx="4790">
                  <c:v>479</c:v>
                </c:pt>
                <c:pt idx="4791">
                  <c:v>479.1</c:v>
                </c:pt>
                <c:pt idx="4792">
                  <c:v>479.2</c:v>
                </c:pt>
                <c:pt idx="4793">
                  <c:v>479.3</c:v>
                </c:pt>
                <c:pt idx="4794">
                  <c:v>479.4</c:v>
                </c:pt>
                <c:pt idx="4795">
                  <c:v>479.5</c:v>
                </c:pt>
                <c:pt idx="4796">
                  <c:v>479.6</c:v>
                </c:pt>
                <c:pt idx="4797">
                  <c:v>479.7</c:v>
                </c:pt>
                <c:pt idx="4798">
                  <c:v>479.8</c:v>
                </c:pt>
                <c:pt idx="4799">
                  <c:v>479.9</c:v>
                </c:pt>
                <c:pt idx="4800">
                  <c:v>480</c:v>
                </c:pt>
                <c:pt idx="4801">
                  <c:v>480.1</c:v>
                </c:pt>
                <c:pt idx="4802">
                  <c:v>480.2</c:v>
                </c:pt>
                <c:pt idx="4803">
                  <c:v>480.3</c:v>
                </c:pt>
                <c:pt idx="4804">
                  <c:v>480.4</c:v>
                </c:pt>
                <c:pt idx="4805">
                  <c:v>480.5</c:v>
                </c:pt>
                <c:pt idx="4806">
                  <c:v>480.6</c:v>
                </c:pt>
                <c:pt idx="4807">
                  <c:v>480.7</c:v>
                </c:pt>
                <c:pt idx="4808">
                  <c:v>480.8</c:v>
                </c:pt>
                <c:pt idx="4809">
                  <c:v>480.9</c:v>
                </c:pt>
                <c:pt idx="4810">
                  <c:v>481</c:v>
                </c:pt>
                <c:pt idx="4811">
                  <c:v>481.1</c:v>
                </c:pt>
                <c:pt idx="4812">
                  <c:v>481.2</c:v>
                </c:pt>
                <c:pt idx="4813">
                  <c:v>481.3</c:v>
                </c:pt>
                <c:pt idx="4814">
                  <c:v>481.4</c:v>
                </c:pt>
                <c:pt idx="4815">
                  <c:v>481.5</c:v>
                </c:pt>
                <c:pt idx="4816">
                  <c:v>481.6</c:v>
                </c:pt>
                <c:pt idx="4817">
                  <c:v>481.7</c:v>
                </c:pt>
                <c:pt idx="4818">
                  <c:v>481.8</c:v>
                </c:pt>
                <c:pt idx="4819">
                  <c:v>481.9</c:v>
                </c:pt>
                <c:pt idx="4820">
                  <c:v>482</c:v>
                </c:pt>
                <c:pt idx="4821">
                  <c:v>482.1</c:v>
                </c:pt>
                <c:pt idx="4822">
                  <c:v>482.2</c:v>
                </c:pt>
                <c:pt idx="4823">
                  <c:v>482.3</c:v>
                </c:pt>
                <c:pt idx="4824">
                  <c:v>482.4</c:v>
                </c:pt>
                <c:pt idx="4825">
                  <c:v>482.5</c:v>
                </c:pt>
                <c:pt idx="4826">
                  <c:v>482.6</c:v>
                </c:pt>
                <c:pt idx="4827">
                  <c:v>482.7</c:v>
                </c:pt>
                <c:pt idx="4828">
                  <c:v>482.8</c:v>
                </c:pt>
                <c:pt idx="4829">
                  <c:v>482.9</c:v>
                </c:pt>
                <c:pt idx="4830">
                  <c:v>483</c:v>
                </c:pt>
                <c:pt idx="4831">
                  <c:v>483.1</c:v>
                </c:pt>
                <c:pt idx="4832">
                  <c:v>483.2</c:v>
                </c:pt>
                <c:pt idx="4833">
                  <c:v>483.3</c:v>
                </c:pt>
                <c:pt idx="4834">
                  <c:v>483.4</c:v>
                </c:pt>
                <c:pt idx="4835">
                  <c:v>483.5</c:v>
                </c:pt>
                <c:pt idx="4836">
                  <c:v>483.6</c:v>
                </c:pt>
                <c:pt idx="4837">
                  <c:v>483.7</c:v>
                </c:pt>
                <c:pt idx="4838">
                  <c:v>483.8</c:v>
                </c:pt>
                <c:pt idx="4839">
                  <c:v>483.9</c:v>
                </c:pt>
                <c:pt idx="4840">
                  <c:v>484</c:v>
                </c:pt>
                <c:pt idx="4841">
                  <c:v>484.1</c:v>
                </c:pt>
                <c:pt idx="4842">
                  <c:v>484.2</c:v>
                </c:pt>
                <c:pt idx="4843">
                  <c:v>484.3</c:v>
                </c:pt>
                <c:pt idx="4844">
                  <c:v>484.4</c:v>
                </c:pt>
                <c:pt idx="4845">
                  <c:v>484.5</c:v>
                </c:pt>
                <c:pt idx="4846">
                  <c:v>484.6</c:v>
                </c:pt>
                <c:pt idx="4847">
                  <c:v>484.7</c:v>
                </c:pt>
                <c:pt idx="4848">
                  <c:v>484.8</c:v>
                </c:pt>
                <c:pt idx="4849">
                  <c:v>484.9</c:v>
                </c:pt>
                <c:pt idx="4850">
                  <c:v>485</c:v>
                </c:pt>
                <c:pt idx="4851">
                  <c:v>485.1</c:v>
                </c:pt>
                <c:pt idx="4852">
                  <c:v>485.2</c:v>
                </c:pt>
                <c:pt idx="4853">
                  <c:v>485.3</c:v>
                </c:pt>
                <c:pt idx="4854">
                  <c:v>485.4</c:v>
                </c:pt>
                <c:pt idx="4855">
                  <c:v>485.5</c:v>
                </c:pt>
                <c:pt idx="4856">
                  <c:v>485.6</c:v>
                </c:pt>
                <c:pt idx="4857">
                  <c:v>485.7</c:v>
                </c:pt>
                <c:pt idx="4858">
                  <c:v>485.8</c:v>
                </c:pt>
                <c:pt idx="4859">
                  <c:v>485.9</c:v>
                </c:pt>
                <c:pt idx="4860">
                  <c:v>486</c:v>
                </c:pt>
                <c:pt idx="4861">
                  <c:v>486.1</c:v>
                </c:pt>
                <c:pt idx="4862">
                  <c:v>486.2</c:v>
                </c:pt>
                <c:pt idx="4863">
                  <c:v>486.3</c:v>
                </c:pt>
                <c:pt idx="4864">
                  <c:v>486.4</c:v>
                </c:pt>
                <c:pt idx="4865">
                  <c:v>486.5</c:v>
                </c:pt>
                <c:pt idx="4866">
                  <c:v>486.6</c:v>
                </c:pt>
                <c:pt idx="4867">
                  <c:v>486.7</c:v>
                </c:pt>
                <c:pt idx="4868">
                  <c:v>486.8</c:v>
                </c:pt>
                <c:pt idx="4869">
                  <c:v>486.9</c:v>
                </c:pt>
                <c:pt idx="4870">
                  <c:v>487</c:v>
                </c:pt>
                <c:pt idx="4871">
                  <c:v>487.1</c:v>
                </c:pt>
                <c:pt idx="4872">
                  <c:v>487.2</c:v>
                </c:pt>
                <c:pt idx="4873">
                  <c:v>487.3</c:v>
                </c:pt>
                <c:pt idx="4874">
                  <c:v>487.4</c:v>
                </c:pt>
                <c:pt idx="4875">
                  <c:v>487.5</c:v>
                </c:pt>
                <c:pt idx="4876">
                  <c:v>487.6</c:v>
                </c:pt>
                <c:pt idx="4877">
                  <c:v>487.7</c:v>
                </c:pt>
                <c:pt idx="4878">
                  <c:v>487.8</c:v>
                </c:pt>
                <c:pt idx="4879">
                  <c:v>487.9</c:v>
                </c:pt>
                <c:pt idx="4880">
                  <c:v>488</c:v>
                </c:pt>
                <c:pt idx="4881">
                  <c:v>488.1</c:v>
                </c:pt>
                <c:pt idx="4882">
                  <c:v>488.2</c:v>
                </c:pt>
                <c:pt idx="4883">
                  <c:v>488.3</c:v>
                </c:pt>
                <c:pt idx="4884">
                  <c:v>488.4</c:v>
                </c:pt>
                <c:pt idx="4885">
                  <c:v>488.5</c:v>
                </c:pt>
                <c:pt idx="4886">
                  <c:v>488.6</c:v>
                </c:pt>
                <c:pt idx="4887">
                  <c:v>488.7</c:v>
                </c:pt>
                <c:pt idx="4888">
                  <c:v>488.8</c:v>
                </c:pt>
                <c:pt idx="4889">
                  <c:v>488.9</c:v>
                </c:pt>
                <c:pt idx="4890">
                  <c:v>489</c:v>
                </c:pt>
                <c:pt idx="4891">
                  <c:v>489.1</c:v>
                </c:pt>
                <c:pt idx="4892">
                  <c:v>489.2</c:v>
                </c:pt>
                <c:pt idx="4893">
                  <c:v>489.3</c:v>
                </c:pt>
                <c:pt idx="4894">
                  <c:v>489.4</c:v>
                </c:pt>
                <c:pt idx="4895">
                  <c:v>489.5</c:v>
                </c:pt>
                <c:pt idx="4896">
                  <c:v>489.6</c:v>
                </c:pt>
                <c:pt idx="4897">
                  <c:v>489.7</c:v>
                </c:pt>
                <c:pt idx="4898">
                  <c:v>489.8</c:v>
                </c:pt>
                <c:pt idx="4899">
                  <c:v>489.9</c:v>
                </c:pt>
                <c:pt idx="4900">
                  <c:v>490</c:v>
                </c:pt>
                <c:pt idx="4901">
                  <c:v>490.1</c:v>
                </c:pt>
                <c:pt idx="4902">
                  <c:v>490.2</c:v>
                </c:pt>
                <c:pt idx="4903">
                  <c:v>490.3</c:v>
                </c:pt>
                <c:pt idx="4904">
                  <c:v>490.4</c:v>
                </c:pt>
                <c:pt idx="4905">
                  <c:v>490.5</c:v>
                </c:pt>
                <c:pt idx="4906">
                  <c:v>490.6</c:v>
                </c:pt>
                <c:pt idx="4907">
                  <c:v>490.7</c:v>
                </c:pt>
                <c:pt idx="4908">
                  <c:v>490.8</c:v>
                </c:pt>
                <c:pt idx="4909">
                  <c:v>490.9</c:v>
                </c:pt>
                <c:pt idx="4910">
                  <c:v>491</c:v>
                </c:pt>
                <c:pt idx="4911">
                  <c:v>491.1</c:v>
                </c:pt>
                <c:pt idx="4912">
                  <c:v>491.2</c:v>
                </c:pt>
                <c:pt idx="4913">
                  <c:v>491.3</c:v>
                </c:pt>
                <c:pt idx="4914">
                  <c:v>491.4</c:v>
                </c:pt>
                <c:pt idx="4915">
                  <c:v>491.5</c:v>
                </c:pt>
                <c:pt idx="4916">
                  <c:v>491.6</c:v>
                </c:pt>
                <c:pt idx="4917">
                  <c:v>491.7</c:v>
                </c:pt>
                <c:pt idx="4918">
                  <c:v>491.8</c:v>
                </c:pt>
                <c:pt idx="4919">
                  <c:v>491.9</c:v>
                </c:pt>
                <c:pt idx="4920">
                  <c:v>492</c:v>
                </c:pt>
                <c:pt idx="4921">
                  <c:v>492.1</c:v>
                </c:pt>
                <c:pt idx="4922">
                  <c:v>492.2</c:v>
                </c:pt>
                <c:pt idx="4923">
                  <c:v>492.3</c:v>
                </c:pt>
                <c:pt idx="4924">
                  <c:v>492.4</c:v>
                </c:pt>
                <c:pt idx="4925">
                  <c:v>492.5</c:v>
                </c:pt>
                <c:pt idx="4926">
                  <c:v>492.6</c:v>
                </c:pt>
                <c:pt idx="4927">
                  <c:v>492.7</c:v>
                </c:pt>
                <c:pt idx="4928">
                  <c:v>492.8</c:v>
                </c:pt>
                <c:pt idx="4929">
                  <c:v>492.9</c:v>
                </c:pt>
                <c:pt idx="4930">
                  <c:v>493</c:v>
                </c:pt>
                <c:pt idx="4931">
                  <c:v>493.1</c:v>
                </c:pt>
                <c:pt idx="4932">
                  <c:v>493.2</c:v>
                </c:pt>
                <c:pt idx="4933">
                  <c:v>493.3</c:v>
                </c:pt>
                <c:pt idx="4934">
                  <c:v>493.4</c:v>
                </c:pt>
                <c:pt idx="4935">
                  <c:v>493.5</c:v>
                </c:pt>
                <c:pt idx="4936">
                  <c:v>493.6</c:v>
                </c:pt>
                <c:pt idx="4937">
                  <c:v>493.7</c:v>
                </c:pt>
                <c:pt idx="4938">
                  <c:v>493.8</c:v>
                </c:pt>
                <c:pt idx="4939">
                  <c:v>493.9</c:v>
                </c:pt>
                <c:pt idx="4940">
                  <c:v>494</c:v>
                </c:pt>
                <c:pt idx="4941">
                  <c:v>494.1</c:v>
                </c:pt>
                <c:pt idx="4942">
                  <c:v>494.2</c:v>
                </c:pt>
                <c:pt idx="4943">
                  <c:v>494.3</c:v>
                </c:pt>
                <c:pt idx="4944">
                  <c:v>494.4</c:v>
                </c:pt>
                <c:pt idx="4945">
                  <c:v>494.5</c:v>
                </c:pt>
                <c:pt idx="4946">
                  <c:v>494.6</c:v>
                </c:pt>
                <c:pt idx="4947">
                  <c:v>494.7</c:v>
                </c:pt>
                <c:pt idx="4948">
                  <c:v>494.8</c:v>
                </c:pt>
                <c:pt idx="4949">
                  <c:v>494.9</c:v>
                </c:pt>
                <c:pt idx="4950">
                  <c:v>495</c:v>
                </c:pt>
                <c:pt idx="4951">
                  <c:v>495.1</c:v>
                </c:pt>
                <c:pt idx="4952">
                  <c:v>495.2</c:v>
                </c:pt>
                <c:pt idx="4953">
                  <c:v>495.3</c:v>
                </c:pt>
                <c:pt idx="4954">
                  <c:v>495.4</c:v>
                </c:pt>
                <c:pt idx="4955">
                  <c:v>495.5</c:v>
                </c:pt>
                <c:pt idx="4956">
                  <c:v>495.6</c:v>
                </c:pt>
                <c:pt idx="4957">
                  <c:v>495.7</c:v>
                </c:pt>
                <c:pt idx="4958">
                  <c:v>495.8</c:v>
                </c:pt>
                <c:pt idx="4959">
                  <c:v>495.9</c:v>
                </c:pt>
                <c:pt idx="4960">
                  <c:v>496</c:v>
                </c:pt>
                <c:pt idx="4961">
                  <c:v>496.1</c:v>
                </c:pt>
                <c:pt idx="4962">
                  <c:v>496.2</c:v>
                </c:pt>
                <c:pt idx="4963">
                  <c:v>496.3</c:v>
                </c:pt>
                <c:pt idx="4964">
                  <c:v>496.4</c:v>
                </c:pt>
                <c:pt idx="4965">
                  <c:v>496.5</c:v>
                </c:pt>
                <c:pt idx="4966">
                  <c:v>496.6</c:v>
                </c:pt>
                <c:pt idx="4967">
                  <c:v>496.7</c:v>
                </c:pt>
                <c:pt idx="4968">
                  <c:v>496.8</c:v>
                </c:pt>
                <c:pt idx="4969">
                  <c:v>496.9</c:v>
                </c:pt>
                <c:pt idx="4970">
                  <c:v>497</c:v>
                </c:pt>
                <c:pt idx="4971">
                  <c:v>497.1</c:v>
                </c:pt>
                <c:pt idx="4972">
                  <c:v>497.2</c:v>
                </c:pt>
                <c:pt idx="4973">
                  <c:v>497.3</c:v>
                </c:pt>
                <c:pt idx="4974">
                  <c:v>497.4</c:v>
                </c:pt>
                <c:pt idx="4975">
                  <c:v>497.5</c:v>
                </c:pt>
                <c:pt idx="4976">
                  <c:v>497.6</c:v>
                </c:pt>
                <c:pt idx="4977">
                  <c:v>497.7</c:v>
                </c:pt>
                <c:pt idx="4978">
                  <c:v>497.8</c:v>
                </c:pt>
                <c:pt idx="4979">
                  <c:v>497.9</c:v>
                </c:pt>
                <c:pt idx="4980">
                  <c:v>498</c:v>
                </c:pt>
                <c:pt idx="4981">
                  <c:v>498.1</c:v>
                </c:pt>
                <c:pt idx="4982">
                  <c:v>498.2</c:v>
                </c:pt>
                <c:pt idx="4983">
                  <c:v>498.3</c:v>
                </c:pt>
                <c:pt idx="4984">
                  <c:v>498.4</c:v>
                </c:pt>
                <c:pt idx="4985">
                  <c:v>498.5</c:v>
                </c:pt>
                <c:pt idx="4986">
                  <c:v>498.6</c:v>
                </c:pt>
                <c:pt idx="4987">
                  <c:v>498.7</c:v>
                </c:pt>
                <c:pt idx="4988">
                  <c:v>498.8</c:v>
                </c:pt>
                <c:pt idx="4989">
                  <c:v>498.9</c:v>
                </c:pt>
                <c:pt idx="4990">
                  <c:v>499</c:v>
                </c:pt>
                <c:pt idx="4991">
                  <c:v>499.1</c:v>
                </c:pt>
                <c:pt idx="4992">
                  <c:v>499.2</c:v>
                </c:pt>
                <c:pt idx="4993">
                  <c:v>499.3</c:v>
                </c:pt>
                <c:pt idx="4994">
                  <c:v>499.4</c:v>
                </c:pt>
                <c:pt idx="4995">
                  <c:v>499.5</c:v>
                </c:pt>
                <c:pt idx="4996">
                  <c:v>499.6</c:v>
                </c:pt>
                <c:pt idx="4997">
                  <c:v>499.7</c:v>
                </c:pt>
                <c:pt idx="4998">
                  <c:v>499.8</c:v>
                </c:pt>
                <c:pt idx="4999">
                  <c:v>499.9</c:v>
                </c:pt>
                <c:pt idx="5000">
                  <c:v>500</c:v>
                </c:pt>
              </c:numCache>
            </c:numRef>
          </c:xVal>
          <c:yVal>
            <c:numRef>
              <c:f>Viewer!$M$3:$M$5003</c:f>
              <c:numCache>
                <c:formatCode>General</c:formatCode>
                <c:ptCount val="5001"/>
                <c:pt idx="0">
                  <c:v>-1.0471699899161668E-3</c:v>
                </c:pt>
                <c:pt idx="1">
                  <c:v>-7.0931746195518515E-3</c:v>
                </c:pt>
                <c:pt idx="2">
                  <c:v>-1.3136848554738859E-2</c:v>
                </c:pt>
                <c:pt idx="3">
                  <c:v>-1.9178026513529581E-2</c:v>
                </c:pt>
                <c:pt idx="4">
                  <c:v>-2.5216543292296729E-2</c:v>
                </c:pt>
                <c:pt idx="5">
                  <c:v>-3.1252233791821023E-2</c:v>
                </c:pt>
                <c:pt idx="6">
                  <c:v>-3.7284933043362237E-2</c:v>
                </c:pt>
                <c:pt idx="7">
                  <c:v>-4.3314476234709798E-2</c:v>
                </c:pt>
                <c:pt idx="8">
                  <c:v>-4.9340698736208333E-2</c:v>
                </c:pt>
                <c:pt idx="9">
                  <c:v>-5.5363436126754713E-2</c:v>
                </c:pt>
                <c:pt idx="10">
                  <c:v>-6.138252421976207E-2</c:v>
                </c:pt>
                <c:pt idx="11">
                  <c:v>-6.7397799089086718E-2</c:v>
                </c:pt>
                <c:pt idx="12">
                  <c:v>-7.3409097094914083E-2</c:v>
                </c:pt>
                <c:pt idx="13">
                  <c:v>-7.9416254909599152E-2</c:v>
                </c:pt>
                <c:pt idx="14">
                  <c:v>-8.5419109543457952E-2</c:v>
                </c:pt>
                <c:pt idx="15">
                  <c:v>-9.1417498370505446E-2</c:v>
                </c:pt>
                <c:pt idx="16">
                  <c:v>-9.7411259154136121E-2</c:v>
                </c:pt>
                <c:pt idx="17">
                  <c:v>-0.10340023007274292</c:v>
                </c:pt>
                <c:pt idx="18">
                  <c:v>-0.10938424974527086</c:v>
                </c:pt>
                <c:pt idx="19">
                  <c:v>-0.11536315725670089</c:v>
                </c:pt>
                <c:pt idx="20">
                  <c:v>-0.12133679218346029</c:v>
                </c:pt>
                <c:pt idx="21">
                  <c:v>-0.12730499461875544</c:v>
                </c:pt>
                <c:pt idx="22">
                  <c:v>-0.13326760519782285</c:v>
                </c:pt>
                <c:pt idx="23">
                  <c:v>-0.13922446512309475</c:v>
                </c:pt>
                <c:pt idx="24">
                  <c:v>-0.14517541618927515</c:v>
                </c:pt>
                <c:pt idx="25">
                  <c:v>-0.15112030080832223</c:v>
                </c:pt>
                <c:pt idx="26">
                  <c:v>-0.15705896203433325</c:v>
                </c:pt>
                <c:pt idx="27">
                  <c:v>-0.1629912435883282</c:v>
                </c:pt>
                <c:pt idx="28">
                  <c:v>-0.16891698988292805</c:v>
                </c:pt>
                <c:pt idx="29">
                  <c:v>-0.17483604604692382</c:v>
                </c:pt>
                <c:pt idx="30">
                  <c:v>-0.18074825794973265</c:v>
                </c:pt>
                <c:pt idx="31">
                  <c:v>-0.18665347222573639</c:v>
                </c:pt>
                <c:pt idx="32">
                  <c:v>-0.19255153629850025</c:v>
                </c:pt>
                <c:pt idx="33">
                  <c:v>-0.1984422984048663</c:v>
                </c:pt>
                <c:pt idx="34">
                  <c:v>-0.20432560761891855</c:v>
                </c:pt>
                <c:pt idx="35">
                  <c:v>-0.21020131387581578</c:v>
                </c:pt>
                <c:pt idx="36">
                  <c:v>-0.21606926799548881</c:v>
                </c:pt>
                <c:pt idx="37">
                  <c:v>-0.22192932170619745</c:v>
                </c:pt>
                <c:pt idx="38">
                  <c:v>-0.22778132766794468</c:v>
                </c:pt>
                <c:pt idx="39">
                  <c:v>-0.23362513949574304</c:v>
                </c:pt>
                <c:pt idx="40">
                  <c:v>-0.23946061178273062</c:v>
                </c:pt>
                <c:pt idx="41">
                  <c:v>-0.24528760012313242</c:v>
                </c:pt>
                <c:pt idx="42">
                  <c:v>-0.251105961135064</c:v>
                </c:pt>
                <c:pt idx="43">
                  <c:v>-0.25691555248317266</c:v>
                </c:pt>
                <c:pt idx="44">
                  <c:v>-0.26271623290111429</c:v>
                </c:pt>
                <c:pt idx="45">
                  <c:v>-0.26850786221386058</c:v>
                </c:pt>
                <c:pt idx="46">
                  <c:v>-0.27429030135983457</c:v>
                </c:pt>
                <c:pt idx="47">
                  <c:v>-0.28006341241287003</c:v>
                </c:pt>
                <c:pt idx="48">
                  <c:v>-0.28582705860399149</c:v>
                </c:pt>
                <c:pt idx="49">
                  <c:v>-0.29158110434301177</c:v>
                </c:pt>
                <c:pt idx="50">
                  <c:v>-0.29732541523994299</c:v>
                </c:pt>
                <c:pt idx="51">
                  <c:v>-0.30305985812621883</c:v>
                </c:pt>
                <c:pt idx="52">
                  <c:v>-0.3087843010757228</c:v>
                </c:pt>
                <c:pt idx="53">
                  <c:v>-0.31449861342562119</c:v>
                </c:pt>
                <c:pt idx="54">
                  <c:v>-0.32020266579699636</c:v>
                </c:pt>
                <c:pt idx="55">
                  <c:v>-0.3258963301152768</c:v>
                </c:pt>
                <c:pt idx="56">
                  <c:v>-0.33157947963046214</c:v>
                </c:pt>
                <c:pt idx="57">
                  <c:v>-0.33725198893713787</c:v>
                </c:pt>
                <c:pt idx="58">
                  <c:v>-0.34291373399427855</c:v>
                </c:pt>
                <c:pt idx="59">
                  <c:v>-0.34856459214483559</c:v>
                </c:pt>
                <c:pt idx="60">
                  <c:v>-0.35420444213510571</c:v>
                </c:pt>
                <c:pt idx="61">
                  <c:v>-0.35983316413387861</c:v>
                </c:pt>
                <c:pt idx="62">
                  <c:v>-0.36545063975135988</c:v>
                </c:pt>
                <c:pt idx="63">
                  <c:v>-0.37105675205786559</c:v>
                </c:pt>
                <c:pt idx="64">
                  <c:v>-0.37665138560228739</c:v>
                </c:pt>
                <c:pt idx="65">
                  <c:v>-0.38223442643032313</c:v>
                </c:pt>
                <c:pt idx="66">
                  <c:v>-0.38780576210247197</c:v>
                </c:pt>
                <c:pt idx="67">
                  <c:v>-0.39336528171178969</c:v>
                </c:pt>
                <c:pt idx="68">
                  <c:v>-0.39891287590140201</c:v>
                </c:pt>
                <c:pt idx="69">
                  <c:v>-0.40444843688177368</c:v>
                </c:pt>
                <c:pt idx="70">
                  <c:v>-0.40997185844772938</c:v>
                </c:pt>
                <c:pt idx="71">
                  <c:v>-0.41548303599522474</c:v>
                </c:pt>
                <c:pt idx="72">
                  <c:v>-0.42098186653786501</c:v>
                </c:pt>
                <c:pt idx="73">
                  <c:v>-0.42646824872316708</c:v>
                </c:pt>
                <c:pt idx="74">
                  <c:v>-0.43194208284856495</c:v>
                </c:pt>
                <c:pt idx="75">
                  <c:v>-0.43740327087715303</c:v>
                </c:pt>
                <c:pt idx="76">
                  <c:v>-0.44285171645316834</c:v>
                </c:pt>
                <c:pt idx="77">
                  <c:v>-0.44828732491720552</c:v>
                </c:pt>
                <c:pt idx="78">
                  <c:v>-0.45371000332116479</c:v>
                </c:pt>
                <c:pt idx="79">
                  <c:v>-0.45911966044292951</c:v>
                </c:pt>
                <c:pt idx="80">
                  <c:v>-0.46451620680077138</c:v>
                </c:pt>
                <c:pt idx="81">
                  <c:v>-0.46989955466748046</c:v>
                </c:pt>
                <c:pt idx="82">
                  <c:v>-0.47526961808421819</c:v>
                </c:pt>
                <c:pt idx="83">
                  <c:v>-0.48062631287409202</c:v>
                </c:pt>
                <c:pt idx="84">
                  <c:v>-0.48596955665544667</c:v>
                </c:pt>
                <c:pt idx="85">
                  <c:v>-0.49129926885487435</c:v>
                </c:pt>
                <c:pt idx="86">
                  <c:v>-0.49661537071993744</c:v>
                </c:pt>
                <c:pt idx="87">
                  <c:v>-0.50191778533160503</c:v>
                </c:pt>
                <c:pt idx="88">
                  <c:v>-0.50720643761639872</c:v>
                </c:pt>
                <c:pt idx="89">
                  <c:v>-0.51248125435824798</c:v>
                </c:pt>
                <c:pt idx="90">
                  <c:v>-0.51774216421005159</c:v>
                </c:pt>
                <c:pt idx="91">
                  <c:v>-0.52298909770494451</c:v>
                </c:pt>
                <c:pt idx="92">
                  <c:v>-0.5282219872672671</c:v>
                </c:pt>
                <c:pt idx="93">
                  <c:v>-0.53344076722323663</c:v>
                </c:pt>
                <c:pt idx="94">
                  <c:v>-0.53864537381131694</c:v>
                </c:pt>
                <c:pt idx="95">
                  <c:v>-0.54383574519228839</c:v>
                </c:pt>
                <c:pt idx="96">
                  <c:v>-0.54901182145901206</c:v>
                </c:pt>
                <c:pt idx="97">
                  <c:v>-0.5541735446458903</c:v>
                </c:pt>
                <c:pt idx="98">
                  <c:v>-0.55932085873801995</c:v>
                </c:pt>
                <c:pt idx="99">
                  <c:v>-0.56445370968003739</c:v>
                </c:pt>
                <c:pt idx="100">
                  <c:v>-0.56957204538465522</c:v>
                </c:pt>
                <c:pt idx="101">
                  <c:v>-0.57467581574088722</c:v>
                </c:pt>
                <c:pt idx="102">
                  <c:v>-0.57976497262196103</c:v>
                </c:pt>
                <c:pt idx="103">
                  <c:v>-0.58483946989291835</c:v>
                </c:pt>
                <c:pt idx="104">
                  <c:v>-0.58989926341790022</c:v>
                </c:pt>
                <c:pt idx="105">
                  <c:v>-0.5949443110671162</c:v>
                </c:pt>
                <c:pt idx="106">
                  <c:v>-0.59997457272349752</c:v>
                </c:pt>
                <c:pt idx="107">
                  <c:v>-0.60499001028903188</c:v>
                </c:pt>
                <c:pt idx="108">
                  <c:v>-0.60999058769077963</c:v>
                </c:pt>
                <c:pt idx="109">
                  <c:v>-0.61497627088656981</c:v>
                </c:pt>
                <c:pt idx="110">
                  <c:v>-0.61994702787037648</c:v>
                </c:pt>
                <c:pt idx="111">
                  <c:v>-0.62490282867737201</c:v>
                </c:pt>
                <c:pt idx="112">
                  <c:v>-0.62984364538865956</c:v>
                </c:pt>
                <c:pt idx="113">
                  <c:v>-0.63476945213568148</c:v>
                </c:pt>
                <c:pt idx="114">
                  <c:v>-0.639680225104304</c:v>
                </c:pt>
                <c:pt idx="115">
                  <c:v>-0.64457594253857842</c:v>
                </c:pt>
                <c:pt idx="116">
                  <c:v>-0.649456584744176</c:v>
                </c:pt>
                <c:pt idx="117">
                  <c:v>-0.65432213409149864</c:v>
                </c:pt>
                <c:pt idx="118">
                  <c:v>-0.6591725750184616</c:v>
                </c:pt>
                <c:pt idx="119">
                  <c:v>-0.66400789403295224</c:v>
                </c:pt>
                <c:pt idx="120">
                  <c:v>-0.66882807971495972</c:v>
                </c:pt>
                <c:pt idx="121">
                  <c:v>-0.67363312271837872</c:v>
                </c:pt>
                <c:pt idx="122">
                  <c:v>-0.67842301577248543</c:v>
                </c:pt>
                <c:pt idx="123">
                  <c:v>-0.68319775368308533</c:v>
                </c:pt>
                <c:pt idx="124">
                  <c:v>-0.68795733333333342</c:v>
                </c:pt>
                <c:pt idx="125">
                  <c:v>-0.69270175368422648</c:v>
                </c:pt>
                <c:pt idx="126">
                  <c:v>-0.69743101577476774</c:v>
                </c:pt>
                <c:pt idx="127">
                  <c:v>-0.70214512272180163</c:v>
                </c:pt>
                <c:pt idx="128">
                  <c:v>-0.70684407971952279</c:v>
                </c:pt>
                <c:pt idx="129">
                  <c:v>-0.71152789403865457</c:v>
                </c:pt>
                <c:pt idx="130">
                  <c:v>-0.71619657502530243</c:v>
                </c:pt>
                <c:pt idx="131">
                  <c:v>-0.72085013409947696</c:v>
                </c:pt>
                <c:pt idx="132">
                  <c:v>-0.72548858475329059</c:v>
                </c:pt>
                <c:pt idx="133">
                  <c:v>-0.73011194254882772</c:v>
                </c:pt>
                <c:pt idx="134">
                  <c:v>-0.73472022511568635</c:v>
                </c:pt>
                <c:pt idx="135">
                  <c:v>-0.73931345214819499</c:v>
                </c:pt>
                <c:pt idx="136">
                  <c:v>-0.74389164540230257</c:v>
                </c:pt>
                <c:pt idx="137">
                  <c:v>-0.74845482869214208</c:v>
                </c:pt>
                <c:pt idx="138">
                  <c:v>-0.75300302788627149</c:v>
                </c:pt>
                <c:pt idx="139">
                  <c:v>-0.75753627090358711</c:v>
                </c:pt>
                <c:pt idx="140">
                  <c:v>-0.76205458770891654</c:v>
                </c:pt>
                <c:pt idx="141">
                  <c:v>-0.76655801030828552</c:v>
                </c:pt>
                <c:pt idx="142">
                  <c:v>-0.7710465727438649</c:v>
                </c:pt>
                <c:pt idx="143">
                  <c:v>-0.77552031108859409</c:v>
                </c:pt>
                <c:pt idx="144">
                  <c:v>-0.7799792634404854</c:v>
                </c:pt>
                <c:pt idx="145">
                  <c:v>-0.78442346991660705</c:v>
                </c:pt>
                <c:pt idx="146">
                  <c:v>-0.78885297264674936</c:v>
                </c:pt>
                <c:pt idx="147">
                  <c:v>-0.79326781576677152</c:v>
                </c:pt>
                <c:pt idx="148">
                  <c:v>-0.79766804541163139</c:v>
                </c:pt>
                <c:pt idx="149">
                  <c:v>-0.80205370970810108</c:v>
                </c:pt>
                <c:pt idx="150">
                  <c:v>-0.80642485876716674</c:v>
                </c:pt>
                <c:pt idx="151">
                  <c:v>-0.81078154467611574</c:v>
                </c:pt>
                <c:pt idx="152">
                  <c:v>-0.81512382149031126</c:v>
                </c:pt>
                <c:pt idx="153">
                  <c:v>-0.81945174522465647</c:v>
                </c:pt>
                <c:pt idx="154">
                  <c:v>-0.82376537384474857</c:v>
                </c:pt>
                <c:pt idx="155">
                  <c:v>-0.82806476725772671</c:v>
                </c:pt>
                <c:pt idx="156">
                  <c:v>-0.83234998730281018</c:v>
                </c:pt>
                <c:pt idx="157">
                  <c:v>-0.83662109774153492</c:v>
                </c:pt>
                <c:pt idx="158">
                  <c:v>-0.84087816424768358</c:v>
                </c:pt>
                <c:pt idx="159">
                  <c:v>-0.84512125439691566</c:v>
                </c:pt>
                <c:pt idx="160">
                  <c:v>-0.84935043765609597</c:v>
                </c:pt>
                <c:pt idx="161">
                  <c:v>-0.85356578537232564</c:v>
                </c:pt>
                <c:pt idx="162">
                  <c:v>-0.85776737076167475</c:v>
                </c:pt>
                <c:pt idx="163">
                  <c:v>-0.86195526889762186</c:v>
                </c:pt>
                <c:pt idx="164">
                  <c:v>-0.86612955669919756</c:v>
                </c:pt>
                <c:pt idx="165">
                  <c:v>-0.87029031291883951</c:v>
                </c:pt>
                <c:pt idx="166">
                  <c:v>-0.87443761812995535</c:v>
                </c:pt>
                <c:pt idx="167">
                  <c:v>-0.87857155471419968</c:v>
                </c:pt>
                <c:pt idx="168">
                  <c:v>-0.88269220684846572</c:v>
                </c:pt>
                <c:pt idx="169">
                  <c:v>-0.8867996604915912</c:v>
                </c:pt>
                <c:pt idx="170">
                  <c:v>-0.89089400337078617</c:v>
                </c:pt>
                <c:pt idx="171">
                  <c:v>-0.89497532496777898</c:v>
                </c:pt>
                <c:pt idx="172">
                  <c:v>-0.89904371650468551</c:v>
                </c:pt>
                <c:pt idx="173">
                  <c:v>-0.90309927092960607</c:v>
                </c:pt>
                <c:pt idx="174">
                  <c:v>-0.9071420829019452</c:v>
                </c:pt>
                <c:pt idx="175">
                  <c:v>-0.9111722487774665</c:v>
                </c:pt>
                <c:pt idx="176">
                  <c:v>-0.915189866593075</c:v>
                </c:pt>
                <c:pt idx="177">
                  <c:v>-0.91919503605133646</c:v>
                </c:pt>
                <c:pt idx="178">
                  <c:v>-0.92318785850473395</c:v>
                </c:pt>
                <c:pt idx="179">
                  <c:v>-0.92716843693966211</c:v>
                </c:pt>
                <c:pt idx="180">
                  <c:v>-0.93113687596016514</c:v>
                </c:pt>
                <c:pt idx="181">
                  <c:v>-0.93509328177141837</c:v>
                </c:pt>
                <c:pt idx="182">
                  <c:v>-0.93903776216295654</c:v>
                </c:pt>
                <c:pt idx="183">
                  <c:v>-0.94297042649165419</c:v>
                </c:pt>
                <c:pt idx="184">
                  <c:v>-0.94689138566445519</c:v>
                </c:pt>
                <c:pt idx="185">
                  <c:v>-0.95080075212086057</c:v>
                </c:pt>
                <c:pt idx="186">
                  <c:v>-0.954698639815172</c:v>
                </c:pt>
                <c:pt idx="187">
                  <c:v>-0.95858516419849749</c:v>
                </c:pt>
                <c:pt idx="188">
                  <c:v>-0.9624604422005214</c:v>
                </c:pt>
                <c:pt idx="189">
                  <c:v>-0.96632459221103761</c:v>
                </c:pt>
                <c:pt idx="190">
                  <c:v>-0.97017773406125662</c:v>
                </c:pt>
                <c:pt idx="191">
                  <c:v>-0.9740199890048814</c:v>
                </c:pt>
                <c:pt idx="192">
                  <c:v>-0.97785147969896025</c:v>
                </c:pt>
                <c:pt idx="193">
                  <c:v>-0.98167233018451894</c:v>
                </c:pt>
                <c:pt idx="194">
                  <c:v>-0.98548266586697131</c:v>
                </c:pt>
                <c:pt idx="195">
                  <c:v>-0.98928261349631819</c:v>
                </c:pt>
                <c:pt idx="196">
                  <c:v>-0.99307230114713052</c:v>
                </c:pt>
                <c:pt idx="197">
                  <c:v>-0.99685185819832589</c:v>
                </c:pt>
                <c:pt idx="198">
                  <c:v>-1.0006214153127384</c:v>
                </c:pt>
                <c:pt idx="199">
                  <c:v>-1.0043811044164834</c:v>
                </c:pt>
                <c:pt idx="200">
                  <c:v>-1.0081310586781282</c:v>
                </c:pt>
                <c:pt idx="201">
                  <c:v>-1.0118714124876602</c:v>
                </c:pt>
                <c:pt idx="202">
                  <c:v>-1.015602301435266</c:v>
                </c:pt>
                <c:pt idx="203">
                  <c:v>-1.0193238622899217</c:v>
                </c:pt>
                <c:pt idx="204">
                  <c:v>-1.0230362329777929</c:v>
                </c:pt>
                <c:pt idx="205">
                  <c:v>-1.0267395525604568</c:v>
                </c:pt>
                <c:pt idx="206">
                  <c:v>-1.0304339612129412</c:v>
                </c:pt>
                <c:pt idx="207">
                  <c:v>-1.0341196002015904</c:v>
                </c:pt>
                <c:pt idx="208">
                  <c:v>-1.0377966118617574</c:v>
                </c:pt>
                <c:pt idx="209">
                  <c:v>-1.0414651395753256</c:v>
                </c:pt>
                <c:pt idx="210">
                  <c:v>-1.045125327748071</c:v>
                </c:pt>
                <c:pt idx="211">
                  <c:v>-1.0487773217868546</c:v>
                </c:pt>
                <c:pt idx="212">
                  <c:v>-1.0524212680766638</c:v>
                </c:pt>
                <c:pt idx="213">
                  <c:v>-1.0560573139574965</c:v>
                </c:pt>
                <c:pt idx="214">
                  <c:v>-1.0596856077010914</c:v>
                </c:pt>
                <c:pt idx="215">
                  <c:v>-1.0633062984875186</c:v>
                </c:pt>
                <c:pt idx="216">
                  <c:v>-1.0669195363816188</c:v>
                </c:pt>
                <c:pt idx="217">
                  <c:v>-1.0705254723093083</c:v>
                </c:pt>
                <c:pt idx="218">
                  <c:v>-1.0741242580337447</c:v>
                </c:pt>
                <c:pt idx="219">
                  <c:v>-1.0777160461313626</c:v>
                </c:pt>
                <c:pt idx="220">
                  <c:v>-1.0813009899677801</c:v>
                </c:pt>
                <c:pt idx="221">
                  <c:v>-1.0848792436735806</c:v>
                </c:pt>
                <c:pt idx="222">
                  <c:v>-1.0884509621199721</c:v>
                </c:pt>
                <c:pt idx="223">
                  <c:v>-1.0920163008943342</c:v>
                </c:pt>
                <c:pt idx="224">
                  <c:v>-1.0955754162756464</c:v>
                </c:pt>
                <c:pt idx="225">
                  <c:v>-1.0991284652098119</c:v>
                </c:pt>
                <c:pt idx="226">
                  <c:v>-1.1026756052848723</c:v>
                </c:pt>
                <c:pt idx="227">
                  <c:v>-1.1062169947061231</c:v>
                </c:pt>
                <c:pt idx="228">
                  <c:v>-1.1097527922711325</c:v>
                </c:pt>
                <c:pt idx="229">
                  <c:v>-1.113283157344664</c:v>
                </c:pt>
                <c:pt idx="230">
                  <c:v>-1.1168082498335108</c:v>
                </c:pt>
                <c:pt idx="231">
                  <c:v>-1.1203282301612456</c:v>
                </c:pt>
                <c:pt idx="232">
                  <c:v>-1.1238432592428875</c:v>
                </c:pt>
                <c:pt idx="233">
                  <c:v>-1.1273534984594922</c:v>
                </c:pt>
                <c:pt idx="234">
                  <c:v>-1.1308591096326654</c:v>
                </c:pt>
                <c:pt idx="235">
                  <c:v>-1.1343602549990135</c:v>
                </c:pt>
                <c:pt idx="236">
                  <c:v>-1.1378570971845212</c:v>
                </c:pt>
                <c:pt idx="237">
                  <c:v>-1.1413497991788724</c:v>
                </c:pt>
                <c:pt idx="238">
                  <c:v>-1.1448385243097121</c:v>
                </c:pt>
                <c:pt idx="239">
                  <c:v>-1.1483234362168548</c:v>
                </c:pt>
                <c:pt idx="240">
                  <c:v>-1.1518046988264443</c:v>
                </c:pt>
                <c:pt idx="241">
                  <c:v>-1.1552824763250673</c:v>
                </c:pt>
                <c:pt idx="242">
                  <c:v>-1.158756933133827</c:v>
                </c:pt>
                <c:pt idx="243">
                  <c:v>-1.1622282338823793</c:v>
                </c:pt>
                <c:pt idx="244">
                  <c:v>-1.1656965433829336</c:v>
                </c:pt>
                <c:pt idx="245">
                  <c:v>-1.1691620266042311</c:v>
                </c:pt>
                <c:pt idx="246">
                  <c:v>-1.1726248486454907</c:v>
                </c:pt>
                <c:pt idx="247">
                  <c:v>-1.1760851747103394</c:v>
                </c:pt>
                <c:pt idx="248">
                  <c:v>-1.1795431700807253</c:v>
                </c:pt>
                <c:pt idx="249">
                  <c:v>-1.1829990000908162</c:v>
                </c:pt>
                <c:pt idx="250">
                  <c:v>-1.1885471698991072</c:v>
                </c:pt>
                <c:pt idx="251">
                  <c:v>-1.1940931745287644</c:v>
                </c:pt>
                <c:pt idx="252">
                  <c:v>-1.1996368484639872</c:v>
                </c:pt>
                <c:pt idx="253">
                  <c:v>-1.2051780264228282</c:v>
                </c:pt>
                <c:pt idx="254">
                  <c:v>-1.2107165432016598</c:v>
                </c:pt>
                <c:pt idx="255">
                  <c:v>-1.2162522337012629</c:v>
                </c:pt>
                <c:pt idx="256">
                  <c:v>-1.2217849329528976</c:v>
                </c:pt>
                <c:pt idx="257">
                  <c:v>-1.2273144761443524</c:v>
                </c:pt>
                <c:pt idx="258">
                  <c:v>-1.2328406986459723</c:v>
                </c:pt>
                <c:pt idx="259">
                  <c:v>-1.2383634360366547</c:v>
                </c:pt>
                <c:pt idx="260">
                  <c:v>-1.2438825241298122</c:v>
                </c:pt>
                <c:pt idx="261">
                  <c:v>-1.2493977989993013</c:v>
                </c:pt>
                <c:pt idx="262">
                  <c:v>-1.2549090970053072</c:v>
                </c:pt>
                <c:pt idx="263">
                  <c:v>-1.2604162548201849</c:v>
                </c:pt>
                <c:pt idx="264">
                  <c:v>-1.2659191094542506</c:v>
                </c:pt>
                <c:pt idx="265">
                  <c:v>-1.271417498281519</c:v>
                </c:pt>
                <c:pt idx="266">
                  <c:v>-1.2769112590653844</c:v>
                </c:pt>
                <c:pt idx="267">
                  <c:v>-1.2824002299842403</c:v>
                </c:pt>
                <c:pt idx="268">
                  <c:v>-1.2878842496570311</c:v>
                </c:pt>
                <c:pt idx="269">
                  <c:v>-1.2933631571687381</c:v>
                </c:pt>
                <c:pt idx="270">
                  <c:v>-1.2988367920957882</c:v>
                </c:pt>
                <c:pt idx="271">
                  <c:v>-1.304304994531388</c:v>
                </c:pt>
                <c:pt idx="272">
                  <c:v>-1.3097676051107736</c:v>
                </c:pt>
                <c:pt idx="273">
                  <c:v>-1.3152244650363778</c:v>
                </c:pt>
                <c:pt idx="274">
                  <c:v>-1.3206754161029042</c:v>
                </c:pt>
                <c:pt idx="275">
                  <c:v>-1.3261203007223104</c:v>
                </c:pt>
                <c:pt idx="276">
                  <c:v>-1.3315589619486936</c:v>
                </c:pt>
                <c:pt idx="277">
                  <c:v>-1.3369912435030751</c:v>
                </c:pt>
                <c:pt idx="278">
                  <c:v>-1.3424169897980751</c:v>
                </c:pt>
                <c:pt idx="279">
                  <c:v>-1.3478360459624841</c:v>
                </c:pt>
                <c:pt idx="280">
                  <c:v>-1.3532482578657199</c:v>
                </c:pt>
                <c:pt idx="281">
                  <c:v>-1.3586534721421637</c:v>
                </c:pt>
                <c:pt idx="282">
                  <c:v>-1.3640515362153809</c:v>
                </c:pt>
                <c:pt idx="283">
                  <c:v>-1.369442298322213</c:v>
                </c:pt>
                <c:pt idx="284">
                  <c:v>-1.3748256075367447</c:v>
                </c:pt>
                <c:pt idx="285">
                  <c:v>-1.3802013137941342</c:v>
                </c:pt>
                <c:pt idx="286">
                  <c:v>-1.3855692679143128</c:v>
                </c:pt>
                <c:pt idx="287">
                  <c:v>-1.3909293216255396</c:v>
                </c:pt>
                <c:pt idx="288">
                  <c:v>-1.3962813275878174</c:v>
                </c:pt>
                <c:pt idx="289">
                  <c:v>-1.4016251394161594</c:v>
                </c:pt>
                <c:pt idx="290">
                  <c:v>-1.406960611703703</c:v>
                </c:pt>
                <c:pt idx="291">
                  <c:v>-1.4122876000446734</c:v>
                </c:pt>
                <c:pt idx="292">
                  <c:v>-1.4176059610571858</c:v>
                </c:pt>
                <c:pt idx="293">
                  <c:v>-1.4229155524058879</c:v>
                </c:pt>
                <c:pt idx="294">
                  <c:v>-1.4282162328244348</c:v>
                </c:pt>
                <c:pt idx="295">
                  <c:v>-1.4335078621377988</c:v>
                </c:pt>
                <c:pt idx="296">
                  <c:v>-1.4387903012844026</c:v>
                </c:pt>
                <c:pt idx="297">
                  <c:v>-1.4440634123380793</c:v>
                </c:pt>
                <c:pt idx="298">
                  <c:v>-1.4493270585298539</c:v>
                </c:pt>
                <c:pt idx="299">
                  <c:v>-1.4545811042695391</c:v>
                </c:pt>
                <c:pt idx="300">
                  <c:v>-1.4598254151671468</c:v>
                </c:pt>
                <c:pt idx="301">
                  <c:v>-1.465059858054111</c:v>
                </c:pt>
                <c:pt idx="302">
                  <c:v>-1.4702843010043143</c:v>
                </c:pt>
                <c:pt idx="303">
                  <c:v>-1.4754986133549235</c:v>
                </c:pt>
                <c:pt idx="304">
                  <c:v>-1.4807026657270204</c:v>
                </c:pt>
                <c:pt idx="305">
                  <c:v>-1.4858963300460342</c:v>
                </c:pt>
                <c:pt idx="306">
                  <c:v>-1.4910794795619633</c:v>
                </c:pt>
                <c:pt idx="307">
                  <c:v>-1.4962519888693937</c:v>
                </c:pt>
                <c:pt idx="308">
                  <c:v>-1.5014137339272997</c:v>
                </c:pt>
                <c:pt idx="309">
                  <c:v>-1.5065645920786328</c:v>
                </c:pt>
                <c:pt idx="310">
                  <c:v>-1.5117044420696892</c:v>
                </c:pt>
                <c:pt idx="311">
                  <c:v>-1.5168331640692592</c:v>
                </c:pt>
                <c:pt idx="312">
                  <c:v>-1.5219506396875471</c:v>
                </c:pt>
                <c:pt idx="313">
                  <c:v>-1.5270567519948701</c:v>
                </c:pt>
                <c:pt idx="314">
                  <c:v>-1.5321513855401188</c:v>
                </c:pt>
                <c:pt idx="315">
                  <c:v>-1.5372344263689914</c:v>
                </c:pt>
                <c:pt idx="316">
                  <c:v>-1.5423057620419869</c:v>
                </c:pt>
                <c:pt idx="317">
                  <c:v>-1.5473652816521604</c:v>
                </c:pt>
                <c:pt idx="318">
                  <c:v>-1.5524128758426383</c:v>
                </c:pt>
                <c:pt idx="319">
                  <c:v>-1.5574484368238846</c:v>
                </c:pt>
                <c:pt idx="320">
                  <c:v>-1.5624718583907242</c:v>
                </c:pt>
                <c:pt idx="321">
                  <c:v>-1.5674830359391128</c:v>
                </c:pt>
                <c:pt idx="322">
                  <c:v>-1.5724818664826548</c:v>
                </c:pt>
                <c:pt idx="323">
                  <c:v>-1.5774682486688665</c:v>
                </c:pt>
                <c:pt idx="324">
                  <c:v>-1.5824420827951833</c:v>
                </c:pt>
                <c:pt idx="325">
                  <c:v>-1.5874032708246988</c:v>
                </c:pt>
                <c:pt idx="326">
                  <c:v>-1.5923517164016501</c:v>
                </c:pt>
                <c:pt idx="327">
                  <c:v>-1.5972873248666313</c:v>
                </c:pt>
                <c:pt idx="328">
                  <c:v>-1.6022100032715423</c:v>
                </c:pt>
                <c:pt idx="329">
                  <c:v>-1.6071196603942668</c:v>
                </c:pt>
                <c:pt idx="330">
                  <c:v>-1.6120162067530761</c:v>
                </c:pt>
                <c:pt idx="331">
                  <c:v>-1.6168995546207601</c:v>
                </c:pt>
                <c:pt idx="332">
                  <c:v>-1.6217696180384802</c:v>
                </c:pt>
                <c:pt idx="333">
                  <c:v>-1.6266263128293434</c:v>
                </c:pt>
                <c:pt idx="334">
                  <c:v>-1.6314695566116946</c:v>
                </c:pt>
                <c:pt idx="335">
                  <c:v>-1.6362992688121258</c:v>
                </c:pt>
                <c:pt idx="336">
                  <c:v>-1.6411153706781993</c:v>
                </c:pt>
                <c:pt idx="337">
                  <c:v>-1.645917785290884</c:v>
                </c:pt>
                <c:pt idx="338">
                  <c:v>-1.6507064375767007</c:v>
                </c:pt>
                <c:pt idx="339">
                  <c:v>-1.6554812543195794</c:v>
                </c:pt>
                <c:pt idx="340">
                  <c:v>-1.660242164172419</c:v>
                </c:pt>
                <c:pt idx="341">
                  <c:v>-1.6649890976683532</c:v>
                </c:pt>
                <c:pt idx="342">
                  <c:v>-1.6697219872317235</c:v>
                </c:pt>
                <c:pt idx="343">
                  <c:v>-1.6744407671887456</c:v>
                </c:pt>
                <c:pt idx="344">
                  <c:v>-1.6791453737778845</c:v>
                </c:pt>
                <c:pt idx="345">
                  <c:v>-1.6838357451599197</c:v>
                </c:pt>
                <c:pt idx="346">
                  <c:v>-1.6885118214277126</c:v>
                </c:pt>
                <c:pt idx="347">
                  <c:v>-1.6931735446156646</c:v>
                </c:pt>
                <c:pt idx="348">
                  <c:v>-1.6978208587088721</c:v>
                </c:pt>
                <c:pt idx="349">
                  <c:v>-1.702453709651973</c:v>
                </c:pt>
                <c:pt idx="350">
                  <c:v>-1.7070720453576784</c:v>
                </c:pt>
                <c:pt idx="351">
                  <c:v>-1.7116758157150023</c:v>
                </c:pt>
                <c:pt idx="352">
                  <c:v>-1.7162649725971721</c:v>
                </c:pt>
                <c:pt idx="353">
                  <c:v>-1.7208394698692291</c:v>
                </c:pt>
                <c:pt idx="354">
                  <c:v>-1.7253992633953146</c:v>
                </c:pt>
                <c:pt idx="355">
                  <c:v>-1.7299443110456378</c:v>
                </c:pt>
                <c:pt idx="356">
                  <c:v>-1.7344745727031299</c:v>
                </c:pt>
                <c:pt idx="357">
                  <c:v>-1.738990010269778</c:v>
                </c:pt>
                <c:pt idx="358">
                  <c:v>-1.7434905876726423</c:v>
                </c:pt>
                <c:pt idx="359">
                  <c:v>-1.7479762708695521</c:v>
                </c:pt>
                <c:pt idx="360">
                  <c:v>-1.7524470278544813</c:v>
                </c:pt>
                <c:pt idx="361">
                  <c:v>-1.7569028286626018</c:v>
                </c:pt>
                <c:pt idx="362">
                  <c:v>-1.7613436453750166</c:v>
                </c:pt>
                <c:pt idx="363">
                  <c:v>-1.7657694521231675</c:v>
                </c:pt>
                <c:pt idx="364">
                  <c:v>-1.7701802250929215</c:v>
                </c:pt>
                <c:pt idx="365">
                  <c:v>-1.7745759425283292</c:v>
                </c:pt>
                <c:pt idx="366">
                  <c:v>-1.7789565847350615</c:v>
                </c:pt>
                <c:pt idx="367">
                  <c:v>-1.7833221340835204</c:v>
                </c:pt>
                <c:pt idx="368">
                  <c:v>-1.7876725750116202</c:v>
                </c:pt>
                <c:pt idx="369">
                  <c:v>-1.7920078940272495</c:v>
                </c:pt>
                <c:pt idx="370">
                  <c:v>-1.7963280797103967</c:v>
                </c:pt>
                <c:pt idx="371">
                  <c:v>-1.8006331227149559</c:v>
                </c:pt>
                <c:pt idx="372">
                  <c:v>-1.8049230157702034</c:v>
                </c:pt>
                <c:pt idx="373">
                  <c:v>-1.8091977536819439</c:v>
                </c:pt>
                <c:pt idx="374">
                  <c:v>-1.8134573333333333</c:v>
                </c:pt>
                <c:pt idx="375">
                  <c:v>-1.8177017536853677</c:v>
                </c:pt>
                <c:pt idx="376">
                  <c:v>-1.8219310157770501</c:v>
                </c:pt>
                <c:pt idx="377">
                  <c:v>-1.826145122725225</c:v>
                </c:pt>
                <c:pt idx="378">
                  <c:v>-1.8303440797240857</c:v>
                </c:pt>
                <c:pt idx="379">
                  <c:v>-1.8345278940443572</c:v>
                </c:pt>
                <c:pt idx="380">
                  <c:v>-1.8386965750321436</c:v>
                </c:pt>
                <c:pt idx="381">
                  <c:v>-1.8428501341074557</c:v>
                </c:pt>
                <c:pt idx="382">
                  <c:v>-1.8469885847624055</c:v>
                </c:pt>
                <c:pt idx="383">
                  <c:v>-1.8511119425590772</c:v>
                </c:pt>
                <c:pt idx="384">
                  <c:v>-1.8552202251270689</c:v>
                </c:pt>
                <c:pt idx="385">
                  <c:v>-1.8593134521607091</c:v>
                </c:pt>
                <c:pt idx="386">
                  <c:v>-1.863391645415946</c:v>
                </c:pt>
                <c:pt idx="387">
                  <c:v>-1.8674548287069128</c:v>
                </c:pt>
                <c:pt idx="388">
                  <c:v>-1.8715030279021667</c:v>
                </c:pt>
                <c:pt idx="389">
                  <c:v>-1.8755362709206049</c:v>
                </c:pt>
                <c:pt idx="390">
                  <c:v>-1.8795545877270543</c:v>
                </c:pt>
                <c:pt idx="391">
                  <c:v>-1.88355801032754</c:v>
                </c:pt>
                <c:pt idx="392">
                  <c:v>-1.8875465727642331</c:v>
                </c:pt>
                <c:pt idx="393">
                  <c:v>-1.8915203111100727</c:v>
                </c:pt>
                <c:pt idx="394">
                  <c:v>-1.8954792634630711</c:v>
                </c:pt>
                <c:pt idx="395">
                  <c:v>-1.8994234699402963</c:v>
                </c:pt>
                <c:pt idx="396">
                  <c:v>-1.9033529726715388</c:v>
                </c:pt>
                <c:pt idx="397">
                  <c:v>-1.907267815792657</c:v>
                </c:pt>
                <c:pt idx="398">
                  <c:v>-1.9111680454386084</c:v>
                </c:pt>
                <c:pt idx="399">
                  <c:v>-1.915053709736166</c:v>
                </c:pt>
                <c:pt idx="400">
                  <c:v>-1.9189248587963146</c:v>
                </c:pt>
                <c:pt idx="401">
                  <c:v>-1.9227815447063425</c:v>
                </c:pt>
                <c:pt idx="402">
                  <c:v>-1.9266238215216116</c:v>
                </c:pt>
                <c:pt idx="403">
                  <c:v>-1.9304517452570256</c:v>
                </c:pt>
                <c:pt idx="404">
                  <c:v>-1.9342653738781814</c:v>
                </c:pt>
                <c:pt idx="405">
                  <c:v>-1.9380647672922178</c:v>
                </c:pt>
                <c:pt idx="406">
                  <c:v>-1.9418499873383548</c:v>
                </c:pt>
                <c:pt idx="407">
                  <c:v>-1.9456210977781268</c:v>
                </c:pt>
                <c:pt idx="408">
                  <c:v>-1.949378164285317</c:v>
                </c:pt>
                <c:pt idx="409">
                  <c:v>-1.9531212544355845</c:v>
                </c:pt>
                <c:pt idx="410">
                  <c:v>-1.9568504376957947</c:v>
                </c:pt>
                <c:pt idx="411">
                  <c:v>-1.9605657854130474</c:v>
                </c:pt>
                <c:pt idx="412">
                  <c:v>-1.9642673708034133</c:v>
                </c:pt>
                <c:pt idx="413">
                  <c:v>-1.9679552689403708</c:v>
                </c:pt>
                <c:pt idx="414">
                  <c:v>-1.9716295567429498</c:v>
                </c:pt>
                <c:pt idx="415">
                  <c:v>-1.9752903129635893</c:v>
                </c:pt>
                <c:pt idx="416">
                  <c:v>-1.9789376181756946</c:v>
                </c:pt>
                <c:pt idx="417">
                  <c:v>-1.9825715547609217</c:v>
                </c:pt>
                <c:pt idx="418">
                  <c:v>-1.9861922068961622</c:v>
                </c:pt>
                <c:pt idx="419">
                  <c:v>-1.9897996605402553</c:v>
                </c:pt>
                <c:pt idx="420">
                  <c:v>-1.9933940034204098</c:v>
                </c:pt>
                <c:pt idx="421">
                  <c:v>-1.9969753250183544</c:v>
                </c:pt>
                <c:pt idx="422">
                  <c:v>-2.000543716556205</c:v>
                </c:pt>
                <c:pt idx="423">
                  <c:v>-2.0040992709820609</c:v>
                </c:pt>
                <c:pt idx="424">
                  <c:v>-2.0076420829553281</c:v>
                </c:pt>
                <c:pt idx="425">
                  <c:v>-2.0111722488317683</c:v>
                </c:pt>
                <c:pt idx="426">
                  <c:v>-2.0146898666482875</c:v>
                </c:pt>
                <c:pt idx="427">
                  <c:v>-2.0181950361074508</c:v>
                </c:pt>
                <c:pt idx="428">
                  <c:v>-2.0216878585617413</c:v>
                </c:pt>
                <c:pt idx="429">
                  <c:v>-2.0251684369975531</c:v>
                </c:pt>
                <c:pt idx="430">
                  <c:v>-2.0286368760189308</c:v>
                </c:pt>
                <c:pt idx="431">
                  <c:v>-2.0320932818310498</c:v>
                </c:pt>
                <c:pt idx="432">
                  <c:v>-2.0355377622234441</c:v>
                </c:pt>
                <c:pt idx="433">
                  <c:v>-2.038970426552988</c:v>
                </c:pt>
                <c:pt idx="434">
                  <c:v>-2.042391385726626</c:v>
                </c:pt>
                <c:pt idx="435">
                  <c:v>-2.0458007521838586</c:v>
                </c:pt>
                <c:pt idx="436">
                  <c:v>-2.0491986398789868</c:v>
                </c:pt>
                <c:pt idx="437">
                  <c:v>-2.0525851642631197</c:v>
                </c:pt>
                <c:pt idx="438">
                  <c:v>-2.0559604422659401</c:v>
                </c:pt>
                <c:pt idx="439">
                  <c:v>-2.0593245922772425</c:v>
                </c:pt>
                <c:pt idx="440">
                  <c:v>-2.0626777341282381</c:v>
                </c:pt>
                <c:pt idx="441">
                  <c:v>-2.0660199890726281</c:v>
                </c:pt>
                <c:pt idx="442">
                  <c:v>-2.0693514797674619</c:v>
                </c:pt>
                <c:pt idx="443">
                  <c:v>-2.0726723302537642</c:v>
                </c:pt>
                <c:pt idx="444">
                  <c:v>-2.0759826659369498</c:v>
                </c:pt>
                <c:pt idx="445">
                  <c:v>-2.0792826135670186</c:v>
                </c:pt>
                <c:pt idx="446">
                  <c:v>-2.0825723012185411</c:v>
                </c:pt>
                <c:pt idx="447">
                  <c:v>-2.0858518582704364</c:v>
                </c:pt>
                <c:pt idx="448">
                  <c:v>-2.0891214153855366</c:v>
                </c:pt>
                <c:pt idx="449">
                  <c:v>-2.0923811044899585</c:v>
                </c:pt>
                <c:pt idx="450">
                  <c:v>-2.0956310587522684</c:v>
                </c:pt>
                <c:pt idx="451">
                  <c:v>-2.0988714125624539</c:v>
                </c:pt>
                <c:pt idx="452">
                  <c:v>-2.1021023015107012</c:v>
                </c:pt>
                <c:pt idx="453">
                  <c:v>-2.1053238623659865</c:v>
                </c:pt>
                <c:pt idx="454">
                  <c:v>-2.1085362330544748</c:v>
                </c:pt>
                <c:pt idx="455">
                  <c:v>-2.111739552637744</c:v>
                </c:pt>
                <c:pt idx="456">
                  <c:v>-2.1149339612908222</c:v>
                </c:pt>
                <c:pt idx="457">
                  <c:v>-2.1181196002800529</c:v>
                </c:pt>
                <c:pt idx="458">
                  <c:v>-2.1212966119407879</c:v>
                </c:pt>
                <c:pt idx="459">
                  <c:v>-2.1244651396549119</c:v>
                </c:pt>
                <c:pt idx="460">
                  <c:v>-2.1276253278282007</c:v>
                </c:pt>
                <c:pt idx="461">
                  <c:v>-2.1307773218675155</c:v>
                </c:pt>
                <c:pt idx="462">
                  <c:v>-2.1339212681578439</c:v>
                </c:pt>
                <c:pt idx="463">
                  <c:v>-2.1370573140391813</c:v>
                </c:pt>
                <c:pt idx="464">
                  <c:v>-2.1401856077832688</c:v>
                </c:pt>
                <c:pt idx="465">
                  <c:v>-2.1433062985701756</c:v>
                </c:pt>
                <c:pt idx="466">
                  <c:v>-2.1464195364647423</c:v>
                </c:pt>
                <c:pt idx="467">
                  <c:v>-2.1495254723928854</c:v>
                </c:pt>
                <c:pt idx="468">
                  <c:v>-2.1526242581177608</c:v>
                </c:pt>
                <c:pt idx="469">
                  <c:v>-2.1557160462158063</c:v>
                </c:pt>
                <c:pt idx="470">
                  <c:v>-2.1588009900526375</c:v>
                </c:pt>
                <c:pt idx="471">
                  <c:v>-2.1618792437588374</c:v>
                </c:pt>
                <c:pt idx="472">
                  <c:v>-2.1649509622056162</c:v>
                </c:pt>
                <c:pt idx="473">
                  <c:v>-2.1680163009803506</c:v>
                </c:pt>
                <c:pt idx="474">
                  <c:v>-2.1710754163620227</c:v>
                </c:pt>
                <c:pt idx="475">
                  <c:v>-2.1741284652965338</c:v>
                </c:pt>
                <c:pt idx="476">
                  <c:v>-2.1771756053719264</c:v>
                </c:pt>
                <c:pt idx="477">
                  <c:v>-2.1802169947934957</c:v>
                </c:pt>
                <c:pt idx="478">
                  <c:v>-2.1832527923588101</c:v>
                </c:pt>
                <c:pt idx="479">
                  <c:v>-2.1862831574326318</c:v>
                </c:pt>
                <c:pt idx="480">
                  <c:v>-2.1893082499217558</c:v>
                </c:pt>
                <c:pt idx="481">
                  <c:v>-2.1923282302497538</c:v>
                </c:pt>
                <c:pt idx="482">
                  <c:v>-2.1953432593316444</c:v>
                </c:pt>
                <c:pt idx="483">
                  <c:v>-2.1983534985484838</c:v>
                </c:pt>
                <c:pt idx="484">
                  <c:v>-2.2013591097218783</c:v>
                </c:pt>
                <c:pt idx="485">
                  <c:v>-2.2043602550884329</c:v>
                </c:pt>
                <c:pt idx="486">
                  <c:v>-2.2073570972741332</c:v>
                </c:pt>
                <c:pt idx="487">
                  <c:v>-2.2103497992686632</c:v>
                </c:pt>
                <c:pt idx="488">
                  <c:v>-2.2133385243996666</c:v>
                </c:pt>
                <c:pt idx="489">
                  <c:v>-2.2163234363069604</c:v>
                </c:pt>
                <c:pt idx="490">
                  <c:v>-2.2193046989166856</c:v>
                </c:pt>
                <c:pt idx="491">
                  <c:v>-2.2222824764154305</c:v>
                </c:pt>
                <c:pt idx="492">
                  <c:v>-2.2252569332242977</c:v>
                </c:pt>
                <c:pt idx="493">
                  <c:v>-2.228228233972942</c:v>
                </c:pt>
                <c:pt idx="494">
                  <c:v>-2.2311965434735761</c:v>
                </c:pt>
                <c:pt idx="495">
                  <c:v>-2.2341620266949378</c:v>
                </c:pt>
                <c:pt idx="496">
                  <c:v>-2.2371248487362476</c:v>
                </c:pt>
                <c:pt idx="497">
                  <c:v>-2.2400851748011323</c:v>
                </c:pt>
                <c:pt idx="498">
                  <c:v>-2.2430431701715396</c:v>
                </c:pt>
                <c:pt idx="499">
                  <c:v>-2.2459990001816377</c:v>
                </c:pt>
                <c:pt idx="500">
                  <c:v>-2.2510471698082921</c:v>
                </c:pt>
                <c:pt idx="501">
                  <c:v>-2.2560931744379711</c:v>
                </c:pt>
                <c:pt idx="502">
                  <c:v>-2.2611368483732299</c:v>
                </c:pt>
                <c:pt idx="503">
                  <c:v>-2.2661780263321205</c:v>
                </c:pt>
                <c:pt idx="504">
                  <c:v>-2.2712165431110165</c:v>
                </c:pt>
                <c:pt idx="505">
                  <c:v>-2.2762522336106992</c:v>
                </c:pt>
                <c:pt idx="506">
                  <c:v>-2.2812849328624263</c:v>
                </c:pt>
                <c:pt idx="507">
                  <c:v>-2.2863144760539886</c:v>
                </c:pt>
                <c:pt idx="508">
                  <c:v>-2.2913406985557301</c:v>
                </c:pt>
                <c:pt idx="509">
                  <c:v>-2.2963634359465481</c:v>
                </c:pt>
                <c:pt idx="510">
                  <c:v>-2.3013825240398562</c:v>
                </c:pt>
                <c:pt idx="511">
                  <c:v>-2.3063977989095092</c:v>
                </c:pt>
                <c:pt idx="512">
                  <c:v>-2.3114090969156944</c:v>
                </c:pt>
                <c:pt idx="513">
                  <c:v>-2.3164162547307643</c:v>
                </c:pt>
                <c:pt idx="514">
                  <c:v>-2.3214191093650371</c:v>
                </c:pt>
                <c:pt idx="515">
                  <c:v>-2.3264174981925261</c:v>
                </c:pt>
                <c:pt idx="516">
                  <c:v>-2.3314112589766265</c:v>
                </c:pt>
                <c:pt idx="517">
                  <c:v>-2.336400229895732</c:v>
                </c:pt>
                <c:pt idx="518">
                  <c:v>-2.3413842495687853</c:v>
                </c:pt>
                <c:pt idx="519">
                  <c:v>-2.346363157080769</c:v>
                </c:pt>
                <c:pt idx="520">
                  <c:v>-2.3513367920081101</c:v>
                </c:pt>
                <c:pt idx="521">
                  <c:v>-2.3563049944440144</c:v>
                </c:pt>
                <c:pt idx="522">
                  <c:v>-2.3612676050237189</c:v>
                </c:pt>
                <c:pt idx="523">
                  <c:v>-2.3662244649496547</c:v>
                </c:pt>
                <c:pt idx="524">
                  <c:v>-2.3711754160165266</c:v>
                </c:pt>
                <c:pt idx="525">
                  <c:v>-2.376120300636293</c:v>
                </c:pt>
                <c:pt idx="526">
                  <c:v>-2.38105896186305</c:v>
                </c:pt>
                <c:pt idx="527">
                  <c:v>-2.3859912434178185</c:v>
                </c:pt>
                <c:pt idx="528">
                  <c:v>-2.3909169897132183</c:v>
                </c:pt>
                <c:pt idx="529">
                  <c:v>-2.395836045878041</c:v>
                </c:pt>
                <c:pt idx="530">
                  <c:v>-2.4007482577817032</c:v>
                </c:pt>
                <c:pt idx="531">
                  <c:v>-2.4056534720585869</c:v>
                </c:pt>
                <c:pt idx="532">
                  <c:v>-2.410551536132258</c:v>
                </c:pt>
                <c:pt idx="533">
                  <c:v>-2.4154422982395563</c:v>
                </c:pt>
                <c:pt idx="534">
                  <c:v>-2.4203256074545667</c:v>
                </c:pt>
                <c:pt idx="535">
                  <c:v>-2.4252013137124493</c:v>
                </c:pt>
                <c:pt idx="536">
                  <c:v>-2.430069267833133</c:v>
                </c:pt>
                <c:pt idx="537">
                  <c:v>-2.4349293215448786</c:v>
                </c:pt>
                <c:pt idx="538">
                  <c:v>-2.4397813275076867</c:v>
                </c:pt>
                <c:pt idx="539">
                  <c:v>-2.4446251393365732</c:v>
                </c:pt>
                <c:pt idx="540">
                  <c:v>-2.4494606116246729</c:v>
                </c:pt>
                <c:pt idx="541">
                  <c:v>-2.4542875999662117</c:v>
                </c:pt>
                <c:pt idx="542">
                  <c:v>-2.4591059609793056</c:v>
                </c:pt>
                <c:pt idx="543">
                  <c:v>-2.4639155523285998</c:v>
                </c:pt>
                <c:pt idx="544">
                  <c:v>-2.4687162327477532</c:v>
                </c:pt>
                <c:pt idx="545">
                  <c:v>-2.4735078620617341</c:v>
                </c:pt>
                <c:pt idx="546">
                  <c:v>-2.4782903012089674</c:v>
                </c:pt>
                <c:pt idx="547">
                  <c:v>-2.4830634122632862</c:v>
                </c:pt>
                <c:pt idx="548">
                  <c:v>-2.4878270584557138</c:v>
                </c:pt>
                <c:pt idx="549">
                  <c:v>-2.4925811041960637</c:v>
                </c:pt>
                <c:pt idx="550">
                  <c:v>-2.4973254150943482</c:v>
                </c:pt>
                <c:pt idx="551">
                  <c:v>-2.5020598579820006</c:v>
                </c:pt>
                <c:pt idx="552">
                  <c:v>-2.5067843009329036</c:v>
                </c:pt>
                <c:pt idx="553">
                  <c:v>-2.5114986132842234</c:v>
                </c:pt>
                <c:pt idx="554">
                  <c:v>-2.5162026656570422</c:v>
                </c:pt>
                <c:pt idx="555">
                  <c:v>-2.5208963299767886</c:v>
                </c:pt>
                <c:pt idx="556">
                  <c:v>-2.5255794794934618</c:v>
                </c:pt>
                <c:pt idx="557">
                  <c:v>-2.5302519888016475</c:v>
                </c:pt>
                <c:pt idx="558">
                  <c:v>-2.5349137338603183</c:v>
                </c:pt>
                <c:pt idx="559">
                  <c:v>-2.5395645920124275</c:v>
                </c:pt>
                <c:pt idx="560">
                  <c:v>-2.5442044420042706</c:v>
                </c:pt>
                <c:pt idx="561">
                  <c:v>-2.5488331640046371</c:v>
                </c:pt>
                <c:pt idx="562">
                  <c:v>-2.5534506396237324</c:v>
                </c:pt>
                <c:pt idx="563">
                  <c:v>-2.5580567519318724</c:v>
                </c:pt>
                <c:pt idx="564">
                  <c:v>-2.562651385477948</c:v>
                </c:pt>
                <c:pt idx="565">
                  <c:v>-2.5672344263076576</c:v>
                </c:pt>
                <c:pt idx="566">
                  <c:v>-2.5718057619814996</c:v>
                </c:pt>
                <c:pt idx="567">
                  <c:v>-2.5763652815925293</c:v>
                </c:pt>
                <c:pt idx="568">
                  <c:v>-2.5809128757838722</c:v>
                </c:pt>
                <c:pt idx="569">
                  <c:v>-2.585448436765994</c:v>
                </c:pt>
                <c:pt idx="570">
                  <c:v>-2.5899718583337172</c:v>
                </c:pt>
                <c:pt idx="571">
                  <c:v>-2.5944830358829987</c:v>
                </c:pt>
                <c:pt idx="572">
                  <c:v>-2.5989818664274424</c:v>
                </c:pt>
                <c:pt idx="573">
                  <c:v>-2.6034682486145653</c:v>
                </c:pt>
                <c:pt idx="574">
                  <c:v>-2.6079420827418009</c:v>
                </c:pt>
                <c:pt idx="575">
                  <c:v>-2.6124032707722442</c:v>
                </c:pt>
                <c:pt idx="576">
                  <c:v>-2.6168517163501313</c:v>
                </c:pt>
                <c:pt idx="577">
                  <c:v>-2.6212873248160564</c:v>
                </c:pt>
                <c:pt idx="578">
                  <c:v>-2.6257100032219194</c:v>
                </c:pt>
                <c:pt idx="579">
                  <c:v>-2.6301196603456036</c:v>
                </c:pt>
                <c:pt idx="580">
                  <c:v>-2.63451620670538</c:v>
                </c:pt>
                <c:pt idx="581">
                  <c:v>-2.638899554574039</c:v>
                </c:pt>
                <c:pt idx="582">
                  <c:v>-2.6432696179927415</c:v>
                </c:pt>
                <c:pt idx="583">
                  <c:v>-2.6476263127845945</c:v>
                </c:pt>
                <c:pt idx="584">
                  <c:v>-2.6519695565679422</c:v>
                </c:pt>
                <c:pt idx="585">
                  <c:v>-2.6562992687693772</c:v>
                </c:pt>
                <c:pt idx="586">
                  <c:v>-2.660615370636461</c:v>
                </c:pt>
                <c:pt idx="587">
                  <c:v>-2.6649177852501627</c:v>
                </c:pt>
                <c:pt idx="588">
                  <c:v>-2.6692064375370022</c:v>
                </c:pt>
                <c:pt idx="589">
                  <c:v>-2.6734812542809108</c:v>
                </c:pt>
                <c:pt idx="590">
                  <c:v>-2.6777421641347856</c:v>
                </c:pt>
                <c:pt idx="591">
                  <c:v>-2.6819890976317615</c:v>
                </c:pt>
                <c:pt idx="592">
                  <c:v>-2.6862219871961792</c:v>
                </c:pt>
                <c:pt idx="593">
                  <c:v>-2.6904407671542541</c:v>
                </c:pt>
                <c:pt idx="594">
                  <c:v>-2.6946453737444518</c:v>
                </c:pt>
                <c:pt idx="595">
                  <c:v>-2.6988357451275506</c:v>
                </c:pt>
                <c:pt idx="596">
                  <c:v>-2.7030118213964123</c:v>
                </c:pt>
                <c:pt idx="597">
                  <c:v>-2.7071735445854381</c:v>
                </c:pt>
                <c:pt idx="598">
                  <c:v>-2.7113208586797248</c:v>
                </c:pt>
                <c:pt idx="599">
                  <c:v>-2.7154537096239082</c:v>
                </c:pt>
                <c:pt idx="600">
                  <c:v>-2.7195720453307013</c:v>
                </c:pt>
                <c:pt idx="601">
                  <c:v>-2.7236758156891177</c:v>
                </c:pt>
                <c:pt idx="602">
                  <c:v>-2.7277649725723827</c:v>
                </c:pt>
                <c:pt idx="603">
                  <c:v>-2.7318394698455402</c:v>
                </c:pt>
                <c:pt idx="604">
                  <c:v>-2.7358992633727288</c:v>
                </c:pt>
                <c:pt idx="605">
                  <c:v>-2.7399443110241593</c:v>
                </c:pt>
                <c:pt idx="606">
                  <c:v>-2.7439745726827618</c:v>
                </c:pt>
                <c:pt idx="607">
                  <c:v>-2.7479900102505237</c:v>
                </c:pt>
                <c:pt idx="608">
                  <c:v>-2.7519905876545048</c:v>
                </c:pt>
                <c:pt idx="609">
                  <c:v>-2.7559762708525346</c:v>
                </c:pt>
                <c:pt idx="610">
                  <c:v>-2.759947027838586</c:v>
                </c:pt>
                <c:pt idx="611">
                  <c:v>-2.7639028286478311</c:v>
                </c:pt>
                <c:pt idx="612">
                  <c:v>-2.7678436453613733</c:v>
                </c:pt>
                <c:pt idx="613">
                  <c:v>-2.7717694521106537</c:v>
                </c:pt>
                <c:pt idx="614">
                  <c:v>-2.7756802250815391</c:v>
                </c:pt>
                <c:pt idx="615">
                  <c:v>-2.7795759425180799</c:v>
                </c:pt>
                <c:pt idx="616">
                  <c:v>-2.7834565847259465</c:v>
                </c:pt>
                <c:pt idx="617">
                  <c:v>-2.7873221340755423</c:v>
                </c:pt>
                <c:pt idx="618">
                  <c:v>-2.7911725750047793</c:v>
                </c:pt>
                <c:pt idx="619">
                  <c:v>-2.7950078940215475</c:v>
                </c:pt>
                <c:pt idx="620">
                  <c:v>-2.7988280797058338</c:v>
                </c:pt>
                <c:pt idx="621">
                  <c:v>-2.8026331227115331</c:v>
                </c:pt>
                <c:pt idx="622">
                  <c:v>-2.8064230157679209</c:v>
                </c:pt>
                <c:pt idx="623">
                  <c:v>-2.8101977536808027</c:v>
                </c:pt>
                <c:pt idx="624">
                  <c:v>-2.8139573333333336</c:v>
                </c:pt>
                <c:pt idx="625">
                  <c:v>-2.8177017536865088</c:v>
                </c:pt>
                <c:pt idx="626">
                  <c:v>-2.8214310157793325</c:v>
                </c:pt>
                <c:pt idx="627">
                  <c:v>-2.8251451227286477</c:v>
                </c:pt>
                <c:pt idx="628">
                  <c:v>-2.8288440797286487</c:v>
                </c:pt>
                <c:pt idx="629">
                  <c:v>-2.8325278940500596</c:v>
                </c:pt>
                <c:pt idx="630">
                  <c:v>-2.836196575038985</c:v>
                </c:pt>
                <c:pt idx="631">
                  <c:v>-2.8398501341154341</c:v>
                </c:pt>
                <c:pt idx="632">
                  <c:v>-2.8434885847715199</c:v>
                </c:pt>
                <c:pt idx="633">
                  <c:v>-2.8471119425693265</c:v>
                </c:pt>
                <c:pt idx="634">
                  <c:v>-2.8507202251384509</c:v>
                </c:pt>
                <c:pt idx="635">
                  <c:v>-2.8543134521732232</c:v>
                </c:pt>
                <c:pt idx="636">
                  <c:v>-2.8578916454295893</c:v>
                </c:pt>
                <c:pt idx="637">
                  <c:v>-2.861454828721683</c:v>
                </c:pt>
                <c:pt idx="638">
                  <c:v>-2.8650030279180618</c:v>
                </c:pt>
                <c:pt idx="639">
                  <c:v>-2.8685362709376228</c:v>
                </c:pt>
                <c:pt idx="640">
                  <c:v>-2.8720545877451911</c:v>
                </c:pt>
                <c:pt idx="641">
                  <c:v>-2.8755580103467939</c:v>
                </c:pt>
                <c:pt idx="642">
                  <c:v>-2.8790465727846009</c:v>
                </c:pt>
                <c:pt idx="643">
                  <c:v>-2.8825203111315507</c:v>
                </c:pt>
                <c:pt idx="644">
                  <c:v>-2.8859792634856571</c:v>
                </c:pt>
                <c:pt idx="645">
                  <c:v>-2.8894234699639854</c:v>
                </c:pt>
                <c:pt idx="646">
                  <c:v>-2.8928529726963275</c:v>
                </c:pt>
                <c:pt idx="647">
                  <c:v>-2.8962678158185415</c:v>
                </c:pt>
                <c:pt idx="648">
                  <c:v>-2.8996680454655852</c:v>
                </c:pt>
                <c:pt idx="649">
                  <c:v>-2.9030537097642299</c:v>
                </c:pt>
                <c:pt idx="650">
                  <c:v>-2.9064248588254618</c:v>
                </c:pt>
                <c:pt idx="651">
                  <c:v>-2.9097815447365676</c:v>
                </c:pt>
                <c:pt idx="652">
                  <c:v>-2.9131238215529112</c:v>
                </c:pt>
                <c:pt idx="653">
                  <c:v>-2.9164517452893937</c:v>
                </c:pt>
                <c:pt idx="654">
                  <c:v>-2.9197653739116136</c:v>
                </c:pt>
                <c:pt idx="655">
                  <c:v>-2.9230647673267085</c:v>
                </c:pt>
                <c:pt idx="656">
                  <c:v>-2.9263499873738978</c:v>
                </c:pt>
                <c:pt idx="657">
                  <c:v>-2.9296210978147172</c:v>
                </c:pt>
                <c:pt idx="658">
                  <c:v>-2.9328781643229491</c:v>
                </c:pt>
                <c:pt idx="659">
                  <c:v>-2.9361212544742532</c:v>
                </c:pt>
                <c:pt idx="660">
                  <c:v>-2.9393504377354924</c:v>
                </c:pt>
                <c:pt idx="661">
                  <c:v>-2.9425657854537679</c:v>
                </c:pt>
                <c:pt idx="662">
                  <c:v>-2.9457673708451515</c:v>
                </c:pt>
                <c:pt idx="663">
                  <c:v>-2.9489552689831187</c:v>
                </c:pt>
                <c:pt idx="664">
                  <c:v>-2.9521295567867019</c:v>
                </c:pt>
                <c:pt idx="665">
                  <c:v>-2.9552903130083368</c:v>
                </c:pt>
                <c:pt idx="666">
                  <c:v>-2.9584376182214318</c:v>
                </c:pt>
                <c:pt idx="667">
                  <c:v>-2.9615715548076409</c:v>
                </c:pt>
                <c:pt idx="668">
                  <c:v>-2.9646922069438566</c:v>
                </c:pt>
                <c:pt idx="669">
                  <c:v>-2.9677996605889172</c:v>
                </c:pt>
                <c:pt idx="670">
                  <c:v>-2.9708940034700313</c:v>
                </c:pt>
                <c:pt idx="671">
                  <c:v>-2.9739753250689276</c:v>
                </c:pt>
                <c:pt idx="672">
                  <c:v>-2.9770437166077226</c:v>
                </c:pt>
                <c:pt idx="673">
                  <c:v>-2.9800992710345144</c:v>
                </c:pt>
                <c:pt idx="674">
                  <c:v>-2.9831420830087088</c:v>
                </c:pt>
                <c:pt idx="675">
                  <c:v>-2.986172248886068</c:v>
                </c:pt>
                <c:pt idx="676">
                  <c:v>-2.9891898667034962</c:v>
                </c:pt>
                <c:pt idx="677">
                  <c:v>-2.9921950361635616</c:v>
                </c:pt>
                <c:pt idx="678">
                  <c:v>-2.995187858618745</c:v>
                </c:pt>
                <c:pt idx="679">
                  <c:v>-2.9981684370554409</c:v>
                </c:pt>
                <c:pt idx="680">
                  <c:v>-3.0011368760776937</c:v>
                </c:pt>
                <c:pt idx="681">
                  <c:v>-3.0040932818906771</c:v>
                </c:pt>
                <c:pt idx="682">
                  <c:v>-3.0070377622839275</c:v>
                </c:pt>
                <c:pt idx="683">
                  <c:v>-3.0099704266143186</c:v>
                </c:pt>
                <c:pt idx="684">
                  <c:v>-3.0128913857887936</c:v>
                </c:pt>
                <c:pt idx="685">
                  <c:v>-3.0158007522468524</c:v>
                </c:pt>
                <c:pt idx="686">
                  <c:v>-3.0186986399427975</c:v>
                </c:pt>
                <c:pt idx="687">
                  <c:v>-3.021585164327738</c:v>
                </c:pt>
                <c:pt idx="688">
                  <c:v>-3.024460442331355</c:v>
                </c:pt>
                <c:pt idx="689">
                  <c:v>-3.0273245923434442</c:v>
                </c:pt>
                <c:pt idx="690">
                  <c:v>-3.030177734195215</c:v>
                </c:pt>
                <c:pt idx="691">
                  <c:v>-3.0330199891403704</c:v>
                </c:pt>
                <c:pt idx="692">
                  <c:v>-3.0358514798359595</c:v>
                </c:pt>
                <c:pt idx="693">
                  <c:v>-3.038672330323005</c:v>
                </c:pt>
                <c:pt idx="694">
                  <c:v>-3.0414826660069245</c:v>
                </c:pt>
                <c:pt idx="695">
                  <c:v>-3.0442826136377144</c:v>
                </c:pt>
                <c:pt idx="696">
                  <c:v>-3.0470723012899481</c:v>
                </c:pt>
                <c:pt idx="697">
                  <c:v>-3.0498518583425431</c:v>
                </c:pt>
                <c:pt idx="698">
                  <c:v>-3.0526214154583311</c:v>
                </c:pt>
                <c:pt idx="699">
                  <c:v>-3.05538110456343</c:v>
                </c:pt>
                <c:pt idx="700">
                  <c:v>-3.0581310588264041</c:v>
                </c:pt>
                <c:pt idx="701">
                  <c:v>-3.0608714126372427</c:v>
                </c:pt>
                <c:pt idx="702">
                  <c:v>-3.063602301586132</c:v>
                </c:pt>
                <c:pt idx="703">
                  <c:v>-3.0663238624420464</c:v>
                </c:pt>
                <c:pt idx="704">
                  <c:v>-3.0690362331311531</c:v>
                </c:pt>
                <c:pt idx="705">
                  <c:v>-3.071739552715028</c:v>
                </c:pt>
                <c:pt idx="706">
                  <c:v>-3.0744339613686984</c:v>
                </c:pt>
                <c:pt idx="707">
                  <c:v>-3.0771196003585097</c:v>
                </c:pt>
                <c:pt idx="708">
                  <c:v>-3.0797966120198135</c:v>
                </c:pt>
                <c:pt idx="709">
                  <c:v>-3.0824651397344947</c:v>
                </c:pt>
                <c:pt idx="710">
                  <c:v>-3.0851253279083268</c:v>
                </c:pt>
                <c:pt idx="711">
                  <c:v>-3.0877773219481712</c:v>
                </c:pt>
                <c:pt idx="712">
                  <c:v>-3.0904212682390177</c:v>
                </c:pt>
                <c:pt idx="713">
                  <c:v>-3.0930573141208599</c:v>
                </c:pt>
                <c:pt idx="714">
                  <c:v>-3.0956856078654402</c:v>
                </c:pt>
                <c:pt idx="715">
                  <c:v>-3.098306298652826</c:v>
                </c:pt>
                <c:pt idx="716">
                  <c:v>-3.1009195365478592</c:v>
                </c:pt>
                <c:pt idx="717">
                  <c:v>-3.1035254724764556</c:v>
                </c:pt>
                <c:pt idx="718">
                  <c:v>-3.106124258201771</c:v>
                </c:pt>
                <c:pt idx="719">
                  <c:v>-3.1087160463002435</c:v>
                </c:pt>
                <c:pt idx="720">
                  <c:v>-3.1113009901374875</c:v>
                </c:pt>
                <c:pt idx="721">
                  <c:v>-3.1138792438440874</c:v>
                </c:pt>
                <c:pt idx="722">
                  <c:v>-3.1164509622912524</c:v>
                </c:pt>
                <c:pt idx="723">
                  <c:v>-3.119016301066361</c:v>
                </c:pt>
                <c:pt idx="724">
                  <c:v>-3.1215754164483922</c:v>
                </c:pt>
                <c:pt idx="725">
                  <c:v>-3.1241284653832491</c:v>
                </c:pt>
                <c:pt idx="726">
                  <c:v>-3.1266756054589733</c:v>
                </c:pt>
                <c:pt idx="727">
                  <c:v>-3.1292169948808612</c:v>
                </c:pt>
                <c:pt idx="728">
                  <c:v>-3.1317527924464805</c:v>
                </c:pt>
                <c:pt idx="729">
                  <c:v>-3.1342831575205929</c:v>
                </c:pt>
                <c:pt idx="730">
                  <c:v>-3.1368082500099939</c:v>
                </c:pt>
                <c:pt idx="731">
                  <c:v>-3.1393282303382537</c:v>
                </c:pt>
                <c:pt idx="732">
                  <c:v>-3.1418432594203947</c:v>
                </c:pt>
                <c:pt idx="733">
                  <c:v>-3.1443534986374684</c:v>
                </c:pt>
                <c:pt idx="734">
                  <c:v>-3.1468591098110839</c:v>
                </c:pt>
                <c:pt idx="735">
                  <c:v>-3.1493602551778457</c:v>
                </c:pt>
                <c:pt idx="736">
                  <c:v>-3.1518570973637376</c:v>
                </c:pt>
                <c:pt idx="737">
                  <c:v>-3.1543497993584468</c:v>
                </c:pt>
                <c:pt idx="738">
                  <c:v>-3.1568385244896149</c:v>
                </c:pt>
                <c:pt idx="739">
                  <c:v>-3.1593234363970577</c:v>
                </c:pt>
                <c:pt idx="740">
                  <c:v>-3.1618046990069195</c:v>
                </c:pt>
                <c:pt idx="741">
                  <c:v>-3.1642824765057855</c:v>
                </c:pt>
                <c:pt idx="742">
                  <c:v>-3.1667569333147609</c:v>
                </c:pt>
                <c:pt idx="743">
                  <c:v>-3.1692282340634983</c:v>
                </c:pt>
                <c:pt idx="744">
                  <c:v>-3.1716965435642108</c:v>
                </c:pt>
                <c:pt idx="745">
                  <c:v>-3.1741620267856367</c:v>
                </c:pt>
                <c:pt idx="746">
                  <c:v>-3.176624848826997</c:v>
                </c:pt>
                <c:pt idx="747">
                  <c:v>-3.1790851748919162</c:v>
                </c:pt>
                <c:pt idx="748">
                  <c:v>-3.1815431702623451</c:v>
                </c:pt>
                <c:pt idx="749">
                  <c:v>-3.183999000272451</c:v>
                </c:pt>
                <c:pt idx="750">
                  <c:v>-3.1885471697174874</c:v>
                </c:pt>
                <c:pt idx="751">
                  <c:v>-3.1930931743471871</c:v>
                </c:pt>
                <c:pt idx="752">
                  <c:v>-3.1976368482824822</c:v>
                </c:pt>
                <c:pt idx="753">
                  <c:v>-3.2021780262414232</c:v>
                </c:pt>
                <c:pt idx="754">
                  <c:v>-3.2067165430203848</c:v>
                </c:pt>
                <c:pt idx="755">
                  <c:v>-3.2112522335201446</c:v>
                </c:pt>
                <c:pt idx="756">
                  <c:v>-3.2157849327719652</c:v>
                </c:pt>
                <c:pt idx="757">
                  <c:v>-3.2203144759636362</c:v>
                </c:pt>
                <c:pt idx="758">
                  <c:v>-3.2248406984654996</c:v>
                </c:pt>
                <c:pt idx="759">
                  <c:v>-3.2293634358564538</c:v>
                </c:pt>
                <c:pt idx="760">
                  <c:v>-3.2338825239499118</c:v>
                </c:pt>
                <c:pt idx="761">
                  <c:v>-3.238397798819729</c:v>
                </c:pt>
                <c:pt idx="762">
                  <c:v>-3.2429090968260921</c:v>
                </c:pt>
                <c:pt idx="763">
                  <c:v>-3.2474162546413554</c:v>
                </c:pt>
                <c:pt idx="764">
                  <c:v>-3.2519191092758346</c:v>
                </c:pt>
                <c:pt idx="765">
                  <c:v>-3.2564174981035445</c:v>
                </c:pt>
                <c:pt idx="766">
                  <c:v>-3.2609112588878801</c:v>
                </c:pt>
                <c:pt idx="767">
                  <c:v>-3.2654002298072342</c:v>
                </c:pt>
                <c:pt idx="768">
                  <c:v>-3.2698842494805502</c:v>
                </c:pt>
                <c:pt idx="769">
                  <c:v>-3.2743631569928127</c:v>
                </c:pt>
                <c:pt idx="770">
                  <c:v>-3.278836791920444</c:v>
                </c:pt>
                <c:pt idx="771">
                  <c:v>-3.2833049943566528</c:v>
                </c:pt>
                <c:pt idx="772">
                  <c:v>-3.2877676049366755</c:v>
                </c:pt>
                <c:pt idx="773">
                  <c:v>-3.2922244648629442</c:v>
                </c:pt>
                <c:pt idx="774">
                  <c:v>-3.2966754159301619</c:v>
                </c:pt>
                <c:pt idx="775">
                  <c:v>-3.3011203005502869</c:v>
                </c:pt>
                <c:pt idx="776">
                  <c:v>-3.3055589617774168</c:v>
                </c:pt>
                <c:pt idx="777">
                  <c:v>-3.309991243332572</c:v>
                </c:pt>
                <c:pt idx="778">
                  <c:v>-3.3144169896283717</c:v>
                </c:pt>
                <c:pt idx="779">
                  <c:v>-3.3188360457936081</c:v>
                </c:pt>
                <c:pt idx="780">
                  <c:v>-3.3232482576976983</c:v>
                </c:pt>
                <c:pt idx="781">
                  <c:v>-3.3276534719750215</c:v>
                </c:pt>
                <c:pt idx="782">
                  <c:v>-3.3320515360491449</c:v>
                </c:pt>
                <c:pt idx="783">
                  <c:v>-3.3364422981569106</c:v>
                </c:pt>
                <c:pt idx="784">
                  <c:v>-3.340825607372401</c:v>
                </c:pt>
                <c:pt idx="785">
                  <c:v>-3.3452013136307754</c:v>
                </c:pt>
                <c:pt idx="786">
                  <c:v>-3.349569267751964</c:v>
                </c:pt>
                <c:pt idx="787">
                  <c:v>-3.3539293214642272</c:v>
                </c:pt>
                <c:pt idx="788">
                  <c:v>-3.3582813274275667</c:v>
                </c:pt>
                <c:pt idx="789">
                  <c:v>-3.3626251392569957</c:v>
                </c:pt>
                <c:pt idx="790">
                  <c:v>-3.3669606115456516</c:v>
                </c:pt>
                <c:pt idx="791">
                  <c:v>-3.3712875998877587</c:v>
                </c:pt>
                <c:pt idx="792">
                  <c:v>-3.3756059609014342</c:v>
                </c:pt>
                <c:pt idx="793">
                  <c:v>-3.3799155522513225</c:v>
                </c:pt>
                <c:pt idx="794">
                  <c:v>-3.384216232671081</c:v>
                </c:pt>
                <c:pt idx="795">
                  <c:v>-3.388507861985679</c:v>
                </c:pt>
                <c:pt idx="796">
                  <c:v>-3.3927903011335419</c:v>
                </c:pt>
                <c:pt idx="797">
                  <c:v>-3.3970634121885017</c:v>
                </c:pt>
                <c:pt idx="798">
                  <c:v>-3.4013270583815829</c:v>
                </c:pt>
                <c:pt idx="799">
                  <c:v>-3.4055811041225983</c:v>
                </c:pt>
                <c:pt idx="800">
                  <c:v>-3.409825415021559</c:v>
                </c:pt>
                <c:pt idx="801">
                  <c:v>-3.4140598579098991</c:v>
                </c:pt>
                <c:pt idx="802">
                  <c:v>-3.4182843008615018</c:v>
                </c:pt>
                <c:pt idx="803">
                  <c:v>-3.4224986132135315</c:v>
                </c:pt>
                <c:pt idx="804">
                  <c:v>-3.4267026655870736</c:v>
                </c:pt>
                <c:pt idx="805">
                  <c:v>-3.4308963299075534</c:v>
                </c:pt>
                <c:pt idx="806">
                  <c:v>-3.4350794794249699</c:v>
                </c:pt>
                <c:pt idx="807">
                  <c:v>-3.4392519887339099</c:v>
                </c:pt>
                <c:pt idx="808">
                  <c:v>-3.4434137337933466</c:v>
                </c:pt>
                <c:pt idx="809">
                  <c:v>-3.4475645919462323</c:v>
                </c:pt>
                <c:pt idx="810">
                  <c:v>-3.4517044419388609</c:v>
                </c:pt>
                <c:pt idx="811">
                  <c:v>-3.4558331639400239</c:v>
                </c:pt>
                <c:pt idx="812">
                  <c:v>-3.4599506395599269</c:v>
                </c:pt>
                <c:pt idx="813">
                  <c:v>-3.4640567518688834</c:v>
                </c:pt>
                <c:pt idx="814">
                  <c:v>-3.4681513854157857</c:v>
                </c:pt>
                <c:pt idx="815">
                  <c:v>-3.4722344262463323</c:v>
                </c:pt>
                <c:pt idx="816">
                  <c:v>-3.4763057619210214</c:v>
                </c:pt>
                <c:pt idx="817">
                  <c:v>-3.4803652815329067</c:v>
                </c:pt>
                <c:pt idx="818">
                  <c:v>-3.4844128757251154</c:v>
                </c:pt>
                <c:pt idx="819">
                  <c:v>-3.4884484367081119</c:v>
                </c:pt>
                <c:pt idx="820">
                  <c:v>-3.4924718582767191</c:v>
                </c:pt>
                <c:pt idx="821">
                  <c:v>-3.4964830358268921</c:v>
                </c:pt>
                <c:pt idx="822">
                  <c:v>-3.5004818663722381</c:v>
                </c:pt>
                <c:pt idx="823">
                  <c:v>-3.5044682485602712</c:v>
                </c:pt>
                <c:pt idx="824">
                  <c:v>-3.5084420826884264</c:v>
                </c:pt>
                <c:pt idx="825">
                  <c:v>-3.5124032707197967</c:v>
                </c:pt>
                <c:pt idx="826">
                  <c:v>-3.5163517162986193</c:v>
                </c:pt>
                <c:pt idx="827">
                  <c:v>-3.5202873247654893</c:v>
                </c:pt>
                <c:pt idx="828">
                  <c:v>-3.5242100031723029</c:v>
                </c:pt>
                <c:pt idx="829">
                  <c:v>-3.5281196602969476</c:v>
                </c:pt>
                <c:pt idx="830">
                  <c:v>-3.5320162066576914</c:v>
                </c:pt>
                <c:pt idx="831">
                  <c:v>-3.5358995545273255</c:v>
                </c:pt>
                <c:pt idx="832">
                  <c:v>-3.5397696179470093</c:v>
                </c:pt>
                <c:pt idx="833">
                  <c:v>-3.543626312739852</c:v>
                </c:pt>
                <c:pt idx="834">
                  <c:v>-3.5474695565241965</c:v>
                </c:pt>
                <c:pt idx="835">
                  <c:v>-3.551299268726634</c:v>
                </c:pt>
                <c:pt idx="836">
                  <c:v>-3.555115370594728</c:v>
                </c:pt>
                <c:pt idx="837">
                  <c:v>-3.5589177852094465</c:v>
                </c:pt>
                <c:pt idx="838">
                  <c:v>-3.5627064374973103</c:v>
                </c:pt>
                <c:pt idx="839">
                  <c:v>-3.5664812542422477</c:v>
                </c:pt>
                <c:pt idx="840">
                  <c:v>-3.5702421640971584</c:v>
                </c:pt>
                <c:pt idx="841">
                  <c:v>-3.573989097595176</c:v>
                </c:pt>
                <c:pt idx="842">
                  <c:v>-3.5777219871606407</c:v>
                </c:pt>
                <c:pt idx="843">
                  <c:v>-3.5814407671197683</c:v>
                </c:pt>
                <c:pt idx="844">
                  <c:v>-3.585145373711025</c:v>
                </c:pt>
                <c:pt idx="845">
                  <c:v>-3.5888357450951869</c:v>
                </c:pt>
                <c:pt idx="846">
                  <c:v>-3.5925118213651164</c:v>
                </c:pt>
                <c:pt idx="847">
                  <c:v>-3.5961735445552168</c:v>
                </c:pt>
                <c:pt idx="848">
                  <c:v>-3.5998208586505815</c:v>
                </c:pt>
                <c:pt idx="849">
                  <c:v>-3.6034537095958479</c:v>
                </c:pt>
                <c:pt idx="850">
                  <c:v>-3.6070720453037288</c:v>
                </c:pt>
                <c:pt idx="851">
                  <c:v>-3.6106758156632361</c:v>
                </c:pt>
                <c:pt idx="852">
                  <c:v>-3.6142649725475984</c:v>
                </c:pt>
                <c:pt idx="853">
                  <c:v>-3.6178394698218539</c:v>
                </c:pt>
                <c:pt idx="854">
                  <c:v>-3.6213992633501468</c:v>
                </c:pt>
                <c:pt idx="855">
                  <c:v>-3.6249443110026847</c:v>
                </c:pt>
                <c:pt idx="856">
                  <c:v>-3.6284745726623973</c:v>
                </c:pt>
                <c:pt idx="857">
                  <c:v>-3.6319900102312723</c:v>
                </c:pt>
                <c:pt idx="858">
                  <c:v>-3.6354905876363706</c:v>
                </c:pt>
                <c:pt idx="859">
                  <c:v>-3.6389762708355202</c:v>
                </c:pt>
                <c:pt idx="860">
                  <c:v>-3.6424470278226924</c:v>
                </c:pt>
                <c:pt idx="861">
                  <c:v>-3.6459028286330626</c:v>
                </c:pt>
                <c:pt idx="862">
                  <c:v>-3.6493436453477321</c:v>
                </c:pt>
                <c:pt idx="863">
                  <c:v>-3.6527694520981426</c:v>
                </c:pt>
                <c:pt idx="864">
                  <c:v>-3.6561802250701585</c:v>
                </c:pt>
                <c:pt idx="865">
                  <c:v>-3.659575942507832</c:v>
                </c:pt>
                <c:pt idx="866">
                  <c:v>-3.6629565847168335</c:v>
                </c:pt>
                <c:pt idx="867">
                  <c:v>-3.6663221340675647</c:v>
                </c:pt>
                <c:pt idx="868">
                  <c:v>-3.6696725749979393</c:v>
                </c:pt>
                <c:pt idx="869">
                  <c:v>-3.6730078940158459</c:v>
                </c:pt>
                <c:pt idx="870">
                  <c:v>-3.6763280797012716</c:v>
                </c:pt>
                <c:pt idx="871">
                  <c:v>-3.6796331227081103</c:v>
                </c:pt>
                <c:pt idx="872">
                  <c:v>-3.6829230157656392</c:v>
                </c:pt>
                <c:pt idx="873">
                  <c:v>-3.6861977536796622</c:v>
                </c:pt>
                <c:pt idx="874">
                  <c:v>-3.6894573333333334</c:v>
                </c:pt>
                <c:pt idx="875">
                  <c:v>-3.6927017536876501</c:v>
                </c:pt>
                <c:pt idx="876">
                  <c:v>-3.6959310157816141</c:v>
                </c:pt>
                <c:pt idx="877">
                  <c:v>-3.69914512273207</c:v>
                </c:pt>
                <c:pt idx="878">
                  <c:v>-3.7023440797332108</c:v>
                </c:pt>
                <c:pt idx="879">
                  <c:v>-3.7055278940557614</c:v>
                </c:pt>
                <c:pt idx="880">
                  <c:v>-3.708696575045825</c:v>
                </c:pt>
                <c:pt idx="881">
                  <c:v>-3.7118501341234111</c:v>
                </c:pt>
                <c:pt idx="882">
                  <c:v>-3.7149885847806332</c:v>
                </c:pt>
                <c:pt idx="883">
                  <c:v>-3.7181119425795743</c:v>
                </c:pt>
                <c:pt idx="884">
                  <c:v>-3.7212202251498323</c:v>
                </c:pt>
                <c:pt idx="885">
                  <c:v>-3.7243134521857342</c:v>
                </c:pt>
                <c:pt idx="886">
                  <c:v>-3.7273916454432294</c:v>
                </c:pt>
                <c:pt idx="887">
                  <c:v>-3.730454828736451</c:v>
                </c:pt>
                <c:pt idx="888">
                  <c:v>-3.7335030279339549</c:v>
                </c:pt>
                <c:pt idx="889">
                  <c:v>-3.736536270954637</c:v>
                </c:pt>
                <c:pt idx="890">
                  <c:v>-3.7395545877633252</c:v>
                </c:pt>
                <c:pt idx="891">
                  <c:v>-3.7425580103660447</c:v>
                </c:pt>
                <c:pt idx="892">
                  <c:v>-3.7455465728049644</c:v>
                </c:pt>
                <c:pt idx="893">
                  <c:v>-3.7485203111530248</c:v>
                </c:pt>
                <c:pt idx="894">
                  <c:v>-3.7514792635082386</c:v>
                </c:pt>
                <c:pt idx="895">
                  <c:v>-3.7544234699876706</c:v>
                </c:pt>
                <c:pt idx="896">
                  <c:v>-3.7573529727211112</c:v>
                </c:pt>
                <c:pt idx="897">
                  <c:v>-3.7602678158444216</c:v>
                </c:pt>
                <c:pt idx="898">
                  <c:v>-3.7631680454925567</c:v>
                </c:pt>
                <c:pt idx="899">
                  <c:v>-3.7660537097922884</c:v>
                </c:pt>
                <c:pt idx="900">
                  <c:v>-3.7689248588546036</c:v>
                </c:pt>
                <c:pt idx="901">
                  <c:v>-3.771781544766788</c:v>
                </c:pt>
                <c:pt idx="902">
                  <c:v>-3.7746238215842052</c:v>
                </c:pt>
                <c:pt idx="903">
                  <c:v>-3.777451745321756</c:v>
                </c:pt>
                <c:pt idx="904">
                  <c:v>-3.7802653739450394</c:v>
                </c:pt>
                <c:pt idx="905">
                  <c:v>-3.7830647673611928</c:v>
                </c:pt>
                <c:pt idx="906">
                  <c:v>-3.7858499874094353</c:v>
                </c:pt>
                <c:pt idx="907">
                  <c:v>-3.7886210978513013</c:v>
                </c:pt>
                <c:pt idx="908">
                  <c:v>-3.7913781643605748</c:v>
                </c:pt>
                <c:pt idx="909">
                  <c:v>-3.7941212545129135</c:v>
                </c:pt>
                <c:pt idx="910">
                  <c:v>-3.7968504377751815</c:v>
                </c:pt>
                <c:pt idx="911">
                  <c:v>-3.7995657854944813</c:v>
                </c:pt>
                <c:pt idx="912">
                  <c:v>-3.8022673708868813</c:v>
                </c:pt>
                <c:pt idx="913">
                  <c:v>-3.804955269025859</c:v>
                </c:pt>
                <c:pt idx="914">
                  <c:v>-3.8076295568304448</c:v>
                </c:pt>
                <c:pt idx="915">
                  <c:v>-3.8102903130530761</c:v>
                </c:pt>
                <c:pt idx="916">
                  <c:v>-3.8129376182671599</c:v>
                </c:pt>
                <c:pt idx="917">
                  <c:v>-3.8155715548543512</c:v>
                </c:pt>
                <c:pt idx="918">
                  <c:v>-3.8181922069915419</c:v>
                </c:pt>
                <c:pt idx="919">
                  <c:v>-3.82079966063757</c:v>
                </c:pt>
                <c:pt idx="920">
                  <c:v>-3.8233940035196441</c:v>
                </c:pt>
                <c:pt idx="921">
                  <c:v>-3.825975325119491</c:v>
                </c:pt>
                <c:pt idx="922">
                  <c:v>-3.8285437166592295</c:v>
                </c:pt>
                <c:pt idx="923">
                  <c:v>-3.8310992710869569</c:v>
                </c:pt>
                <c:pt idx="924">
                  <c:v>-3.8336420830620788</c:v>
                </c:pt>
                <c:pt idx="925">
                  <c:v>-3.8361722489403567</c:v>
                </c:pt>
                <c:pt idx="926">
                  <c:v>-3.8386898667586959</c:v>
                </c:pt>
                <c:pt idx="927">
                  <c:v>-3.8411950362196632</c:v>
                </c:pt>
                <c:pt idx="928">
                  <c:v>-3.8436878586757381</c:v>
                </c:pt>
                <c:pt idx="929">
                  <c:v>-3.8461684371133189</c:v>
                </c:pt>
                <c:pt idx="930">
                  <c:v>-3.848636876136446</c:v>
                </c:pt>
                <c:pt idx="931">
                  <c:v>-3.8510932819502952</c:v>
                </c:pt>
                <c:pt idx="932">
                  <c:v>-3.8535377623444007</c:v>
                </c:pt>
                <c:pt idx="933">
                  <c:v>-3.8559704266756376</c:v>
                </c:pt>
                <c:pt idx="934">
                  <c:v>-3.8583913858509495</c:v>
                </c:pt>
                <c:pt idx="935">
                  <c:v>-3.8608007523098347</c:v>
                </c:pt>
                <c:pt idx="936">
                  <c:v>-3.8631986400065972</c:v>
                </c:pt>
                <c:pt idx="937">
                  <c:v>-3.865585164392344</c:v>
                </c:pt>
                <c:pt idx="938">
                  <c:v>-3.8679604423967584</c:v>
                </c:pt>
                <c:pt idx="939">
                  <c:v>-3.8703245924096334</c:v>
                </c:pt>
                <c:pt idx="940">
                  <c:v>-3.8726777342621803</c:v>
                </c:pt>
                <c:pt idx="941">
                  <c:v>-3.8750199892081008</c:v>
                </c:pt>
                <c:pt idx="942">
                  <c:v>-3.8773514799044433</c:v>
                </c:pt>
                <c:pt idx="943">
                  <c:v>-3.8796723303922338</c:v>
                </c:pt>
                <c:pt idx="944">
                  <c:v>-3.881982666076885</c:v>
                </c:pt>
                <c:pt idx="945">
                  <c:v>-3.8842826137083968</c:v>
                </c:pt>
                <c:pt idx="946">
                  <c:v>-3.8865723013613409</c:v>
                </c:pt>
                <c:pt idx="947">
                  <c:v>-3.8888518584146348</c:v>
                </c:pt>
                <c:pt idx="948">
                  <c:v>-3.8911214155311113</c:v>
                </c:pt>
                <c:pt idx="949">
                  <c:v>-3.893381104636886</c:v>
                </c:pt>
                <c:pt idx="950">
                  <c:v>-3.8956310589005261</c:v>
                </c:pt>
                <c:pt idx="951">
                  <c:v>-3.8978714127120173</c:v>
                </c:pt>
                <c:pt idx="952">
                  <c:v>-3.9001023016615481</c:v>
                </c:pt>
                <c:pt idx="953">
                  <c:v>-3.9023238625180912</c:v>
                </c:pt>
                <c:pt idx="954">
                  <c:v>-3.9045362332078155</c:v>
                </c:pt>
                <c:pt idx="955">
                  <c:v>-3.9067395527922959</c:v>
                </c:pt>
                <c:pt idx="956">
                  <c:v>-3.908933961446559</c:v>
                </c:pt>
                <c:pt idx="957">
                  <c:v>-3.9111196004369506</c:v>
                </c:pt>
                <c:pt idx="958">
                  <c:v>-3.9132966120988226</c:v>
                </c:pt>
                <c:pt idx="959">
                  <c:v>-3.9154651398140601</c:v>
                </c:pt>
                <c:pt idx="960">
                  <c:v>-3.9176253279884357</c:v>
                </c:pt>
                <c:pt idx="961">
                  <c:v>-3.9197773220288106</c:v>
                </c:pt>
                <c:pt idx="962">
                  <c:v>-3.9219212683201747</c:v>
                </c:pt>
                <c:pt idx="963">
                  <c:v>-3.9240573142025235</c:v>
                </c:pt>
                <c:pt idx="964">
                  <c:v>-3.9261856079475952</c:v>
                </c:pt>
                <c:pt idx="965">
                  <c:v>-3.9283062987354604</c:v>
                </c:pt>
                <c:pt idx="966">
                  <c:v>-3.9304195366309598</c:v>
                </c:pt>
                <c:pt idx="967">
                  <c:v>-3.9325254725600081</c:v>
                </c:pt>
                <c:pt idx="968">
                  <c:v>-3.9346242582857638</c:v>
                </c:pt>
                <c:pt idx="969">
                  <c:v>-3.9367160463846629</c:v>
                </c:pt>
                <c:pt idx="970">
                  <c:v>-3.9388009902223202</c:v>
                </c:pt>
                <c:pt idx="971">
                  <c:v>-3.9408792439293205</c:v>
                </c:pt>
                <c:pt idx="972">
                  <c:v>-3.9429509623768713</c:v>
                </c:pt>
                <c:pt idx="973">
                  <c:v>-3.9450163011523527</c:v>
                </c:pt>
                <c:pt idx="974">
                  <c:v>-3.9470754165347444</c:v>
                </c:pt>
                <c:pt idx="975">
                  <c:v>-3.9491284654699461</c:v>
                </c:pt>
                <c:pt idx="976">
                  <c:v>-3.9511756055460032</c:v>
                </c:pt>
                <c:pt idx="977">
                  <c:v>-3.9532169949682094</c:v>
                </c:pt>
                <c:pt idx="978">
                  <c:v>-3.9552527925341323</c:v>
                </c:pt>
                <c:pt idx="979">
                  <c:v>-3.9572831576085346</c:v>
                </c:pt>
                <c:pt idx="980">
                  <c:v>-3.959308250098212</c:v>
                </c:pt>
                <c:pt idx="981">
                  <c:v>-3.9613282304267359</c:v>
                </c:pt>
                <c:pt idx="982">
                  <c:v>-3.9633432595091245</c:v>
                </c:pt>
                <c:pt idx="983">
                  <c:v>-3.9653534987264338</c:v>
                </c:pt>
                <c:pt idx="984">
                  <c:v>-3.9673591099002699</c:v>
                </c:pt>
                <c:pt idx="985">
                  <c:v>-3.9693602552672385</c:v>
                </c:pt>
                <c:pt idx="986">
                  <c:v>-3.9713570974533234</c:v>
                </c:pt>
                <c:pt idx="987">
                  <c:v>-3.9733497994482105</c:v>
                </c:pt>
                <c:pt idx="988">
                  <c:v>-3.9753385245795436</c:v>
                </c:pt>
                <c:pt idx="989">
                  <c:v>-3.9773234364871359</c:v>
                </c:pt>
                <c:pt idx="990">
                  <c:v>-3.9793046990971335</c:v>
                </c:pt>
                <c:pt idx="991">
                  <c:v>-3.9812824765961206</c:v>
                </c:pt>
                <c:pt idx="992">
                  <c:v>-3.9832569334052033</c:v>
                </c:pt>
                <c:pt idx="993">
                  <c:v>-3.9852282341540337</c:v>
                </c:pt>
                <c:pt idx="994">
                  <c:v>-3.9871965436548251</c:v>
                </c:pt>
                <c:pt idx="995">
                  <c:v>-3.9891620268763157</c:v>
                </c:pt>
                <c:pt idx="996">
                  <c:v>-3.9911248489177256</c:v>
                </c:pt>
                <c:pt idx="997">
                  <c:v>-3.9930851749826819</c:v>
                </c:pt>
                <c:pt idx="998">
                  <c:v>-3.9950431703531324</c:v>
                </c:pt>
                <c:pt idx="999">
                  <c:v>-3.9969990003632443</c:v>
                </c:pt>
                <c:pt idx="1000">
                  <c:v>-4.0010471696266805</c:v>
                </c:pt>
                <c:pt idx="1001">
                  <c:v>-4.0050931742564018</c:v>
                </c:pt>
                <c:pt idx="1002">
                  <c:v>-4.0091368481917327</c:v>
                </c:pt>
                <c:pt idx="1003">
                  <c:v>-4.0131780261507251</c:v>
                </c:pt>
                <c:pt idx="1004">
                  <c:v>-4.0172165429297495</c:v>
                </c:pt>
                <c:pt idx="1005">
                  <c:v>-4.0212522334295882</c:v>
                </c:pt>
                <c:pt idx="1006">
                  <c:v>-4.0252849326815028</c:v>
                </c:pt>
                <c:pt idx="1007">
                  <c:v>-4.0293144758732797</c:v>
                </c:pt>
                <c:pt idx="1008">
                  <c:v>-4.0333406983752642</c:v>
                </c:pt>
                <c:pt idx="1009">
                  <c:v>-4.0373634357663546</c:v>
                </c:pt>
                <c:pt idx="1010">
                  <c:v>-4.041382523859963</c:v>
                </c:pt>
                <c:pt idx="1011">
                  <c:v>-4.0453977987299439</c:v>
                </c:pt>
                <c:pt idx="1012">
                  <c:v>-4.0494090967364871</c:v>
                </c:pt>
                <c:pt idx="1013">
                  <c:v>-4.0534162545519417</c:v>
                </c:pt>
                <c:pt idx="1014">
                  <c:v>-4.0574191091866281</c:v>
                </c:pt>
                <c:pt idx="1015">
                  <c:v>-4.0614174980145581</c:v>
                </c:pt>
                <c:pt idx="1016">
                  <c:v>-4.0654112587991289</c:v>
                </c:pt>
                <c:pt idx="1017">
                  <c:v>-4.0694002297187328</c:v>
                </c:pt>
                <c:pt idx="1018">
                  <c:v>-4.0733842493923111</c:v>
                </c:pt>
                <c:pt idx="1019">
                  <c:v>-4.0773631569048501</c:v>
                </c:pt>
                <c:pt idx="1020">
                  <c:v>-4.0813367918327721</c:v>
                </c:pt>
                <c:pt idx="1021">
                  <c:v>-4.0853049942692854</c:v>
                </c:pt>
                <c:pt idx="1022">
                  <c:v>-4.0892676048496268</c:v>
                </c:pt>
                <c:pt idx="1023">
                  <c:v>-4.0932244647762275</c:v>
                </c:pt>
                <c:pt idx="1024">
                  <c:v>-4.0971754158437905</c:v>
                </c:pt>
                <c:pt idx="1025">
                  <c:v>-4.1011203004642747</c:v>
                </c:pt>
                <c:pt idx="1026">
                  <c:v>-4.1050589616917783</c:v>
                </c:pt>
                <c:pt idx="1027">
                  <c:v>-4.1089912432473206</c:v>
                </c:pt>
                <c:pt idx="1028">
                  <c:v>-4.1129169895435194</c:v>
                </c:pt>
                <c:pt idx="1029">
                  <c:v>-4.1168360457091691</c:v>
                </c:pt>
                <c:pt idx="1030">
                  <c:v>-4.1207482576136849</c:v>
                </c:pt>
                <c:pt idx="1031">
                  <c:v>-4.1246534718914489</c:v>
                </c:pt>
                <c:pt idx="1032">
                  <c:v>-4.1285515359660252</c:v>
                </c:pt>
                <c:pt idx="1033">
                  <c:v>-4.132442298074257</c:v>
                </c:pt>
                <c:pt idx="1034">
                  <c:v>-4.1363256072902272</c:v>
                </c:pt>
                <c:pt idx="1035">
                  <c:v>-4.1402013135490945</c:v>
                </c:pt>
                <c:pt idx="1036">
                  <c:v>-4.1440692676707878</c:v>
                </c:pt>
                <c:pt idx="1037">
                  <c:v>-4.1479293213835691</c:v>
                </c:pt>
                <c:pt idx="1038">
                  <c:v>-4.1517813273474404</c:v>
                </c:pt>
                <c:pt idx="1039">
                  <c:v>-4.1556251391774124</c:v>
                </c:pt>
                <c:pt idx="1040">
                  <c:v>-4.1594606114666242</c:v>
                </c:pt>
                <c:pt idx="1041">
                  <c:v>-4.1632875998092995</c:v>
                </c:pt>
                <c:pt idx="1042">
                  <c:v>-4.1671059608235561</c:v>
                </c:pt>
                <c:pt idx="1043">
                  <c:v>-4.1709155521740362</c:v>
                </c:pt>
                <c:pt idx="1044">
                  <c:v>-4.1747162325944007</c:v>
                </c:pt>
                <c:pt idx="1045">
                  <c:v>-4.1785078619096163</c:v>
                </c:pt>
                <c:pt idx="1046">
                  <c:v>-4.1822903010581092</c:v>
                </c:pt>
                <c:pt idx="1047">
                  <c:v>-4.1860634121137101</c:v>
                </c:pt>
                <c:pt idx="1048">
                  <c:v>-4.1898270583074453</c:v>
                </c:pt>
                <c:pt idx="1049">
                  <c:v>-4.1935811040491258</c:v>
                </c:pt>
                <c:pt idx="1050">
                  <c:v>-4.1973254149487618</c:v>
                </c:pt>
                <c:pt idx="1051">
                  <c:v>-4.2010598578377909</c:v>
                </c:pt>
                <c:pt idx="1052">
                  <c:v>-4.2047843007900934</c:v>
                </c:pt>
                <c:pt idx="1053">
                  <c:v>-4.2084986131428339</c:v>
                </c:pt>
                <c:pt idx="1054">
                  <c:v>-4.2122026655170961</c:v>
                </c:pt>
                <c:pt idx="1055">
                  <c:v>-4.2158963298383085</c:v>
                </c:pt>
                <c:pt idx="1056">
                  <c:v>-4.2195794793564696</c:v>
                </c:pt>
                <c:pt idx="1057">
                  <c:v>-4.2232519886661635</c:v>
                </c:pt>
                <c:pt idx="1058">
                  <c:v>-4.2269137337263665</c:v>
                </c:pt>
                <c:pt idx="1059">
                  <c:v>-4.2305645918800279</c:v>
                </c:pt>
                <c:pt idx="1060">
                  <c:v>-4.2342044418734437</c:v>
                </c:pt>
                <c:pt idx="1061">
                  <c:v>-4.2378331638754023</c:v>
                </c:pt>
                <c:pt idx="1062">
                  <c:v>-4.2414506394961133</c:v>
                </c:pt>
                <c:pt idx="1063">
                  <c:v>-4.2450567518058868</c:v>
                </c:pt>
                <c:pt idx="1064">
                  <c:v>-4.2486513853536154</c:v>
                </c:pt>
                <c:pt idx="1065">
                  <c:v>-4.2522344261849989</c:v>
                </c:pt>
                <c:pt idx="1066">
                  <c:v>-4.2558057618605334</c:v>
                </c:pt>
                <c:pt idx="1067">
                  <c:v>-4.2593652814732765</c:v>
                </c:pt>
                <c:pt idx="1068">
                  <c:v>-4.2629128756663492</c:v>
                </c:pt>
                <c:pt idx="1069">
                  <c:v>-4.2664484366502204</c:v>
                </c:pt>
                <c:pt idx="1070">
                  <c:v>-4.2699718582197121</c:v>
                </c:pt>
                <c:pt idx="1071">
                  <c:v>-4.2734830357707789</c:v>
                </c:pt>
                <c:pt idx="1072">
                  <c:v>-4.2769818663170263</c:v>
                </c:pt>
                <c:pt idx="1073">
                  <c:v>-4.2804682485059695</c:v>
                </c:pt>
                <c:pt idx="1074">
                  <c:v>-4.2839420826350443</c:v>
                </c:pt>
                <c:pt idx="1075">
                  <c:v>-4.2874032706673413</c:v>
                </c:pt>
                <c:pt idx="1076">
                  <c:v>-4.2908517162470998</c:v>
                </c:pt>
                <c:pt idx="1077">
                  <c:v>-4.2942873247149134</c:v>
                </c:pt>
                <c:pt idx="1078">
                  <c:v>-4.2977100031226794</c:v>
                </c:pt>
                <c:pt idx="1079">
                  <c:v>-4.3011196602482826</c:v>
                </c:pt>
                <c:pt idx="1080">
                  <c:v>-4.3045162066099945</c:v>
                </c:pt>
                <c:pt idx="1081">
                  <c:v>-4.3078995544806036</c:v>
                </c:pt>
                <c:pt idx="1082">
                  <c:v>-4.3112696179012699</c:v>
                </c:pt>
                <c:pt idx="1083">
                  <c:v>-4.3146263126951023</c:v>
                </c:pt>
                <c:pt idx="1084">
                  <c:v>-4.3179695564804428</c:v>
                </c:pt>
                <c:pt idx="1085">
                  <c:v>-4.3212992686838847</c:v>
                </c:pt>
                <c:pt idx="1086">
                  <c:v>-4.3246153705529888</c:v>
                </c:pt>
                <c:pt idx="1087">
                  <c:v>-4.3279177851687241</c:v>
                </c:pt>
                <c:pt idx="1088">
                  <c:v>-4.3312064374576105</c:v>
                </c:pt>
                <c:pt idx="1089">
                  <c:v>-4.3344812542035775</c:v>
                </c:pt>
                <c:pt idx="1090">
                  <c:v>-4.3377421640595237</c:v>
                </c:pt>
                <c:pt idx="1091">
                  <c:v>-4.340989097558583</c:v>
                </c:pt>
                <c:pt idx="1092">
                  <c:v>-4.3442219871250956</c:v>
                </c:pt>
                <c:pt idx="1093">
                  <c:v>-4.3474407670852759</c:v>
                </c:pt>
                <c:pt idx="1094">
                  <c:v>-4.3506453736775912</c:v>
                </c:pt>
                <c:pt idx="1095">
                  <c:v>-4.3538357450628169</c:v>
                </c:pt>
                <c:pt idx="1096">
                  <c:v>-4.357011821333816</c:v>
                </c:pt>
                <c:pt idx="1097">
                  <c:v>-4.3601735445249892</c:v>
                </c:pt>
                <c:pt idx="1098">
                  <c:v>-4.3633208586214325</c:v>
                </c:pt>
                <c:pt idx="1099">
                  <c:v>-4.3664537095677831</c:v>
                </c:pt>
                <c:pt idx="1100">
                  <c:v>-4.3695720452767501</c:v>
                </c:pt>
                <c:pt idx="1101">
                  <c:v>-4.3726758156373506</c:v>
                </c:pt>
                <c:pt idx="1102">
                  <c:v>-4.3757649725228083</c:v>
                </c:pt>
                <c:pt idx="1103">
                  <c:v>-4.3788394697981641</c:v>
                </c:pt>
                <c:pt idx="1104">
                  <c:v>-4.3818992633275604</c:v>
                </c:pt>
                <c:pt idx="1105">
                  <c:v>-4.3849443109812052</c:v>
                </c:pt>
                <c:pt idx="1106">
                  <c:v>-4.3879745726420278</c:v>
                </c:pt>
                <c:pt idx="1107">
                  <c:v>-4.3909900102120174</c:v>
                </c:pt>
                <c:pt idx="1108">
                  <c:v>-4.3939905876182319</c:v>
                </c:pt>
                <c:pt idx="1109">
                  <c:v>-4.3969762708185023</c:v>
                </c:pt>
                <c:pt idx="1110">
                  <c:v>-4.3999470278067978</c:v>
                </c:pt>
                <c:pt idx="1111">
                  <c:v>-4.4029028286182923</c:v>
                </c:pt>
                <c:pt idx="1112">
                  <c:v>-4.4058436453340883</c:v>
                </c:pt>
                <c:pt idx="1113">
                  <c:v>-4.4087694520856271</c:v>
                </c:pt>
                <c:pt idx="1114">
                  <c:v>-4.4116802250587748</c:v>
                </c:pt>
                <c:pt idx="1115">
                  <c:v>-4.4145759424975823</c:v>
                </c:pt>
                <c:pt idx="1116">
                  <c:v>-4.4174565847077183</c:v>
                </c:pt>
                <c:pt idx="1117">
                  <c:v>-4.4203221340595862</c:v>
                </c:pt>
                <c:pt idx="1118">
                  <c:v>-4.4231725749910975</c:v>
                </c:pt>
                <c:pt idx="1119">
                  <c:v>-4.4260078940101435</c:v>
                </c:pt>
                <c:pt idx="1120">
                  <c:v>-4.4288280796967081</c:v>
                </c:pt>
                <c:pt idx="1121">
                  <c:v>-4.4316331227046879</c:v>
                </c:pt>
                <c:pt idx="1122">
                  <c:v>-4.4344230157633566</c:v>
                </c:pt>
                <c:pt idx="1123">
                  <c:v>-4.4371977536785208</c:v>
                </c:pt>
                <c:pt idx="1124">
                  <c:v>-4.439957333333334</c:v>
                </c:pt>
                <c:pt idx="1125">
                  <c:v>-4.4427017536887909</c:v>
                </c:pt>
                <c:pt idx="1126">
                  <c:v>-4.4454310157838961</c:v>
                </c:pt>
                <c:pt idx="1127">
                  <c:v>-4.448145122735494</c:v>
                </c:pt>
                <c:pt idx="1128">
                  <c:v>-4.4508440797377755</c:v>
                </c:pt>
                <c:pt idx="1129">
                  <c:v>-4.4535278940614642</c:v>
                </c:pt>
                <c:pt idx="1130">
                  <c:v>-4.4561965750526662</c:v>
                </c:pt>
                <c:pt idx="1131">
                  <c:v>-4.4588501341313904</c:v>
                </c:pt>
                <c:pt idx="1132">
                  <c:v>-4.4614885847897492</c:v>
                </c:pt>
                <c:pt idx="1133">
                  <c:v>-4.4641119425898248</c:v>
                </c:pt>
                <c:pt idx="1134">
                  <c:v>-4.4667202251612164</c:v>
                </c:pt>
                <c:pt idx="1135">
                  <c:v>-4.4693134521982492</c:v>
                </c:pt>
                <c:pt idx="1136">
                  <c:v>-4.471891645456874</c:v>
                </c:pt>
                <c:pt idx="1137">
                  <c:v>-4.4744548287512229</c:v>
                </c:pt>
                <c:pt idx="1138">
                  <c:v>-4.4770030279498512</c:v>
                </c:pt>
                <c:pt idx="1139">
                  <c:v>-4.4795362709716562</c:v>
                </c:pt>
                <c:pt idx="1140">
                  <c:v>-4.4820545877814641</c:v>
                </c:pt>
                <c:pt idx="1141">
                  <c:v>-4.4845580103853004</c:v>
                </c:pt>
                <c:pt idx="1142">
                  <c:v>-4.487046572825335</c:v>
                </c:pt>
                <c:pt idx="1143">
                  <c:v>-4.4895203111745055</c:v>
                </c:pt>
                <c:pt idx="1144">
                  <c:v>-4.4919792635308262</c:v>
                </c:pt>
                <c:pt idx="1145">
                  <c:v>-4.4944234700113617</c:v>
                </c:pt>
                <c:pt idx="1146">
                  <c:v>-4.4968529727459039</c:v>
                </c:pt>
                <c:pt idx="1147">
                  <c:v>-4.4992678158703088</c:v>
                </c:pt>
                <c:pt idx="1148">
                  <c:v>-4.5016680455195361</c:v>
                </c:pt>
                <c:pt idx="1149">
                  <c:v>-4.504053709820357</c:v>
                </c:pt>
                <c:pt idx="1150">
                  <c:v>-4.5064248588837543</c:v>
                </c:pt>
                <c:pt idx="1151">
                  <c:v>-4.5087815447970172</c:v>
                </c:pt>
                <c:pt idx="1152">
                  <c:v>-4.5111238216155085</c:v>
                </c:pt>
                <c:pt idx="1153">
                  <c:v>-4.5134517453541285</c:v>
                </c:pt>
                <c:pt idx="1154">
                  <c:v>-4.5157653739784758</c:v>
                </c:pt>
                <c:pt idx="1155">
                  <c:v>-4.5180647673956864</c:v>
                </c:pt>
                <c:pt idx="1156">
                  <c:v>-4.5203499874449822</c:v>
                </c:pt>
                <c:pt idx="1157">
                  <c:v>-4.522621097887896</c:v>
                </c:pt>
                <c:pt idx="1158">
                  <c:v>-4.5248781643982108</c:v>
                </c:pt>
                <c:pt idx="1159">
                  <c:v>-4.5271212545515871</c:v>
                </c:pt>
                <c:pt idx="1160">
                  <c:v>-4.5293504378148848</c:v>
                </c:pt>
                <c:pt idx="1161">
                  <c:v>-4.5315657855352063</c:v>
                </c:pt>
                <c:pt idx="1162">
                  <c:v>-4.5337673709286239</c:v>
                </c:pt>
                <c:pt idx="1163">
                  <c:v>-4.5359552690686122</c:v>
                </c:pt>
                <c:pt idx="1164">
                  <c:v>-4.5381295568742015</c:v>
                </c:pt>
                <c:pt idx="1165">
                  <c:v>-4.5402903130978292</c:v>
                </c:pt>
                <c:pt idx="1166">
                  <c:v>-4.5424376183129045</c:v>
                </c:pt>
                <c:pt idx="1167">
                  <c:v>-4.5445715549010783</c:v>
                </c:pt>
                <c:pt idx="1168">
                  <c:v>-4.5466922070392428</c:v>
                </c:pt>
                <c:pt idx="1169">
                  <c:v>-4.5487996606862389</c:v>
                </c:pt>
                <c:pt idx="1170">
                  <c:v>-4.5508940035692724</c:v>
                </c:pt>
                <c:pt idx="1171">
                  <c:v>-4.5529753251700731</c:v>
                </c:pt>
                <c:pt idx="1172">
                  <c:v>-4.5550437167107543</c:v>
                </c:pt>
                <c:pt idx="1173">
                  <c:v>-4.5570992711394176</c:v>
                </c:pt>
                <c:pt idx="1174">
                  <c:v>-4.559142083115467</c:v>
                </c:pt>
                <c:pt idx="1175">
                  <c:v>-4.561172248994664</c:v>
                </c:pt>
                <c:pt idx="1176">
                  <c:v>-4.5631898668139144</c:v>
                </c:pt>
                <c:pt idx="1177">
                  <c:v>-4.5651950362757834</c:v>
                </c:pt>
                <c:pt idx="1178">
                  <c:v>-4.5671878587327521</c:v>
                </c:pt>
                <c:pt idx="1179">
                  <c:v>-4.569168437171216</c:v>
                </c:pt>
                <c:pt idx="1180">
                  <c:v>-4.5711368761952178</c:v>
                </c:pt>
                <c:pt idx="1181">
                  <c:v>-4.5730932820099328</c:v>
                </c:pt>
                <c:pt idx="1182">
                  <c:v>-4.5750377624048957</c:v>
                </c:pt>
                <c:pt idx="1183">
                  <c:v>-4.5769704267369784</c:v>
                </c:pt>
                <c:pt idx="1184">
                  <c:v>-4.5788913859131268</c:v>
                </c:pt>
                <c:pt idx="1185">
                  <c:v>-4.5808007523728405</c:v>
                </c:pt>
                <c:pt idx="1186">
                  <c:v>-4.5826986400704186</c:v>
                </c:pt>
                <c:pt idx="1187">
                  <c:v>-4.5845851644569739</c:v>
                </c:pt>
                <c:pt idx="1188">
                  <c:v>-4.586460442462184</c:v>
                </c:pt>
                <c:pt idx="1189">
                  <c:v>-4.5883245924758453</c:v>
                </c:pt>
                <c:pt idx="1190">
                  <c:v>-4.5901777343291688</c:v>
                </c:pt>
                <c:pt idx="1191">
                  <c:v>-4.5920199892758555</c:v>
                </c:pt>
                <c:pt idx="1192">
                  <c:v>-4.5938514799729537</c:v>
                </c:pt>
                <c:pt idx="1193">
                  <c:v>-4.595672330461487</c:v>
                </c:pt>
                <c:pt idx="1194">
                  <c:v>-4.5974826661468722</c:v>
                </c:pt>
                <c:pt idx="1195">
                  <c:v>-4.5992826137791063</c:v>
                </c:pt>
                <c:pt idx="1196">
                  <c:v>-4.6010723014327617</c:v>
                </c:pt>
                <c:pt idx="1197">
                  <c:v>-4.6028518584867548</c:v>
                </c:pt>
                <c:pt idx="1198">
                  <c:v>-4.6046214156039191</c:v>
                </c:pt>
                <c:pt idx="1199">
                  <c:v>-4.6063811047103709</c:v>
                </c:pt>
                <c:pt idx="1200">
                  <c:v>-4.608131058974676</c:v>
                </c:pt>
                <c:pt idx="1201">
                  <c:v>-4.6098714127868208</c:v>
                </c:pt>
                <c:pt idx="1202">
                  <c:v>-4.6116023017369923</c:v>
                </c:pt>
                <c:pt idx="1203">
                  <c:v>-4.6133238625941662</c:v>
                </c:pt>
                <c:pt idx="1204">
                  <c:v>-4.6150362332845081</c:v>
                </c:pt>
                <c:pt idx="1205">
                  <c:v>-4.6167395528695936</c:v>
                </c:pt>
                <c:pt idx="1206">
                  <c:v>-4.6184339615244498</c:v>
                </c:pt>
                <c:pt idx="1207">
                  <c:v>-4.620119600515423</c:v>
                </c:pt>
                <c:pt idx="1208">
                  <c:v>-4.6217966121778638</c:v>
                </c:pt>
                <c:pt idx="1209">
                  <c:v>-4.623465139893657</c:v>
                </c:pt>
                <c:pt idx="1210">
                  <c:v>-4.6251253280685765</c:v>
                </c:pt>
                <c:pt idx="1211">
                  <c:v>-4.6267773221094828</c:v>
                </c:pt>
                <c:pt idx="1212">
                  <c:v>-4.6284212684013646</c:v>
                </c:pt>
                <c:pt idx="1213">
                  <c:v>-4.6300573142842181</c:v>
                </c:pt>
                <c:pt idx="1214">
                  <c:v>-4.631685608029783</c:v>
                </c:pt>
                <c:pt idx="1215">
                  <c:v>-4.6333062988181277</c:v>
                </c:pt>
                <c:pt idx="1216">
                  <c:v>-4.6349195367140936</c:v>
                </c:pt>
                <c:pt idx="1217">
                  <c:v>-4.6365254726435969</c:v>
                </c:pt>
                <c:pt idx="1218">
                  <c:v>-4.6381242583697917</c:v>
                </c:pt>
                <c:pt idx="1219">
                  <c:v>-4.6397160464691174</c:v>
                </c:pt>
                <c:pt idx="1220">
                  <c:v>-4.6413009903071893</c:v>
                </c:pt>
                <c:pt idx="1221">
                  <c:v>-4.6428792440145896</c:v>
                </c:pt>
                <c:pt idx="1222">
                  <c:v>-4.6444509624625274</c:v>
                </c:pt>
                <c:pt idx="1223">
                  <c:v>-4.6460163012383813</c:v>
                </c:pt>
                <c:pt idx="1224">
                  <c:v>-4.6475754166211312</c:v>
                </c:pt>
                <c:pt idx="1225">
                  <c:v>-4.6491284655566796</c:v>
                </c:pt>
                <c:pt idx="1226">
                  <c:v>-4.6506756056330687</c:v>
                </c:pt>
                <c:pt idx="1227">
                  <c:v>-4.6522169950555936</c:v>
                </c:pt>
                <c:pt idx="1228">
                  <c:v>-4.6537527926218214</c:v>
                </c:pt>
                <c:pt idx="1229">
                  <c:v>-4.6552831576965161</c:v>
                </c:pt>
                <c:pt idx="1230">
                  <c:v>-4.6568082501864705</c:v>
                </c:pt>
                <c:pt idx="1231">
                  <c:v>-4.6583282305152576</c:v>
                </c:pt>
                <c:pt idx="1232">
                  <c:v>-4.6598432595978947</c:v>
                </c:pt>
                <c:pt idx="1233">
                  <c:v>-4.6613534988154388</c:v>
                </c:pt>
                <c:pt idx="1234">
                  <c:v>-4.6628591099894958</c:v>
                </c:pt>
                <c:pt idx="1235">
                  <c:v>-4.6643602553566712</c:v>
                </c:pt>
                <c:pt idx="1236">
                  <c:v>-4.6658570975429488</c:v>
                </c:pt>
                <c:pt idx="1237">
                  <c:v>-4.6673497995380151</c:v>
                </c:pt>
                <c:pt idx="1238">
                  <c:v>-4.6688385246695114</c:v>
                </c:pt>
                <c:pt idx="1239">
                  <c:v>-4.670323436577255</c:v>
                </c:pt>
                <c:pt idx="1240">
                  <c:v>-4.6718046991873878</c:v>
                </c:pt>
                <c:pt idx="1241">
                  <c:v>-4.6732824766864978</c:v>
                </c:pt>
                <c:pt idx="1242">
                  <c:v>-4.6747569334956873</c:v>
                </c:pt>
                <c:pt idx="1243">
                  <c:v>-4.6762282342446015</c:v>
                </c:pt>
                <c:pt idx="1244">
                  <c:v>-4.6776965437454816</c:v>
                </c:pt>
                <c:pt idx="1245">
                  <c:v>-4.6791620269670373</c:v>
                </c:pt>
                <c:pt idx="1246">
                  <c:v>-4.6806248490084874</c:v>
                </c:pt>
                <c:pt idx="1247">
                  <c:v>-4.6820851750734889</c:v>
                </c:pt>
                <c:pt idx="1248">
                  <c:v>-4.6835431704439507</c:v>
                </c:pt>
                <c:pt idx="1249">
                  <c:v>-4.6849990004540816</c:v>
                </c:pt>
                <c:pt idx="1250">
                  <c:v>-4.6885471695358714</c:v>
                </c:pt>
                <c:pt idx="1251">
                  <c:v>-4.6920931741656258</c:v>
                </c:pt>
                <c:pt idx="1252">
                  <c:v>-4.6956368481010022</c:v>
                </c:pt>
                <c:pt idx="1253">
                  <c:v>-4.6991780260600544</c:v>
                </c:pt>
                <c:pt idx="1254">
                  <c:v>-4.7027165428391537</c:v>
                </c:pt>
                <c:pt idx="1255">
                  <c:v>-4.7062522333390833</c:v>
                </c:pt>
                <c:pt idx="1256">
                  <c:v>-4.7097849325910994</c:v>
                </c:pt>
                <c:pt idx="1257">
                  <c:v>-4.7133144757829939</c:v>
                </c:pt>
                <c:pt idx="1258">
                  <c:v>-4.7168406982851119</c:v>
                </c:pt>
                <c:pt idx="1259">
                  <c:v>-4.7203634356763491</c:v>
                </c:pt>
                <c:pt idx="1260">
                  <c:v>-4.7238825237701167</c:v>
                </c:pt>
                <c:pt idx="1261">
                  <c:v>-4.7273977986402729</c:v>
                </c:pt>
                <c:pt idx="1262">
                  <c:v>-4.7309090966470038</c:v>
                </c:pt>
                <c:pt idx="1263">
                  <c:v>-4.7344162544626629</c:v>
                </c:pt>
                <c:pt idx="1264">
                  <c:v>-4.7379191090975645</c:v>
                </c:pt>
                <c:pt idx="1265">
                  <c:v>-4.7414174979257266</c:v>
                </c:pt>
                <c:pt idx="1266">
                  <c:v>-4.744911258710542</c:v>
                </c:pt>
                <c:pt idx="1267">
                  <c:v>-4.7484002296304038</c:v>
                </c:pt>
                <c:pt idx="1268">
                  <c:v>-4.751884249304255</c:v>
                </c:pt>
                <c:pt idx="1269">
                  <c:v>-4.7553631568170793</c:v>
                </c:pt>
                <c:pt idx="1270">
                  <c:v>-4.7588367917453018</c:v>
                </c:pt>
                <c:pt idx="1271">
                  <c:v>-4.7623049941821298</c:v>
                </c:pt>
                <c:pt idx="1272">
                  <c:v>-4.7657676047627984</c:v>
                </c:pt>
                <c:pt idx="1273">
                  <c:v>-4.7692244646897404</c:v>
                </c:pt>
                <c:pt idx="1274">
                  <c:v>-4.772675415757659</c:v>
                </c:pt>
                <c:pt idx="1275">
                  <c:v>-4.7761203003785111</c:v>
                </c:pt>
                <c:pt idx="1276">
                  <c:v>-4.779558961606396</c:v>
                </c:pt>
                <c:pt idx="1277">
                  <c:v>-4.7829912431623329</c:v>
                </c:pt>
                <c:pt idx="1278">
                  <c:v>-4.7864169894589423</c:v>
                </c:pt>
                <c:pt idx="1279">
                  <c:v>-4.7898360456250133</c:v>
                </c:pt>
                <c:pt idx="1280">
                  <c:v>-4.7932482575299646</c:v>
                </c:pt>
                <c:pt idx="1281">
                  <c:v>-4.7966534718081757</c:v>
                </c:pt>
                <c:pt idx="1282">
                  <c:v>-4.8000515358832141</c:v>
                </c:pt>
                <c:pt idx="1283">
                  <c:v>-4.8034422979919205</c:v>
                </c:pt>
                <c:pt idx="1284">
                  <c:v>-4.8068256072083768</c:v>
                </c:pt>
                <c:pt idx="1285">
                  <c:v>-4.8102013134677435</c:v>
                </c:pt>
                <c:pt idx="1286">
                  <c:v>-4.8135692675899495</c:v>
                </c:pt>
                <c:pt idx="1287">
                  <c:v>-4.816929321303256</c:v>
                </c:pt>
                <c:pt idx="1288">
                  <c:v>-4.8202813272676659</c:v>
                </c:pt>
                <c:pt idx="1289">
                  <c:v>-4.823625139098187</c:v>
                </c:pt>
                <c:pt idx="1290">
                  <c:v>-4.8269606113879613</c:v>
                </c:pt>
                <c:pt idx="1291">
                  <c:v>-4.8302875997312134</c:v>
                </c:pt>
                <c:pt idx="1292">
                  <c:v>-4.8336059607460555</c:v>
                </c:pt>
                <c:pt idx="1293">
                  <c:v>-4.8369155520971363</c:v>
                </c:pt>
                <c:pt idx="1294">
                  <c:v>-4.8402162325181113</c:v>
                </c:pt>
                <c:pt idx="1295">
                  <c:v>-4.8435078618339507</c:v>
                </c:pt>
                <c:pt idx="1296">
                  <c:v>-4.8467903009830771</c:v>
                </c:pt>
                <c:pt idx="1297">
                  <c:v>-4.850063412039324</c:v>
                </c:pt>
                <c:pt idx="1298">
                  <c:v>-4.8533270582337185</c:v>
                </c:pt>
                <c:pt idx="1299">
                  <c:v>-4.8565811039760689</c:v>
                </c:pt>
                <c:pt idx="1300">
                  <c:v>-4.8598254148763873</c:v>
                </c:pt>
                <c:pt idx="1301">
                  <c:v>-4.8630598577661077</c:v>
                </c:pt>
                <c:pt idx="1302">
                  <c:v>-4.866284300719113</c:v>
                </c:pt>
                <c:pt idx="1303">
                  <c:v>-4.8694986130725688</c:v>
                </c:pt>
                <c:pt idx="1304">
                  <c:v>-4.8727026654475578</c:v>
                </c:pt>
                <c:pt idx="1305">
                  <c:v>-4.8758963297695059</c:v>
                </c:pt>
                <c:pt idx="1306">
                  <c:v>-4.8790794792884142</c:v>
                </c:pt>
                <c:pt idx="1307">
                  <c:v>-4.8822519885988651</c:v>
                </c:pt>
                <c:pt idx="1308">
                  <c:v>-4.8854137336598358</c:v>
                </c:pt>
                <c:pt idx="1309">
                  <c:v>-4.8885645918142755</c:v>
                </c:pt>
                <c:pt idx="1310">
                  <c:v>-4.8917044418084803</c:v>
                </c:pt>
                <c:pt idx="1311">
                  <c:v>-4.8948331638112377</c:v>
                </c:pt>
                <c:pt idx="1312">
                  <c:v>-4.8979506394327554</c:v>
                </c:pt>
                <c:pt idx="1313">
                  <c:v>-4.9010567517433499</c:v>
                </c:pt>
                <c:pt idx="1314">
                  <c:v>-4.9041513852919065</c:v>
                </c:pt>
                <c:pt idx="1315">
                  <c:v>-4.907234426124127</c:v>
                </c:pt>
                <c:pt idx="1316">
                  <c:v>-4.9103057618005099</c:v>
                </c:pt>
                <c:pt idx="1317">
                  <c:v>-4.9133652814141087</c:v>
                </c:pt>
                <c:pt idx="1318">
                  <c:v>-4.9164128756080476</c:v>
                </c:pt>
                <c:pt idx="1319">
                  <c:v>-4.9194484365927931</c:v>
                </c:pt>
                <c:pt idx="1320">
                  <c:v>-4.9224718581631679</c:v>
                </c:pt>
                <c:pt idx="1321">
                  <c:v>-4.9254830357151258</c:v>
                </c:pt>
                <c:pt idx="1322">
                  <c:v>-4.928481866262274</c:v>
                </c:pt>
                <c:pt idx="1323">
                  <c:v>-4.9314682484521279</c:v>
                </c:pt>
                <c:pt idx="1324">
                  <c:v>-4.9344420825821196</c:v>
                </c:pt>
                <c:pt idx="1325">
                  <c:v>-4.9374032706153415</c:v>
                </c:pt>
                <c:pt idx="1326">
                  <c:v>-4.9403517161960346</c:v>
                </c:pt>
                <c:pt idx="1327">
                  <c:v>-4.9432873246647882</c:v>
                </c:pt>
                <c:pt idx="1328">
                  <c:v>-4.9462100030735039</c:v>
                </c:pt>
                <c:pt idx="1329">
                  <c:v>-4.9491196602000649</c:v>
                </c:pt>
                <c:pt idx="1330">
                  <c:v>-4.9520162065627398</c:v>
                </c:pt>
                <c:pt idx="1331">
                  <c:v>-4.9548995544343208</c:v>
                </c:pt>
                <c:pt idx="1332">
                  <c:v>-4.9577696178559654</c:v>
                </c:pt>
                <c:pt idx="1333">
                  <c:v>-4.960626312650783</c:v>
                </c:pt>
                <c:pt idx="1334">
                  <c:v>-4.9634695564371158</c:v>
                </c:pt>
                <c:pt idx="1335">
                  <c:v>-4.9662992686415564</c:v>
                </c:pt>
                <c:pt idx="1336">
                  <c:v>-4.9691153705116653</c:v>
                </c:pt>
                <c:pt idx="1337">
                  <c:v>-4.9719177851284106</c:v>
                </c:pt>
                <c:pt idx="1338">
                  <c:v>-4.974706437418317</c:v>
                </c:pt>
                <c:pt idx="1339">
                  <c:v>-4.9774812541653075</c:v>
                </c:pt>
                <c:pt idx="1340">
                  <c:v>-4.9802421640222825</c:v>
                </c:pt>
                <c:pt idx="1341">
                  <c:v>-4.9829890975223758</c:v>
                </c:pt>
                <c:pt idx="1342">
                  <c:v>-4.9857219870899296</c:v>
                </c:pt>
                <c:pt idx="1343">
                  <c:v>-4.9884407670511566</c:v>
                </c:pt>
                <c:pt idx="1344">
                  <c:v>-4.9911453736445219</c:v>
                </c:pt>
                <c:pt idx="1345">
                  <c:v>-4.993835745030804</c:v>
                </c:pt>
                <c:pt idx="1346">
                  <c:v>-4.996511821302863</c:v>
                </c:pt>
                <c:pt idx="1347">
                  <c:v>-4.9991735444951013</c:v>
                </c:pt>
                <c:pt idx="1348">
                  <c:v>-5.001820858592616</c:v>
                </c:pt>
                <c:pt idx="1349">
                  <c:v>-5.0044537095400399</c:v>
                </c:pt>
                <c:pt idx="1350">
                  <c:v>-5.0070720452500854</c:v>
                </c:pt>
                <c:pt idx="1351">
                  <c:v>-5.0096758156117671</c:v>
                </c:pt>
                <c:pt idx="1352">
                  <c:v>-5.0122649724983104</c:v>
                </c:pt>
                <c:pt idx="1353">
                  <c:v>-5.0148394697747563</c:v>
                </c:pt>
                <c:pt idx="1354">
                  <c:v>-5.0173992633052462</c:v>
                </c:pt>
                <c:pt idx="1355">
                  <c:v>-5.0199443109599864</c:v>
                </c:pt>
                <c:pt idx="1356">
                  <c:v>-5.0224745726219098</c:v>
                </c:pt>
                <c:pt idx="1357">
                  <c:v>-5.024990010193001</c:v>
                </c:pt>
                <c:pt idx="1358">
                  <c:v>-5.0274905876003215</c:v>
                </c:pt>
                <c:pt idx="1359">
                  <c:v>-5.029976270801698</c:v>
                </c:pt>
                <c:pt idx="1360">
                  <c:v>-5.032447027791104</c:v>
                </c:pt>
                <c:pt idx="1361">
                  <c:v>-5.0349028286037107</c:v>
                </c:pt>
                <c:pt idx="1362">
                  <c:v>-5.0373436453206208</c:v>
                </c:pt>
                <c:pt idx="1363">
                  <c:v>-5.0397694520732772</c:v>
                </c:pt>
                <c:pt idx="1364">
                  <c:v>-5.0421802250475425</c:v>
                </c:pt>
                <c:pt idx="1365">
                  <c:v>-5.0445759424874685</c:v>
                </c:pt>
                <c:pt idx="1366">
                  <c:v>-5.0469565846987257</c:v>
                </c:pt>
                <c:pt idx="1367">
                  <c:v>-5.0493221340517147</c:v>
                </c:pt>
                <c:pt idx="1368">
                  <c:v>-5.0516725749843507</c:v>
                </c:pt>
                <c:pt idx="1369">
                  <c:v>-5.0540078940045188</c:v>
                </c:pt>
                <c:pt idx="1370">
                  <c:v>-5.0563280796922081</c:v>
                </c:pt>
                <c:pt idx="1371">
                  <c:v>-5.0586331227013126</c:v>
                </c:pt>
                <c:pt idx="1372">
                  <c:v>-5.060923015761106</c:v>
                </c:pt>
                <c:pt idx="1373">
                  <c:v>-5.0631977536773967</c:v>
                </c:pt>
                <c:pt idx="1374">
                  <c:v>-5.0654573333333337</c:v>
                </c:pt>
                <c:pt idx="1375">
                  <c:v>-5.0677017536899163</c:v>
                </c:pt>
                <c:pt idx="1376">
                  <c:v>-5.0699310157861452</c:v>
                </c:pt>
                <c:pt idx="1377">
                  <c:v>-5.0721451227388652</c:v>
                </c:pt>
                <c:pt idx="1378">
                  <c:v>-5.0743440797422705</c:v>
                </c:pt>
                <c:pt idx="1379">
                  <c:v>-5.0765278940670813</c:v>
                </c:pt>
                <c:pt idx="1380">
                  <c:v>-5.0786965750594044</c:v>
                </c:pt>
                <c:pt idx="1381">
                  <c:v>-5.0808501341392489</c:v>
                </c:pt>
                <c:pt idx="1382">
                  <c:v>-5.0829885847987244</c:v>
                </c:pt>
                <c:pt idx="1383">
                  <c:v>-5.0851119425999167</c:v>
                </c:pt>
                <c:pt idx="1384">
                  <c:v>-5.0872202251724223</c:v>
                </c:pt>
                <c:pt idx="1385">
                  <c:v>-5.0893134522105692</c:v>
                </c:pt>
                <c:pt idx="1386">
                  <c:v>-5.0913916454703019</c:v>
                </c:pt>
                <c:pt idx="1387">
                  <c:v>-5.0934548287657595</c:v>
                </c:pt>
                <c:pt idx="1388">
                  <c:v>-5.0955030279654929</c:v>
                </c:pt>
                <c:pt idx="1389">
                  <c:v>-5.0975362709884013</c:v>
                </c:pt>
                <c:pt idx="1390">
                  <c:v>-5.0995545877993083</c:v>
                </c:pt>
                <c:pt idx="1391">
                  <c:v>-5.1015580104042391</c:v>
                </c:pt>
                <c:pt idx="1392">
                  <c:v>-5.1035465728453682</c:v>
                </c:pt>
                <c:pt idx="1393">
                  <c:v>-5.1055203111956278</c:v>
                </c:pt>
                <c:pt idx="1394">
                  <c:v>-5.1074792635530351</c:v>
                </c:pt>
                <c:pt idx="1395">
                  <c:v>-5.1094234700346544</c:v>
                </c:pt>
                <c:pt idx="1396">
                  <c:v>-5.1113529727702716</c:v>
                </c:pt>
                <c:pt idx="1397">
                  <c:v>-5.1132678158957541</c:v>
                </c:pt>
                <c:pt idx="1398">
                  <c:v>-5.1151680455460493</c:v>
                </c:pt>
                <c:pt idx="1399">
                  <c:v>-5.1170537098479381</c:v>
                </c:pt>
                <c:pt idx="1400">
                  <c:v>-5.118924858912397</c:v>
                </c:pt>
                <c:pt idx="1401">
                  <c:v>-5.1207815448267127</c:v>
                </c:pt>
                <c:pt idx="1402">
                  <c:v>-5.1226238216462585</c:v>
                </c:pt>
                <c:pt idx="1403">
                  <c:v>-5.1244517453859251</c:v>
                </c:pt>
                <c:pt idx="1404">
                  <c:v>-5.1262653740113091</c:v>
                </c:pt>
                <c:pt idx="1405">
                  <c:v>-5.128064767429561</c:v>
                </c:pt>
                <c:pt idx="1406">
                  <c:v>-5.1298499874798829</c:v>
                </c:pt>
                <c:pt idx="1407">
                  <c:v>-5.1316210979238246</c:v>
                </c:pt>
                <c:pt idx="1408">
                  <c:v>-5.1333781644351584</c:v>
                </c:pt>
                <c:pt idx="1409">
                  <c:v>-5.1351212545895413</c:v>
                </c:pt>
                <c:pt idx="1410">
                  <c:v>-5.13685043785385</c:v>
                </c:pt>
                <c:pt idx="1411">
                  <c:v>-5.138565785575171</c:v>
                </c:pt>
                <c:pt idx="1412">
                  <c:v>-5.1402673709695819</c:v>
                </c:pt>
                <c:pt idx="1413">
                  <c:v>-5.1419552691105563</c:v>
                </c:pt>
                <c:pt idx="1414">
                  <c:v>-5.1436295569171193</c:v>
                </c:pt>
                <c:pt idx="1415">
                  <c:v>-5.145290313141726</c:v>
                </c:pt>
                <c:pt idx="1416">
                  <c:v>-5.1469376183577653</c:v>
                </c:pt>
                <c:pt idx="1417">
                  <c:v>-5.1485715549468924</c:v>
                </c:pt>
                <c:pt idx="1418">
                  <c:v>-5.1501922070860076</c:v>
                </c:pt>
                <c:pt idx="1419">
                  <c:v>-5.1517996607339462</c:v>
                </c:pt>
                <c:pt idx="1420">
                  <c:v>-5.1533940036179153</c:v>
                </c:pt>
                <c:pt idx="1421">
                  <c:v>-5.1549753252196426</c:v>
                </c:pt>
                <c:pt idx="1422">
                  <c:v>-5.1565437167612433</c:v>
                </c:pt>
                <c:pt idx="1423">
                  <c:v>-5.1580992711908182</c:v>
                </c:pt>
                <c:pt idx="1424">
                  <c:v>-5.1596420831677703</c:v>
                </c:pt>
                <c:pt idx="1425">
                  <c:v>-5.1611722490478611</c:v>
                </c:pt>
                <c:pt idx="1426">
                  <c:v>-5.1626898668679981</c:v>
                </c:pt>
                <c:pt idx="1427">
                  <c:v>-5.1641950363307423</c:v>
                </c:pt>
                <c:pt idx="1428">
                  <c:v>-5.1656878587885799</c:v>
                </c:pt>
                <c:pt idx="1429">
                  <c:v>-5.167168437227903</c:v>
                </c:pt>
                <c:pt idx="1430">
                  <c:v>-5.1686368762527541</c:v>
                </c:pt>
                <c:pt idx="1431">
                  <c:v>-5.1700932820683096</c:v>
                </c:pt>
                <c:pt idx="1432">
                  <c:v>-5.1715377624641032</c:v>
                </c:pt>
                <c:pt idx="1433">
                  <c:v>-5.1729704267970087</c:v>
                </c:pt>
                <c:pt idx="1434">
                  <c:v>-5.1743913859739692</c:v>
                </c:pt>
                <c:pt idx="1435">
                  <c:v>-5.1758007524344851</c:v>
                </c:pt>
                <c:pt idx="1436">
                  <c:v>-5.1771986401328549</c:v>
                </c:pt>
                <c:pt idx="1437">
                  <c:v>-5.1785851645201912</c:v>
                </c:pt>
                <c:pt idx="1438">
                  <c:v>-5.1799604425261743</c:v>
                </c:pt>
                <c:pt idx="1439">
                  <c:v>-5.1813245925405971</c:v>
                </c:pt>
                <c:pt idx="1440">
                  <c:v>-5.1826777343946722</c:v>
                </c:pt>
                <c:pt idx="1441">
                  <c:v>-5.1840199893421</c:v>
                </c:pt>
                <c:pt idx="1442">
                  <c:v>-5.1853514800399276</c:v>
                </c:pt>
                <c:pt idx="1443">
                  <c:v>-5.1866723305291806</c:v>
                </c:pt>
                <c:pt idx="1444">
                  <c:v>-5.187982666215273</c:v>
                </c:pt>
                <c:pt idx="1445">
                  <c:v>-5.1892826138482055</c:v>
                </c:pt>
                <c:pt idx="1446">
                  <c:v>-5.1905723015025469</c:v>
                </c:pt>
                <c:pt idx="1447">
                  <c:v>-5.1918518585572144</c:v>
                </c:pt>
                <c:pt idx="1448">
                  <c:v>-5.1931214156750443</c:v>
                </c:pt>
                <c:pt idx="1449">
                  <c:v>-5.1943811047821491</c:v>
                </c:pt>
                <c:pt idx="1450">
                  <c:v>-5.195631059047094</c:v>
                </c:pt>
                <c:pt idx="1451">
                  <c:v>-5.1968714128598679</c:v>
                </c:pt>
                <c:pt idx="1452">
                  <c:v>-5.1981023018106578</c:v>
                </c:pt>
                <c:pt idx="1453">
                  <c:v>-5.1993238626684377</c:v>
                </c:pt>
                <c:pt idx="1454">
                  <c:v>-5.2005362333593732</c:v>
                </c:pt>
                <c:pt idx="1455">
                  <c:v>-5.2017395529450416</c:v>
                </c:pt>
                <c:pt idx="1456">
                  <c:v>-5.2029339616004684</c:v>
                </c:pt>
                <c:pt idx="1457">
                  <c:v>-5.2041196005920005</c:v>
                </c:pt>
                <c:pt idx="1458">
                  <c:v>-5.2052966122549869</c:v>
                </c:pt>
                <c:pt idx="1459">
                  <c:v>-5.2064651399713142</c:v>
                </c:pt>
                <c:pt idx="1460">
                  <c:v>-5.2076253281467535</c:v>
                </c:pt>
                <c:pt idx="1461">
                  <c:v>-5.2087773221881681</c:v>
                </c:pt>
                <c:pt idx="1462">
                  <c:v>-5.2099212684805467</c:v>
                </c:pt>
                <c:pt idx="1463">
                  <c:v>-5.2110573143638845</c:v>
                </c:pt>
                <c:pt idx="1464">
                  <c:v>-5.2121856081099187</c:v>
                </c:pt>
                <c:pt idx="1465">
                  <c:v>-5.2133062988987211</c:v>
                </c:pt>
                <c:pt idx="1466">
                  <c:v>-5.2144195367951331</c:v>
                </c:pt>
                <c:pt idx="1467">
                  <c:v>-5.2155254727250675</c:v>
                </c:pt>
                <c:pt idx="1468">
                  <c:v>-5.2166242584516835</c:v>
                </c:pt>
                <c:pt idx="1469">
                  <c:v>-5.2177160465514145</c:v>
                </c:pt>
                <c:pt idx="1470">
                  <c:v>-5.2188009903898784</c:v>
                </c:pt>
                <c:pt idx="1471">
                  <c:v>-5.2198792440976591</c:v>
                </c:pt>
                <c:pt idx="1472">
                  <c:v>-5.2209509625459631</c:v>
                </c:pt>
                <c:pt idx="1473">
                  <c:v>-5.2220163013221716</c:v>
                </c:pt>
                <c:pt idx="1474">
                  <c:v>-5.223075416705262</c:v>
                </c:pt>
                <c:pt idx="1475">
                  <c:v>-5.2241284656411375</c:v>
                </c:pt>
                <c:pt idx="1476">
                  <c:v>-5.2251756057178387</c:v>
                </c:pt>
                <c:pt idx="1477">
                  <c:v>-5.2262169951406641</c:v>
                </c:pt>
                <c:pt idx="1478">
                  <c:v>-5.227252792707179</c:v>
                </c:pt>
                <c:pt idx="1479">
                  <c:v>-5.2282831577821458</c:v>
                </c:pt>
                <c:pt idx="1480">
                  <c:v>-5.2293082502723589</c:v>
                </c:pt>
                <c:pt idx="1481">
                  <c:v>-5.2303282306013914</c:v>
                </c:pt>
                <c:pt idx="1482">
                  <c:v>-5.2313432596842615</c:v>
                </c:pt>
                <c:pt idx="1483">
                  <c:v>-5.2323534989020244</c:v>
                </c:pt>
                <c:pt idx="1484">
                  <c:v>-5.2333591100762868</c:v>
                </c:pt>
                <c:pt idx="1485">
                  <c:v>-5.2343602554436517</c:v>
                </c:pt>
                <c:pt idx="1486">
                  <c:v>-5.2353570976301071</c:v>
                </c:pt>
                <c:pt idx="1487">
                  <c:v>-5.2363497996253363</c:v>
                </c:pt>
                <c:pt idx="1488">
                  <c:v>-5.237338524756983</c:v>
                </c:pt>
                <c:pt idx="1489">
                  <c:v>-5.238323436664861</c:v>
                </c:pt>
                <c:pt idx="1490">
                  <c:v>-5.2393046992751167</c:v>
                </c:pt>
                <c:pt idx="1491">
                  <c:v>-5.2402824767743343</c:v>
                </c:pt>
                <c:pt idx="1492">
                  <c:v>-5.2412569335836174</c:v>
                </c:pt>
                <c:pt idx="1493">
                  <c:v>-5.2422282343326216</c:v>
                </c:pt>
                <c:pt idx="1494">
                  <c:v>-5.2431965438335588</c:v>
                </c:pt>
                <c:pt idx="1495">
                  <c:v>-5.2441620270551654</c:v>
                </c:pt>
                <c:pt idx="1496">
                  <c:v>-5.2451248490966638</c:v>
                </c:pt>
                <c:pt idx="1497">
                  <c:v>-5.2460851751616797</c:v>
                </c:pt>
                <c:pt idx="1498">
                  <c:v>-5.2470431705321632</c:v>
                </c:pt>
                <c:pt idx="1499">
                  <c:v>-5.2479990005422792</c:v>
                </c:pt>
                <c:pt idx="1500">
                  <c:v>-5.2510471694450622</c:v>
                </c:pt>
                <c:pt idx="1501">
                  <c:v>-5.2540931740748267</c:v>
                </c:pt>
                <c:pt idx="1502">
                  <c:v>-5.2571368480102292</c:v>
                </c:pt>
                <c:pt idx="1503">
                  <c:v>-5.2601780259693207</c:v>
                </c:pt>
                <c:pt idx="1504">
                  <c:v>-5.2632165427484754</c:v>
                </c:pt>
                <c:pt idx="1505">
                  <c:v>-5.2662522332484727</c:v>
                </c:pt>
                <c:pt idx="1506">
                  <c:v>-5.2692849325005726</c:v>
                </c:pt>
                <c:pt idx="1507">
                  <c:v>-5.2723144756925651</c:v>
                </c:pt>
                <c:pt idx="1508">
                  <c:v>-5.2753406981947935</c:v>
                </c:pt>
                <c:pt idx="1509">
                  <c:v>-5.2783634355861553</c:v>
                </c:pt>
                <c:pt idx="1510">
                  <c:v>-5.2813825236800636</c:v>
                </c:pt>
                <c:pt idx="1511">
                  <c:v>-5.2843977985503736</c:v>
                </c:pt>
                <c:pt idx="1512">
                  <c:v>-5.2874090965572726</c:v>
                </c:pt>
                <c:pt idx="1513">
                  <c:v>-5.2904162543731141</c:v>
                </c:pt>
                <c:pt idx="1514">
                  <c:v>-5.2934191090082123</c:v>
                </c:pt>
                <c:pt idx="1515">
                  <c:v>-5.2964174978365861</c:v>
                </c:pt>
                <c:pt idx="1516">
                  <c:v>-5.2994112586216255</c:v>
                </c:pt>
                <c:pt idx="1517">
                  <c:v>-5.3024002295417265</c:v>
                </c:pt>
                <c:pt idx="1518">
                  <c:v>-5.3053842492158321</c:v>
                </c:pt>
                <c:pt idx="1519">
                  <c:v>-5.3083631567289231</c:v>
                </c:pt>
                <c:pt idx="1520">
                  <c:v>-5.3113367916574266</c:v>
                </c:pt>
                <c:pt idx="1521">
                  <c:v>-5.3143049940945497</c:v>
                </c:pt>
                <c:pt idx="1522">
                  <c:v>-5.3172676046755267</c:v>
                </c:pt>
                <c:pt idx="1523">
                  <c:v>-5.3202244646027932</c:v>
                </c:pt>
                <c:pt idx="1524">
                  <c:v>-5.3231754156710478</c:v>
                </c:pt>
                <c:pt idx="1525">
                  <c:v>-5.326120300292251</c:v>
                </c:pt>
                <c:pt idx="1526">
                  <c:v>-5.3290589615205004</c:v>
                </c:pt>
                <c:pt idx="1527">
                  <c:v>-5.3319912430768159</c:v>
                </c:pt>
                <c:pt idx="1528">
                  <c:v>-5.3349169893738146</c:v>
                </c:pt>
                <c:pt idx="1529">
                  <c:v>-5.3378360455402918</c:v>
                </c:pt>
                <c:pt idx="1530">
                  <c:v>-5.3407482574456617</c:v>
                </c:pt>
                <c:pt idx="1531">
                  <c:v>-5.3436534717243056</c:v>
                </c:pt>
                <c:pt idx="1532">
                  <c:v>-5.3465515357997893</c:v>
                </c:pt>
                <c:pt idx="1533">
                  <c:v>-5.3494422979089533</c:v>
                </c:pt>
                <c:pt idx="1534">
                  <c:v>-5.3523256071258816</c:v>
                </c:pt>
                <c:pt idx="1535">
                  <c:v>-5.3552013133857335</c:v>
                </c:pt>
                <c:pt idx="1536">
                  <c:v>-5.358069267508438</c:v>
                </c:pt>
                <c:pt idx="1537">
                  <c:v>-5.3609293212222546</c:v>
                </c:pt>
                <c:pt idx="1538">
                  <c:v>-5.3637813271871888</c:v>
                </c:pt>
                <c:pt idx="1539">
                  <c:v>-5.3666251390182467</c:v>
                </c:pt>
                <c:pt idx="1540">
                  <c:v>-5.369460611308571</c:v>
                </c:pt>
                <c:pt idx="1541">
                  <c:v>-5.3722875996523838</c:v>
                </c:pt>
                <c:pt idx="1542">
                  <c:v>-5.3751059606678009</c:v>
                </c:pt>
                <c:pt idx="1543">
                  <c:v>-5.377915552019469</c:v>
                </c:pt>
                <c:pt idx="1544">
                  <c:v>-5.3807162324410429</c:v>
                </c:pt>
                <c:pt idx="1545">
                  <c:v>-5.3835078617574945</c:v>
                </c:pt>
                <c:pt idx="1546">
                  <c:v>-5.3862903009072465</c:v>
                </c:pt>
                <c:pt idx="1547">
                  <c:v>-5.3890634119641296</c:v>
                </c:pt>
                <c:pt idx="1548">
                  <c:v>-5.3918270581591718</c:v>
                </c:pt>
                <c:pt idx="1549">
                  <c:v>-5.3945811039021816</c:v>
                </c:pt>
                <c:pt idx="1550">
                  <c:v>-5.3973254148031717</c:v>
                </c:pt>
                <c:pt idx="1551">
                  <c:v>-5.4000598576935843</c:v>
                </c:pt>
                <c:pt idx="1552">
                  <c:v>-5.4027843006472764</c:v>
                </c:pt>
                <c:pt idx="1553">
                  <c:v>-5.4054986130014395</c:v>
                </c:pt>
                <c:pt idx="1554">
                  <c:v>-5.4082026653771456</c:v>
                </c:pt>
                <c:pt idx="1555">
                  <c:v>-5.4108963296998329</c:v>
                </c:pt>
                <c:pt idx="1556">
                  <c:v>-5.4135794792194813</c:v>
                </c:pt>
                <c:pt idx="1557">
                  <c:v>-5.4162519885306777</c:v>
                </c:pt>
                <c:pt idx="1558">
                  <c:v>-5.4189137335924178</c:v>
                </c:pt>
                <c:pt idx="1559">
                  <c:v>-5.4215645917476314</c:v>
                </c:pt>
                <c:pt idx="1560">
                  <c:v>-5.4242044417426198</c:v>
                </c:pt>
                <c:pt idx="1561">
                  <c:v>-5.4268331637461724</c:v>
                </c:pt>
                <c:pt idx="1562">
                  <c:v>-5.4294506393684951</c:v>
                </c:pt>
                <c:pt idx="1563">
                  <c:v>-5.4320567516799043</c:v>
                </c:pt>
                <c:pt idx="1564">
                  <c:v>-5.4346513852292864</c:v>
                </c:pt>
                <c:pt idx="1565">
                  <c:v>-5.4372344260623446</c:v>
                </c:pt>
                <c:pt idx="1566">
                  <c:v>-5.4398057617395716</c:v>
                </c:pt>
                <c:pt idx="1567">
                  <c:v>-5.442365281354026</c:v>
                </c:pt>
                <c:pt idx="1568">
                  <c:v>-5.4449128755488294</c:v>
                </c:pt>
                <c:pt idx="1569">
                  <c:v>-5.44744843653445</c:v>
                </c:pt>
                <c:pt idx="1570">
                  <c:v>-5.4499718581057097</c:v>
                </c:pt>
                <c:pt idx="1571">
                  <c:v>-5.4524830356585614</c:v>
                </c:pt>
                <c:pt idx="1572">
                  <c:v>-5.4549818662066123</c:v>
                </c:pt>
                <c:pt idx="1573">
                  <c:v>-5.4574682483973778</c:v>
                </c:pt>
                <c:pt idx="1574">
                  <c:v>-5.4599420825282889</c:v>
                </c:pt>
                <c:pt idx="1575">
                  <c:v>-5.4624032705624419</c:v>
                </c:pt>
                <c:pt idx="1576">
                  <c:v>-5.4648517161440715</c:v>
                </c:pt>
                <c:pt idx="1577">
                  <c:v>-5.4672873246137712</c:v>
                </c:pt>
                <c:pt idx="1578">
                  <c:v>-5.4697100030234411</c:v>
                </c:pt>
                <c:pt idx="1579">
                  <c:v>-5.4721196601509652</c:v>
                </c:pt>
                <c:pt idx="1580">
                  <c:v>-5.474516206514612</c:v>
                </c:pt>
                <c:pt idx="1581">
                  <c:v>-5.4768995543871704</c:v>
                </c:pt>
                <c:pt idx="1582">
                  <c:v>-5.4792696178098002</c:v>
                </c:pt>
                <c:pt idx="1583">
                  <c:v>-5.481626312605612</c:v>
                </c:pt>
                <c:pt idx="1584">
                  <c:v>-5.483969556392946</c:v>
                </c:pt>
                <c:pt idx="1585">
                  <c:v>-5.486299268598394</c:v>
                </c:pt>
                <c:pt idx="1586">
                  <c:v>-5.4886153704695184</c:v>
                </c:pt>
                <c:pt idx="1587">
                  <c:v>-5.4909177850872872</c:v>
                </c:pt>
                <c:pt idx="1588">
                  <c:v>-5.4932064373782215</c:v>
                </c:pt>
                <c:pt idx="1589">
                  <c:v>-5.4954812541262461</c:v>
                </c:pt>
                <c:pt idx="1590">
                  <c:v>-5.4977421639842641</c:v>
                </c:pt>
                <c:pt idx="1591">
                  <c:v>-5.4999890974854067</c:v>
                </c:pt>
                <c:pt idx="1592">
                  <c:v>-5.5022219870540132</c:v>
                </c:pt>
                <c:pt idx="1593">
                  <c:v>-5.5044407670163</c:v>
                </c:pt>
                <c:pt idx="1594">
                  <c:v>-5.5066453736107306</c:v>
                </c:pt>
                <c:pt idx="1595">
                  <c:v>-5.5088357449980849</c:v>
                </c:pt>
                <c:pt idx="1596">
                  <c:v>-5.5110118212712207</c:v>
                </c:pt>
                <c:pt idx="1597">
                  <c:v>-5.5131735444645411</c:v>
                </c:pt>
                <c:pt idx="1598">
                  <c:v>-5.5153208585631424</c:v>
                </c:pt>
                <c:pt idx="1599">
                  <c:v>-5.5174537095116589</c:v>
                </c:pt>
                <c:pt idx="1600">
                  <c:v>-5.5195720452228008</c:v>
                </c:pt>
                <c:pt idx="1601">
                  <c:v>-5.5216758155855858</c:v>
                </c:pt>
                <c:pt idx="1602">
                  <c:v>-5.5237649724732325</c:v>
                </c:pt>
                <c:pt idx="1603">
                  <c:v>-5.5258394697507898</c:v>
                </c:pt>
                <c:pt idx="1604">
                  <c:v>-5.5278992632823929</c:v>
                </c:pt>
                <c:pt idx="1605">
                  <c:v>-5.5299443109382516</c:v>
                </c:pt>
                <c:pt idx="1606">
                  <c:v>-5.5319745726012952</c:v>
                </c:pt>
                <c:pt idx="1607">
                  <c:v>-5.533990010173512</c:v>
                </c:pt>
                <c:pt idx="1608">
                  <c:v>-5.5359905875819599</c:v>
                </c:pt>
                <c:pt idx="1609">
                  <c:v>-5.5379762707844673</c:v>
                </c:pt>
                <c:pt idx="1610">
                  <c:v>-5.5399470277750096</c:v>
                </c:pt>
                <c:pt idx="1611">
                  <c:v>-5.5419028285887526</c:v>
                </c:pt>
                <c:pt idx="1612">
                  <c:v>-5.5438436453068034</c:v>
                </c:pt>
                <c:pt idx="1613">
                  <c:v>-5.5457694520606013</c:v>
                </c:pt>
                <c:pt idx="1614">
                  <c:v>-5.5476802250360109</c:v>
                </c:pt>
                <c:pt idx="1615">
                  <c:v>-5.5495759424770847</c:v>
                </c:pt>
                <c:pt idx="1616">
                  <c:v>-5.5514565846894897</c:v>
                </c:pt>
                <c:pt idx="1617">
                  <c:v>-5.5533221340436283</c:v>
                </c:pt>
                <c:pt idx="1618">
                  <c:v>-5.5551725749774183</c:v>
                </c:pt>
                <c:pt idx="1619">
                  <c:v>-5.5570078939987395</c:v>
                </c:pt>
                <c:pt idx="1620">
                  <c:v>-5.558828079687582</c:v>
                </c:pt>
                <c:pt idx="1621">
                  <c:v>-5.5606331226978414</c:v>
                </c:pt>
                <c:pt idx="1622">
                  <c:v>-5.5624230157587915</c:v>
                </c:pt>
                <c:pt idx="1623">
                  <c:v>-5.5641977536762379</c:v>
                </c:pt>
                <c:pt idx="1624">
                  <c:v>-5.5659573333333343</c:v>
                </c:pt>
                <c:pt idx="1625">
                  <c:v>-5.5677017536910736</c:v>
                </c:pt>
                <c:pt idx="1626">
                  <c:v>-5.569431015788461</c:v>
                </c:pt>
                <c:pt idx="1627">
                  <c:v>-5.5711451227423385</c:v>
                </c:pt>
                <c:pt idx="1628">
                  <c:v>-5.5728440797468997</c:v>
                </c:pt>
                <c:pt idx="1629">
                  <c:v>-5.5745278940728689</c:v>
                </c:pt>
                <c:pt idx="1630">
                  <c:v>-5.5761965750663469</c:v>
                </c:pt>
                <c:pt idx="1631">
                  <c:v>-5.5778501341473445</c:v>
                </c:pt>
                <c:pt idx="1632">
                  <c:v>-5.5794885848079767</c:v>
                </c:pt>
                <c:pt idx="1633">
                  <c:v>-5.5811119426103222</c:v>
                </c:pt>
                <c:pt idx="1634">
                  <c:v>-5.5827202251839783</c:v>
                </c:pt>
                <c:pt idx="1635">
                  <c:v>-5.5843134522232756</c:v>
                </c:pt>
                <c:pt idx="1636">
                  <c:v>-5.5858916454841578</c:v>
                </c:pt>
                <c:pt idx="1637">
                  <c:v>-5.5874548287807606</c:v>
                </c:pt>
                <c:pt idx="1638">
                  <c:v>-5.5890030279816401</c:v>
                </c:pt>
                <c:pt idx="1639">
                  <c:v>-5.5905362710056883</c:v>
                </c:pt>
                <c:pt idx="1640">
                  <c:v>-5.5920545878177359</c:v>
                </c:pt>
                <c:pt idx="1641">
                  <c:v>-5.5935580104238056</c:v>
                </c:pt>
                <c:pt idx="1642">
                  <c:v>-5.5950465728660665</c:v>
                </c:pt>
                <c:pt idx="1643">
                  <c:v>-5.5965203112174606</c:v>
                </c:pt>
                <c:pt idx="1644">
                  <c:v>-5.5979792635759935</c:v>
                </c:pt>
                <c:pt idx="1645">
                  <c:v>-5.5994234700587349</c:v>
                </c:pt>
                <c:pt idx="1646">
                  <c:v>-5.6008529727954777</c:v>
                </c:pt>
                <c:pt idx="1647">
                  <c:v>-5.6022678159220733</c:v>
                </c:pt>
                <c:pt idx="1648">
                  <c:v>-5.6036680455734853</c:v>
                </c:pt>
                <c:pt idx="1649">
                  <c:v>-5.605053709876481</c:v>
                </c:pt>
                <c:pt idx="1650">
                  <c:v>-5.6064248589420442</c:v>
                </c:pt>
                <c:pt idx="1651">
                  <c:v>-5.6077815448574651</c:v>
                </c:pt>
                <c:pt idx="1652">
                  <c:v>-5.6091238216781028</c:v>
                </c:pt>
                <c:pt idx="1653">
                  <c:v>-5.6104517454188603</c:v>
                </c:pt>
                <c:pt idx="1654">
                  <c:v>-5.6117653740453362</c:v>
                </c:pt>
                <c:pt idx="1655">
                  <c:v>-5.6130647674646639</c:v>
                </c:pt>
                <c:pt idx="1656">
                  <c:v>-5.6143499875160634</c:v>
                </c:pt>
                <c:pt idx="1657">
                  <c:v>-5.615621097961073</c:v>
                </c:pt>
                <c:pt idx="1658">
                  <c:v>-5.6168781644734711</c:v>
                </c:pt>
                <c:pt idx="1659">
                  <c:v>-5.6181212546289165</c:v>
                </c:pt>
                <c:pt idx="1660">
                  <c:v>-5.6193504378942745</c:v>
                </c:pt>
                <c:pt idx="1661">
                  <c:v>-5.620565785616642</c:v>
                </c:pt>
                <c:pt idx="1662">
                  <c:v>-5.621767371012095</c:v>
                </c:pt>
                <c:pt idx="1663">
                  <c:v>-5.6229552691541018</c:v>
                </c:pt>
                <c:pt idx="1664">
                  <c:v>-5.624129556961698</c:v>
                </c:pt>
                <c:pt idx="1665">
                  <c:v>-5.6252903131873202</c:v>
                </c:pt>
                <c:pt idx="1666">
                  <c:v>-5.6264376184043723</c:v>
                </c:pt>
                <c:pt idx="1667">
                  <c:v>-5.6275715549945104</c:v>
                </c:pt>
                <c:pt idx="1668">
                  <c:v>-5.6286922071346268</c:v>
                </c:pt>
                <c:pt idx="1669">
                  <c:v>-5.629799660783557</c:v>
                </c:pt>
                <c:pt idx="1670">
                  <c:v>-5.6308940036685087</c:v>
                </c:pt>
                <c:pt idx="1671">
                  <c:v>-5.6319753252712124</c:v>
                </c:pt>
                <c:pt idx="1672">
                  <c:v>-5.6330437168137824</c:v>
                </c:pt>
                <c:pt idx="1673">
                  <c:v>-5.6340992712443168</c:v>
                </c:pt>
                <c:pt idx="1674">
                  <c:v>-5.6351420832222212</c:v>
                </c:pt>
                <c:pt idx="1675">
                  <c:v>-5.6361722491032564</c:v>
                </c:pt>
                <c:pt idx="1676">
                  <c:v>-5.637189866924329</c:v>
                </c:pt>
                <c:pt idx="1677">
                  <c:v>-5.6381950363879989</c:v>
                </c:pt>
                <c:pt idx="1678">
                  <c:v>-5.6391878588467534</c:v>
                </c:pt>
                <c:pt idx="1679">
                  <c:v>-5.6401684372869862</c:v>
                </c:pt>
                <c:pt idx="1680">
                  <c:v>-5.6411368763127374</c:v>
                </c:pt>
                <c:pt idx="1681">
                  <c:v>-5.6420932821291823</c:v>
                </c:pt>
                <c:pt idx="1682">
                  <c:v>-5.6430377625258572</c:v>
                </c:pt>
                <c:pt idx="1683">
                  <c:v>-5.6439704268596342</c:v>
                </c:pt>
                <c:pt idx="1684">
                  <c:v>-5.6448913860374557</c:v>
                </c:pt>
                <c:pt idx="1685">
                  <c:v>-5.6458007524988227</c:v>
                </c:pt>
                <c:pt idx="1686">
                  <c:v>-5.6466986401980357</c:v>
                </c:pt>
                <c:pt idx="1687">
                  <c:v>-5.6475851645862036</c:v>
                </c:pt>
                <c:pt idx="1688">
                  <c:v>-5.6484604425930085</c:v>
                </c:pt>
                <c:pt idx="1689">
                  <c:v>-5.6493245926082425</c:v>
                </c:pt>
                <c:pt idx="1690">
                  <c:v>-5.6501777344631181</c:v>
                </c:pt>
                <c:pt idx="1691">
                  <c:v>-5.6510199894113349</c:v>
                </c:pt>
                <c:pt idx="1692">
                  <c:v>-5.6518514801099409</c:v>
                </c:pt>
                <c:pt idx="1693">
                  <c:v>-5.6526723305999642</c:v>
                </c:pt>
                <c:pt idx="1694">
                  <c:v>-5.6534826662868145</c:v>
                </c:pt>
                <c:pt idx="1695">
                  <c:v>-5.6542826139204907</c:v>
                </c:pt>
                <c:pt idx="1696">
                  <c:v>-5.6550723015755677</c:v>
                </c:pt>
                <c:pt idx="1697">
                  <c:v>-5.6558518586309603</c:v>
                </c:pt>
                <c:pt idx="1698">
                  <c:v>-5.6566214157495001</c:v>
                </c:pt>
                <c:pt idx="1699">
                  <c:v>-5.6573811048573059</c:v>
                </c:pt>
                <c:pt idx="1700">
                  <c:v>-5.6581310591229395</c:v>
                </c:pt>
                <c:pt idx="1701">
                  <c:v>-5.6588714129363922</c:v>
                </c:pt>
                <c:pt idx="1702">
                  <c:v>-5.6596023018878467</c:v>
                </c:pt>
                <c:pt idx="1703">
                  <c:v>-5.6603238627462797</c:v>
                </c:pt>
                <c:pt idx="1704">
                  <c:v>-5.6610362334378568</c:v>
                </c:pt>
                <c:pt idx="1705">
                  <c:v>-5.6617395530241525</c:v>
                </c:pt>
                <c:pt idx="1706">
                  <c:v>-5.6624339616801951</c:v>
                </c:pt>
                <c:pt idx="1707">
                  <c:v>-5.6631196006723306</c:v>
                </c:pt>
                <c:pt idx="1708">
                  <c:v>-5.6637966123359078</c:v>
                </c:pt>
                <c:pt idx="1709">
                  <c:v>-5.6644651400528128</c:v>
                </c:pt>
                <c:pt idx="1710">
                  <c:v>-5.6651253282288199</c:v>
                </c:pt>
                <c:pt idx="1711">
                  <c:v>-5.6657773222707872</c:v>
                </c:pt>
                <c:pt idx="1712">
                  <c:v>-5.666421268563707</c:v>
                </c:pt>
                <c:pt idx="1713">
                  <c:v>-5.6670573144475709</c:v>
                </c:pt>
                <c:pt idx="1714">
                  <c:v>-5.6676856081941187</c:v>
                </c:pt>
                <c:pt idx="1715">
                  <c:v>-5.6683062989834241</c:v>
                </c:pt>
                <c:pt idx="1716">
                  <c:v>-5.6689195368803205</c:v>
                </c:pt>
                <c:pt idx="1717">
                  <c:v>-5.6695254728107294</c:v>
                </c:pt>
                <c:pt idx="1718">
                  <c:v>-5.6701242585378067</c:v>
                </c:pt>
                <c:pt idx="1719">
                  <c:v>-5.6707160466379847</c:v>
                </c:pt>
                <c:pt idx="1720">
                  <c:v>-5.6713009904768823</c:v>
                </c:pt>
                <c:pt idx="1721">
                  <c:v>-5.6718792441850843</c:v>
                </c:pt>
                <c:pt idx="1722">
                  <c:v>-5.6724509626337944</c:v>
                </c:pt>
                <c:pt idx="1723">
                  <c:v>-5.673016301410394</c:v>
                </c:pt>
                <c:pt idx="1724">
                  <c:v>-5.6735754167938639</c:v>
                </c:pt>
                <c:pt idx="1725">
                  <c:v>-5.6741284657301048</c:v>
                </c:pt>
                <c:pt idx="1726">
                  <c:v>-5.6746756058071579</c:v>
                </c:pt>
                <c:pt idx="1727">
                  <c:v>-5.6752169952303184</c:v>
                </c:pt>
                <c:pt idx="1728">
                  <c:v>-5.6757527927971561</c:v>
                </c:pt>
                <c:pt idx="1729">
                  <c:v>-5.6762831578724313</c:v>
                </c:pt>
                <c:pt idx="1730">
                  <c:v>-5.6768082503629396</c:v>
                </c:pt>
                <c:pt idx="1731">
                  <c:v>-5.6773282306922512</c:v>
                </c:pt>
                <c:pt idx="1732">
                  <c:v>-5.6778432597753872</c:v>
                </c:pt>
                <c:pt idx="1733">
                  <c:v>-5.6783534989934017</c:v>
                </c:pt>
                <c:pt idx="1734">
                  <c:v>-5.6788591101678998</c:v>
                </c:pt>
                <c:pt idx="1735">
                  <c:v>-5.6793602555354896</c:v>
                </c:pt>
                <c:pt idx="1736">
                  <c:v>-5.6798570977221532</c:v>
                </c:pt>
                <c:pt idx="1737">
                  <c:v>-5.6803497997175754</c:v>
                </c:pt>
                <c:pt idx="1738">
                  <c:v>-5.6808385248494009</c:v>
                </c:pt>
                <c:pt idx="1739">
                  <c:v>-5.6813234367574434</c:v>
                </c:pt>
                <c:pt idx="1740">
                  <c:v>-5.6818046993678504</c:v>
                </c:pt>
                <c:pt idx="1741">
                  <c:v>-5.6822824768672024</c:v>
                </c:pt>
                <c:pt idx="1742">
                  <c:v>-5.6827569336766066</c:v>
                </c:pt>
                <c:pt idx="1743">
                  <c:v>-5.6832282344257177</c:v>
                </c:pt>
                <c:pt idx="1744">
                  <c:v>-5.6836965439267448</c:v>
                </c:pt>
                <c:pt idx="1745">
                  <c:v>-5.684162027148429</c:v>
                </c:pt>
                <c:pt idx="1746">
                  <c:v>-5.6846248491899907</c:v>
                </c:pt>
                <c:pt idx="1747">
                  <c:v>-5.6850851752550531</c:v>
                </c:pt>
                <c:pt idx="1748">
                  <c:v>-5.6855431706255679</c:v>
                </c:pt>
                <c:pt idx="1749">
                  <c:v>-5.6859990006357028</c:v>
                </c:pt>
                <c:pt idx="1750">
                  <c:v>-5.6885471693542637</c:v>
                </c:pt>
                <c:pt idx="1751">
                  <c:v>-5.6910931739840516</c:v>
                </c:pt>
                <c:pt idx="1752">
                  <c:v>-5.6936368479194881</c:v>
                </c:pt>
                <c:pt idx="1753">
                  <c:v>-5.6961780258786305</c:v>
                </c:pt>
                <c:pt idx="1754">
                  <c:v>-5.6987165426578494</c:v>
                </c:pt>
                <c:pt idx="1755">
                  <c:v>-5.7012522331579252</c:v>
                </c:pt>
                <c:pt idx="1756">
                  <c:v>-5.7037849324101169</c:v>
                </c:pt>
                <c:pt idx="1757">
                  <c:v>-5.7063144756022179</c:v>
                </c:pt>
                <c:pt idx="1758">
                  <c:v>-5.7088406981045674</c:v>
                </c:pt>
                <c:pt idx="1759">
                  <c:v>-5.7113634354960645</c:v>
                </c:pt>
                <c:pt idx="1760">
                  <c:v>-5.7138825235901241</c:v>
                </c:pt>
                <c:pt idx="1761">
                  <c:v>-5.7163977984605987</c:v>
                </c:pt>
                <c:pt idx="1762">
                  <c:v>-5.7189090964676756</c:v>
                </c:pt>
                <c:pt idx="1763">
                  <c:v>-5.7214162542837101</c:v>
                </c:pt>
                <c:pt idx="1764">
                  <c:v>-5.7239191089190156</c:v>
                </c:pt>
                <c:pt idx="1765">
                  <c:v>-5.7264174977476099</c:v>
                </c:pt>
                <c:pt idx="1766">
                  <c:v>-5.728911258532885</c:v>
                </c:pt>
                <c:pt idx="1767">
                  <c:v>-5.7314002294532331</c:v>
                </c:pt>
                <c:pt idx="1768">
                  <c:v>-5.7338842491276036</c:v>
                </c:pt>
                <c:pt idx="1769">
                  <c:v>-5.7363631566409703</c:v>
                </c:pt>
                <c:pt idx="1770">
                  <c:v>-5.7388367915697645</c:v>
                </c:pt>
                <c:pt idx="1771">
                  <c:v>-5.7413049940071934</c:v>
                </c:pt>
                <c:pt idx="1772">
                  <c:v>-5.7437676045884878</c:v>
                </c:pt>
                <c:pt idx="1773">
                  <c:v>-5.7462244645160947</c:v>
                </c:pt>
                <c:pt idx="1774">
                  <c:v>-5.7486754155846969</c:v>
                </c:pt>
                <c:pt idx="1775">
                  <c:v>-5.7511203002062601</c:v>
                </c:pt>
                <c:pt idx="1776">
                  <c:v>-5.7535589614348828</c:v>
                </c:pt>
                <c:pt idx="1777">
                  <c:v>-5.7559912429915823</c:v>
                </c:pt>
                <c:pt idx="1778">
                  <c:v>-5.7584169892889827</c:v>
                </c:pt>
                <c:pt idx="1779">
                  <c:v>-5.7608360454558731</c:v>
                </c:pt>
                <c:pt idx="1780">
                  <c:v>-5.7632482573616688</c:v>
                </c:pt>
                <c:pt idx="1781">
                  <c:v>-5.7656534716407526</c:v>
                </c:pt>
                <c:pt idx="1782">
                  <c:v>-5.7680515357166895</c:v>
                </c:pt>
                <c:pt idx="1783">
                  <c:v>-5.7704422978263201</c:v>
                </c:pt>
                <c:pt idx="1784">
                  <c:v>-5.7728256070437265</c:v>
                </c:pt>
                <c:pt idx="1785">
                  <c:v>-5.7752013133040716</c:v>
                </c:pt>
                <c:pt idx="1786">
                  <c:v>-5.7775692674272801</c:v>
                </c:pt>
                <c:pt idx="1787">
                  <c:v>-5.7799293211416174</c:v>
                </c:pt>
                <c:pt idx="1788">
                  <c:v>-5.7822813271070803</c:v>
                </c:pt>
                <c:pt idx="1789">
                  <c:v>-5.784625138938682</c:v>
                </c:pt>
                <c:pt idx="1790">
                  <c:v>-5.7869606112295626</c:v>
                </c:pt>
                <c:pt idx="1791">
                  <c:v>-5.7892875995739432</c:v>
                </c:pt>
                <c:pt idx="1792">
                  <c:v>-5.7916059605899406</c:v>
                </c:pt>
                <c:pt idx="1793">
                  <c:v>-5.7939155519422032</c:v>
                </c:pt>
                <c:pt idx="1794">
                  <c:v>-5.7962162323643822</c:v>
                </c:pt>
                <c:pt idx="1795">
                  <c:v>-5.7985078616814505</c:v>
                </c:pt>
                <c:pt idx="1796">
                  <c:v>-5.8007903008318316</c:v>
                </c:pt>
                <c:pt idx="1797">
                  <c:v>-5.8030634118893563</c:v>
                </c:pt>
                <c:pt idx="1798">
                  <c:v>-5.8053270580850507</c:v>
                </c:pt>
                <c:pt idx="1799">
                  <c:v>-5.8075811038287268</c:v>
                </c:pt>
                <c:pt idx="1800">
                  <c:v>-5.8098254147303932</c:v>
                </c:pt>
                <c:pt idx="1801">
                  <c:v>-5.8120598576214864</c:v>
                </c:pt>
                <c:pt idx="1802">
                  <c:v>-5.8142843005758857</c:v>
                </c:pt>
                <c:pt idx="1803">
                  <c:v>-5.8164986129307596</c:v>
                </c:pt>
                <c:pt idx="1804">
                  <c:v>-5.818702665307188</c:v>
                </c:pt>
                <c:pt idx="1805">
                  <c:v>-5.8208963296305987</c:v>
                </c:pt>
                <c:pt idx="1806">
                  <c:v>-5.8230794791509908</c:v>
                </c:pt>
                <c:pt idx="1807">
                  <c:v>-5.8252519884629494</c:v>
                </c:pt>
                <c:pt idx="1808">
                  <c:v>-5.8274137335254474</c:v>
                </c:pt>
                <c:pt idx="1809">
                  <c:v>-5.8295645916814349</c:v>
                </c:pt>
                <c:pt idx="1810">
                  <c:v>-5.8317044416772115</c:v>
                </c:pt>
                <c:pt idx="1811">
                  <c:v>-5.833833163681561</c:v>
                </c:pt>
                <c:pt idx="1812">
                  <c:v>-5.8359506393046923</c:v>
                </c:pt>
                <c:pt idx="1813">
                  <c:v>-5.8380567516169162</c:v>
                </c:pt>
                <c:pt idx="1814">
                  <c:v>-5.8401513851671263</c:v>
                </c:pt>
                <c:pt idx="1815">
                  <c:v>-5.8422344260010197</c:v>
                </c:pt>
                <c:pt idx="1816">
                  <c:v>-5.8443057616790943</c:v>
                </c:pt>
                <c:pt idx="1817">
                  <c:v>-5.8463652812944096</c:v>
                </c:pt>
                <c:pt idx="1818">
                  <c:v>-5.848412875490081</c:v>
                </c:pt>
                <c:pt idx="1819">
                  <c:v>-5.850448436476575</c:v>
                </c:pt>
                <c:pt idx="1820">
                  <c:v>-5.8524718580487169</c:v>
                </c:pt>
                <c:pt idx="1821">
                  <c:v>-5.8544830356024633</c:v>
                </c:pt>
                <c:pt idx="1822">
                  <c:v>-5.8564818661514151</c:v>
                </c:pt>
                <c:pt idx="1823">
                  <c:v>-5.8584682483430903</c:v>
                </c:pt>
                <c:pt idx="1824">
                  <c:v>-5.8604420824749219</c:v>
                </c:pt>
                <c:pt idx="1825">
                  <c:v>-5.8624032705100015</c:v>
                </c:pt>
                <c:pt idx="1826">
                  <c:v>-5.8643517160925667</c:v>
                </c:pt>
                <c:pt idx="1827">
                  <c:v>-5.8662873245632108</c:v>
                </c:pt>
                <c:pt idx="1828">
                  <c:v>-5.8682100029738313</c:v>
                </c:pt>
                <c:pt idx="1829">
                  <c:v>-5.8701196601023149</c:v>
                </c:pt>
                <c:pt idx="1830">
                  <c:v>-5.8720162064669275</c:v>
                </c:pt>
                <c:pt idx="1831">
                  <c:v>-5.8738995543404604</c:v>
                </c:pt>
                <c:pt idx="1832">
                  <c:v>-5.8757696177640746</c:v>
                </c:pt>
                <c:pt idx="1833">
                  <c:v>-5.8776263125608743</c:v>
                </c:pt>
                <c:pt idx="1834">
                  <c:v>-5.8794695563492043</c:v>
                </c:pt>
                <c:pt idx="1835">
                  <c:v>-5.8812992685556571</c:v>
                </c:pt>
                <c:pt idx="1836">
                  <c:v>-5.8831153704277908</c:v>
                </c:pt>
                <c:pt idx="1837">
                  <c:v>-5.8849177850465777</c:v>
                </c:pt>
                <c:pt idx="1838">
                  <c:v>-5.8867064373385336</c:v>
                </c:pt>
                <c:pt idx="1839">
                  <c:v>-5.8884812540875879</c:v>
                </c:pt>
                <c:pt idx="1840">
                  <c:v>-5.8902421639466418</c:v>
                </c:pt>
                <c:pt idx="1841">
                  <c:v>-5.8919890974488238</c:v>
                </c:pt>
                <c:pt idx="1842">
                  <c:v>-5.8937219870184769</c:v>
                </c:pt>
                <c:pt idx="1843">
                  <c:v>-5.8954407669818192</c:v>
                </c:pt>
                <c:pt idx="1844">
                  <c:v>-5.8971453735773078</c:v>
                </c:pt>
                <c:pt idx="1845">
                  <c:v>-5.8988357449657229</c:v>
                </c:pt>
                <c:pt idx="1846">
                  <c:v>-5.9005118212399301</c:v>
                </c:pt>
                <c:pt idx="1847">
                  <c:v>-5.9021735444343237</c:v>
                </c:pt>
                <c:pt idx="1848">
                  <c:v>-5.9038208585340017</c:v>
                </c:pt>
                <c:pt idx="1849">
                  <c:v>-5.9054537094836022</c:v>
                </c:pt>
                <c:pt idx="1850">
                  <c:v>-5.9070720451958323</c:v>
                </c:pt>
                <c:pt idx="1851">
                  <c:v>-5.9086758155597074</c:v>
                </c:pt>
                <c:pt idx="1852">
                  <c:v>-5.9102649724484504</c:v>
                </c:pt>
                <c:pt idx="1853">
                  <c:v>-5.9118394697271066</c:v>
                </c:pt>
                <c:pt idx="1854">
                  <c:v>-5.9133992632598131</c:v>
                </c:pt>
                <c:pt idx="1855">
                  <c:v>-5.9149443109167787</c:v>
                </c:pt>
                <c:pt idx="1856">
                  <c:v>-5.9164745725809311</c:v>
                </c:pt>
                <c:pt idx="1857">
                  <c:v>-5.9179900101542628</c:v>
                </c:pt>
                <c:pt idx="1858">
                  <c:v>-5.9194905875638302</c:v>
                </c:pt>
                <c:pt idx="1859">
                  <c:v>-5.9209762707674543</c:v>
                </c:pt>
                <c:pt idx="1860">
                  <c:v>-5.9224470277591186</c:v>
                </c:pt>
                <c:pt idx="1861">
                  <c:v>-5.9239028285739854</c:v>
                </c:pt>
                <c:pt idx="1862">
                  <c:v>-5.9253436452931645</c:v>
                </c:pt>
                <c:pt idx="1863">
                  <c:v>-5.9267694520480925</c:v>
                </c:pt>
                <c:pt idx="1864">
                  <c:v>-5.9281802250246329</c:v>
                </c:pt>
                <c:pt idx="1865">
                  <c:v>-5.9295759424668395</c:v>
                </c:pt>
                <c:pt idx="1866">
                  <c:v>-5.9309565846803789</c:v>
                </c:pt>
                <c:pt idx="1867">
                  <c:v>-5.9323221340356547</c:v>
                </c:pt>
                <c:pt idx="1868">
                  <c:v>-5.9336725749705783</c:v>
                </c:pt>
                <c:pt idx="1869">
                  <c:v>-5.9350078939930384</c:v>
                </c:pt>
                <c:pt idx="1870">
                  <c:v>-5.9363280796830207</c:v>
                </c:pt>
                <c:pt idx="1871">
                  <c:v>-5.9376331226944208</c:v>
                </c:pt>
                <c:pt idx="1872">
                  <c:v>-5.9389230157565107</c:v>
                </c:pt>
                <c:pt idx="1873">
                  <c:v>-5.9401977536750969</c:v>
                </c:pt>
                <c:pt idx="1874">
                  <c:v>-5.941457333333334</c:v>
                </c:pt>
                <c:pt idx="1875">
                  <c:v>-5.942701753692214</c:v>
                </c:pt>
                <c:pt idx="1876">
                  <c:v>-5.9439310157907439</c:v>
                </c:pt>
                <c:pt idx="1877">
                  <c:v>-5.9451451227457612</c:v>
                </c:pt>
                <c:pt idx="1878">
                  <c:v>-5.9463440797514613</c:v>
                </c:pt>
                <c:pt idx="1879">
                  <c:v>-5.9475278940785685</c:v>
                </c:pt>
                <c:pt idx="1880">
                  <c:v>-5.9486965750731864</c:v>
                </c:pt>
                <c:pt idx="1881">
                  <c:v>-5.9498501341553203</c:v>
                </c:pt>
                <c:pt idx="1882">
                  <c:v>-5.9509885848170878</c:v>
                </c:pt>
                <c:pt idx="1883">
                  <c:v>-5.9521119426205669</c:v>
                </c:pt>
                <c:pt idx="1884">
                  <c:v>-5.9532202251953557</c:v>
                </c:pt>
                <c:pt idx="1885">
                  <c:v>-5.9543134522357848</c:v>
                </c:pt>
                <c:pt idx="1886">
                  <c:v>-5.9553916454977962</c:v>
                </c:pt>
                <c:pt idx="1887">
                  <c:v>-5.9564548287955263</c:v>
                </c:pt>
                <c:pt idx="1888">
                  <c:v>-5.9575030279975296</c:v>
                </c:pt>
                <c:pt idx="1889">
                  <c:v>-5.9585362710226999</c:v>
                </c:pt>
                <c:pt idx="1890">
                  <c:v>-5.9595545878358669</c:v>
                </c:pt>
                <c:pt idx="1891">
                  <c:v>-5.9605580104430524</c:v>
                </c:pt>
                <c:pt idx="1892">
                  <c:v>-5.9615465728864274</c:v>
                </c:pt>
                <c:pt idx="1893">
                  <c:v>-5.9625203112389311</c:v>
                </c:pt>
                <c:pt idx="1894">
                  <c:v>-5.9634792635985701</c:v>
                </c:pt>
                <c:pt idx="1895">
                  <c:v>-5.9644234700824157</c:v>
                </c:pt>
                <c:pt idx="1896">
                  <c:v>-5.9653529728202574</c:v>
                </c:pt>
                <c:pt idx="1897">
                  <c:v>-5.9662678159479494</c:v>
                </c:pt>
                <c:pt idx="1898">
                  <c:v>-5.9671680456004523</c:v>
                </c:pt>
                <c:pt idx="1899">
                  <c:v>-5.9680537099045345</c:v>
                </c:pt>
                <c:pt idx="1900">
                  <c:v>-5.9689248589711816</c:v>
                </c:pt>
                <c:pt idx="1901">
                  <c:v>-5.969781544887681</c:v>
                </c:pt>
                <c:pt idx="1902">
                  <c:v>-5.9706238217093874</c:v>
                </c:pt>
                <c:pt idx="1903">
                  <c:v>-5.9714517454512164</c:v>
                </c:pt>
                <c:pt idx="1904">
                  <c:v>-5.9722653740787557</c:v>
                </c:pt>
                <c:pt idx="1905">
                  <c:v>-5.9730647674991415</c:v>
                </c:pt>
                <c:pt idx="1906">
                  <c:v>-5.9738499875515947</c:v>
                </c:pt>
                <c:pt idx="1907">
                  <c:v>-5.9746210979976464</c:v>
                </c:pt>
                <c:pt idx="1908">
                  <c:v>-5.9753781645110848</c:v>
                </c:pt>
                <c:pt idx="1909">
                  <c:v>-5.9761212546675653</c:v>
                </c:pt>
                <c:pt idx="1910">
                  <c:v>-5.9768504379339538</c:v>
                </c:pt>
                <c:pt idx="1911">
                  <c:v>-5.9775657856573448</c:v>
                </c:pt>
                <c:pt idx="1912">
                  <c:v>-5.9782673710538115</c:v>
                </c:pt>
                <c:pt idx="1913">
                  <c:v>-5.9789552691968302</c:v>
                </c:pt>
                <c:pt idx="1914">
                  <c:v>-5.9796295570054294</c:v>
                </c:pt>
                <c:pt idx="1915">
                  <c:v>-5.9802903132320475</c:v>
                </c:pt>
                <c:pt idx="1916">
                  <c:v>-5.9809376184500884</c:v>
                </c:pt>
                <c:pt idx="1917">
                  <c:v>-5.9815715550412083</c:v>
                </c:pt>
                <c:pt idx="1918">
                  <c:v>-5.9821922071822993</c:v>
                </c:pt>
                <c:pt idx="1919">
                  <c:v>-5.9827996608321961</c:v>
                </c:pt>
                <c:pt idx="1920">
                  <c:v>-5.983394003718109</c:v>
                </c:pt>
                <c:pt idx="1921">
                  <c:v>-5.9839753253217625</c:v>
                </c:pt>
                <c:pt idx="1922">
                  <c:v>-5.9845437168652751</c:v>
                </c:pt>
                <c:pt idx="1923">
                  <c:v>-5.9850992712967477</c:v>
                </c:pt>
                <c:pt idx="1924">
                  <c:v>-5.985642083275577</c:v>
                </c:pt>
                <c:pt idx="1925">
                  <c:v>-5.9861722491575318</c:v>
                </c:pt>
                <c:pt idx="1926">
                  <c:v>-5.9866898669795132</c:v>
                </c:pt>
                <c:pt idx="1927">
                  <c:v>-5.9871950364440849</c:v>
                </c:pt>
                <c:pt idx="1928">
                  <c:v>-5.9876878589037323</c:v>
                </c:pt>
                <c:pt idx="1929">
                  <c:v>-5.9881684373448483</c:v>
                </c:pt>
                <c:pt idx="1930">
                  <c:v>-5.9886368763714737</c:v>
                </c:pt>
                <c:pt idx="1931">
                  <c:v>-5.9890932821887848</c:v>
                </c:pt>
                <c:pt idx="1932">
                  <c:v>-5.9895377625863144</c:v>
                </c:pt>
                <c:pt idx="1933">
                  <c:v>-5.9899704269209364</c:v>
                </c:pt>
                <c:pt idx="1934">
                  <c:v>-5.9903913860995965</c:v>
                </c:pt>
                <c:pt idx="1935">
                  <c:v>-5.990800752561789</c:v>
                </c:pt>
                <c:pt idx="1936">
                  <c:v>-5.9911986402618185</c:v>
                </c:pt>
                <c:pt idx="1937">
                  <c:v>-5.991585164650794</c:v>
                </c:pt>
                <c:pt idx="1938">
                  <c:v>-5.9919604426583941</c:v>
                </c:pt>
                <c:pt idx="1939">
                  <c:v>-5.9923245926744144</c:v>
                </c:pt>
                <c:pt idx="1940">
                  <c:v>-5.9926777345300657</c:v>
                </c:pt>
                <c:pt idx="1941">
                  <c:v>-5.9930199894790466</c:v>
                </c:pt>
                <c:pt idx="1942">
                  <c:v>-5.9933514801784087</c:v>
                </c:pt>
                <c:pt idx="1943">
                  <c:v>-5.9936723306691748</c:v>
                </c:pt>
                <c:pt idx="1944">
                  <c:v>-5.9939826663567564</c:v>
                </c:pt>
                <c:pt idx="1945">
                  <c:v>-5.9942826139911567</c:v>
                </c:pt>
                <c:pt idx="1946">
                  <c:v>-5.9945723016469348</c:v>
                </c:pt>
                <c:pt idx="1947">
                  <c:v>-5.9948518587030337</c:v>
                </c:pt>
                <c:pt idx="1948">
                  <c:v>-5.9951214158222639</c:v>
                </c:pt>
                <c:pt idx="1949">
                  <c:v>-5.9953811049307442</c:v>
                </c:pt>
                <c:pt idx="1950">
                  <c:v>-5.9956310591970423</c:v>
                </c:pt>
                <c:pt idx="1951">
                  <c:v>-5.9958714130111401</c:v>
                </c:pt>
                <c:pt idx="1952">
                  <c:v>-5.9961023019632345</c:v>
                </c:pt>
                <c:pt idx="1953">
                  <c:v>-5.9963238628222957</c:v>
                </c:pt>
                <c:pt idx="1954">
                  <c:v>-5.9965362335144912</c:v>
                </c:pt>
                <c:pt idx="1955">
                  <c:v>-5.9967395531013921</c:v>
                </c:pt>
                <c:pt idx="1956">
                  <c:v>-5.9969339617580282</c:v>
                </c:pt>
                <c:pt idx="1957">
                  <c:v>-5.997119600750743</c:v>
                </c:pt>
                <c:pt idx="1958">
                  <c:v>-5.9972966124148899</c:v>
                </c:pt>
                <c:pt idx="1959">
                  <c:v>-5.997465140132352</c:v>
                </c:pt>
                <c:pt idx="1960">
                  <c:v>-5.9976253283088994</c:v>
                </c:pt>
                <c:pt idx="1961">
                  <c:v>-5.9977773223513982</c:v>
                </c:pt>
                <c:pt idx="1962">
                  <c:v>-5.9979212686448342</c:v>
                </c:pt>
                <c:pt idx="1963">
                  <c:v>-5.9980573145292038</c:v>
                </c:pt>
                <c:pt idx="1964">
                  <c:v>-5.9981856082762448</c:v>
                </c:pt>
                <c:pt idx="1965">
                  <c:v>-5.9983062990660274</c:v>
                </c:pt>
                <c:pt idx="1966">
                  <c:v>-5.9984195369633921</c:v>
                </c:pt>
                <c:pt idx="1967">
                  <c:v>-5.9985254728942552</c:v>
                </c:pt>
                <c:pt idx="1968">
                  <c:v>-5.9986242586217706</c:v>
                </c:pt>
                <c:pt idx="1969">
                  <c:v>-5.9987160467223761</c:v>
                </c:pt>
                <c:pt idx="1970">
                  <c:v>-5.998800990561687</c:v>
                </c:pt>
                <c:pt idx="1971">
                  <c:v>-5.9988792442702872</c:v>
                </c:pt>
                <c:pt idx="1972">
                  <c:v>-5.998950962719384</c:v>
                </c:pt>
                <c:pt idx="1973">
                  <c:v>-5.9990163014963587</c:v>
                </c:pt>
                <c:pt idx="1974">
                  <c:v>-5.9990754168801868</c:v>
                </c:pt>
                <c:pt idx="1975">
                  <c:v>-5.9991284658167716</c:v>
                </c:pt>
                <c:pt idx="1976">
                  <c:v>-5.9991756058941572</c:v>
                </c:pt>
                <c:pt idx="1977">
                  <c:v>-5.999216995317636</c:v>
                </c:pt>
                <c:pt idx="1978">
                  <c:v>-5.9992527928847768</c:v>
                </c:pt>
                <c:pt idx="1979">
                  <c:v>-5.9992831579603445</c:v>
                </c:pt>
                <c:pt idx="1980">
                  <c:v>-5.9993082504511293</c:v>
                </c:pt>
                <c:pt idx="1981">
                  <c:v>-5.9993282307807041</c:v>
                </c:pt>
                <c:pt idx="1982">
                  <c:v>-5.9993432598640881</c:v>
                </c:pt>
                <c:pt idx="1983">
                  <c:v>-5.9993534990823365</c:v>
                </c:pt>
                <c:pt idx="1984">
                  <c:v>-5.9993591102570578</c:v>
                </c:pt>
                <c:pt idx="1985">
                  <c:v>-5.9993602556248522</c:v>
                </c:pt>
                <c:pt idx="1986">
                  <c:v>-5.9993570978117079</c:v>
                </c:pt>
                <c:pt idx="1987">
                  <c:v>-5.9993497998073089</c:v>
                </c:pt>
                <c:pt idx="1988">
                  <c:v>-5.999338524939299</c:v>
                </c:pt>
                <c:pt idx="1989">
                  <c:v>-5.9993234368474928</c:v>
                </c:pt>
                <c:pt idx="1990">
                  <c:v>-5.9993046994580235</c:v>
                </c:pt>
                <c:pt idx="1991">
                  <c:v>-5.9992824769575073</c:v>
                </c:pt>
                <c:pt idx="1992">
                  <c:v>-5.9992569337670201</c:v>
                </c:pt>
                <c:pt idx="1993">
                  <c:v>-5.9992282345162238</c:v>
                </c:pt>
                <c:pt idx="1994">
                  <c:v>-5.9991965440173294</c:v>
                </c:pt>
                <c:pt idx="1995">
                  <c:v>-5.9991620272390698</c:v>
                </c:pt>
                <c:pt idx="1996">
                  <c:v>-5.9991248492806788</c:v>
                </c:pt>
                <c:pt idx="1997">
                  <c:v>-5.9990851753457779</c:v>
                </c:pt>
                <c:pt idx="1998">
                  <c:v>-5.9990431707163152</c:v>
                </c:pt>
                <c:pt idx="1999">
                  <c:v>-5.9989990007264566</c:v>
                </c:pt>
                <c:pt idx="2000">
                  <c:v>-6.0010471692634546</c:v>
                </c:pt>
                <c:pt idx="2001">
                  <c:v>-6.003093173893264</c:v>
                </c:pt>
                <c:pt idx="2002">
                  <c:v>-6.0051368478287372</c:v>
                </c:pt>
                <c:pt idx="2003">
                  <c:v>-6.0071780257879288</c:v>
                </c:pt>
                <c:pt idx="2004">
                  <c:v>-6.0092165425672128</c:v>
                </c:pt>
                <c:pt idx="2005">
                  <c:v>-6.0112522330673661</c:v>
                </c:pt>
                <c:pt idx="2006">
                  <c:v>-6.013284932319654</c:v>
                </c:pt>
                <c:pt idx="2007">
                  <c:v>-6.0153144755118593</c:v>
                </c:pt>
                <c:pt idx="2008">
                  <c:v>-6.0173406980143316</c:v>
                </c:pt>
                <c:pt idx="2009">
                  <c:v>-6.0193634354059666</c:v>
                </c:pt>
                <c:pt idx="2010">
                  <c:v>-6.021382523500173</c:v>
                </c:pt>
                <c:pt idx="2011">
                  <c:v>-6.0233977983708122</c:v>
                </c:pt>
                <c:pt idx="2012">
                  <c:v>-6.0254090963780689</c:v>
                </c:pt>
                <c:pt idx="2013">
                  <c:v>-6.0274162541942964</c:v>
                </c:pt>
                <c:pt idx="2014">
                  <c:v>-6.0294191088298081</c:v>
                </c:pt>
                <c:pt idx="2015">
                  <c:v>-6.0314174976586239</c:v>
                </c:pt>
                <c:pt idx="2016">
                  <c:v>-6.0334112584441337</c:v>
                </c:pt>
                <c:pt idx="2017">
                  <c:v>-6.0354002293647326</c:v>
                </c:pt>
                <c:pt idx="2018">
                  <c:v>-6.0373842490393628</c:v>
                </c:pt>
                <c:pt idx="2019">
                  <c:v>-6.0393631565530077</c:v>
                </c:pt>
                <c:pt idx="2020">
                  <c:v>-6.0413367914820935</c:v>
                </c:pt>
                <c:pt idx="2021">
                  <c:v>-6.0433049939198247</c:v>
                </c:pt>
                <c:pt idx="2022">
                  <c:v>-6.0452676045014382</c:v>
                </c:pt>
                <c:pt idx="2023">
                  <c:v>-6.0472244644293696</c:v>
                </c:pt>
                <c:pt idx="2024">
                  <c:v>-6.0491754154983157</c:v>
                </c:pt>
                <c:pt idx="2025">
                  <c:v>-6.051120300120238</c:v>
                </c:pt>
                <c:pt idx="2026">
                  <c:v>-6.0530589613492349</c:v>
                </c:pt>
                <c:pt idx="2027">
                  <c:v>-6.0549912429063211</c:v>
                </c:pt>
                <c:pt idx="2028">
                  <c:v>-6.0569169892041215</c:v>
                </c:pt>
                <c:pt idx="2029">
                  <c:v>-6.0588360453714252</c:v>
                </c:pt>
                <c:pt idx="2030">
                  <c:v>-6.0607482572776465</c:v>
                </c:pt>
                <c:pt idx="2031">
                  <c:v>-6.062653471557172</c:v>
                </c:pt>
                <c:pt idx="2032">
                  <c:v>-6.0645515356335604</c:v>
                </c:pt>
                <c:pt idx="2033">
                  <c:v>-6.0664422977436576</c:v>
                </c:pt>
                <c:pt idx="2034">
                  <c:v>-6.0683256069615457</c:v>
                </c:pt>
                <c:pt idx="2035">
                  <c:v>-6.0702013132223813</c:v>
                </c:pt>
                <c:pt idx="2036">
                  <c:v>-6.0720692673460963</c:v>
                </c:pt>
                <c:pt idx="2037">
                  <c:v>-6.0739293210609508</c:v>
                </c:pt>
                <c:pt idx="2038">
                  <c:v>-6.0757813270269452</c:v>
                </c:pt>
                <c:pt idx="2039">
                  <c:v>-6.0776251388590907</c:v>
                </c:pt>
                <c:pt idx="2040">
                  <c:v>-6.0794606111505267</c:v>
                </c:pt>
                <c:pt idx="2041">
                  <c:v>-6.0812875994954769</c:v>
                </c:pt>
                <c:pt idx="2042">
                  <c:v>-6.0831059605120572</c:v>
                </c:pt>
                <c:pt idx="2043">
                  <c:v>-6.0849155518649098</c:v>
                </c:pt>
                <c:pt idx="2044">
                  <c:v>-6.086716232287694</c:v>
                </c:pt>
                <c:pt idx="2045">
                  <c:v>-6.0885078616053816</c:v>
                </c:pt>
                <c:pt idx="2046">
                  <c:v>-6.0902903007563918</c:v>
                </c:pt>
                <c:pt idx="2047">
                  <c:v>-6.0920634118145589</c:v>
                </c:pt>
                <c:pt idx="2048">
                  <c:v>-6.0938270580109073</c:v>
                </c:pt>
                <c:pt idx="2049">
                  <c:v>-6.0955811037552463</c:v>
                </c:pt>
                <c:pt idx="2050">
                  <c:v>-6.0973254146575897</c:v>
                </c:pt>
                <c:pt idx="2051">
                  <c:v>-6.0990598575493706</c:v>
                </c:pt>
                <c:pt idx="2052">
                  <c:v>-6.1007843005044702</c:v>
                </c:pt>
                <c:pt idx="2053">
                  <c:v>-6.1024986128600549</c:v>
                </c:pt>
                <c:pt idx="2054">
                  <c:v>-6.1042026652372057</c:v>
                </c:pt>
                <c:pt idx="2055">
                  <c:v>-6.1058963295613475</c:v>
                </c:pt>
                <c:pt idx="2056">
                  <c:v>-6.1075794790824851</c:v>
                </c:pt>
                <c:pt idx="2057">
                  <c:v>-6.1092519883951981</c:v>
                </c:pt>
                <c:pt idx="2058">
                  <c:v>-6.110913733458462</c:v>
                </c:pt>
                <c:pt idx="2059">
                  <c:v>-6.1125645916152278</c:v>
                </c:pt>
                <c:pt idx="2060">
                  <c:v>-6.114204441611788</c:v>
                </c:pt>
                <c:pt idx="2061">
                  <c:v>-6.1158331636169345</c:v>
                </c:pt>
                <c:pt idx="2062">
                  <c:v>-6.1174506392408716</c:v>
                </c:pt>
                <c:pt idx="2063">
                  <c:v>-6.1190567515539147</c:v>
                </c:pt>
                <c:pt idx="2064">
                  <c:v>-6.1206513851049502</c:v>
                </c:pt>
                <c:pt idx="2065">
                  <c:v>-6.1222344259396815</c:v>
                </c:pt>
                <c:pt idx="2066">
                  <c:v>-6.1238057616186019</c:v>
                </c:pt>
                <c:pt idx="2067">
                  <c:v>-6.1253652812347692</c:v>
                </c:pt>
                <c:pt idx="2068">
                  <c:v>-6.1269128754313043</c:v>
                </c:pt>
                <c:pt idx="2069">
                  <c:v>-6.1284484364186742</c:v>
                </c:pt>
                <c:pt idx="2070">
                  <c:v>-6.1299718579917011</c:v>
                </c:pt>
                <c:pt idx="2071">
                  <c:v>-6.1314830355463386</c:v>
                </c:pt>
                <c:pt idx="2072">
                  <c:v>-6.1329818660961921</c:v>
                </c:pt>
                <c:pt idx="2073">
                  <c:v>-6.1344682482887798</c:v>
                </c:pt>
                <c:pt idx="2074">
                  <c:v>-6.1359420824215283</c:v>
                </c:pt>
                <c:pt idx="2075">
                  <c:v>-6.1374032704575354</c:v>
                </c:pt>
                <c:pt idx="2076">
                  <c:v>-6.1388517160410379</c:v>
                </c:pt>
                <c:pt idx="2077">
                  <c:v>-6.1402873245126264</c:v>
                </c:pt>
                <c:pt idx="2078">
                  <c:v>-6.1417100029241993</c:v>
                </c:pt>
                <c:pt idx="2079">
                  <c:v>-6.1431196600536415</c:v>
                </c:pt>
                <c:pt idx="2080">
                  <c:v>-6.1445162064192225</c:v>
                </c:pt>
                <c:pt idx="2081">
                  <c:v>-6.1458995542937318</c:v>
                </c:pt>
                <c:pt idx="2082">
                  <c:v>-6.1472696177183268</c:v>
                </c:pt>
                <c:pt idx="2083">
                  <c:v>-6.1486263125161162</c:v>
                </c:pt>
                <c:pt idx="2084">
                  <c:v>-6.1499695563054448</c:v>
                </c:pt>
                <c:pt idx="2085">
                  <c:v>-6.1512992685128989</c:v>
                </c:pt>
                <c:pt idx="2086">
                  <c:v>-6.1526153703860444</c:v>
                </c:pt>
                <c:pt idx="2087">
                  <c:v>-6.1539177850058477</c:v>
                </c:pt>
                <c:pt idx="2088">
                  <c:v>-6.1552064372988262</c:v>
                </c:pt>
                <c:pt idx="2089">
                  <c:v>-6.1564812540489111</c:v>
                </c:pt>
                <c:pt idx="2090">
                  <c:v>-6.1577421639090009</c:v>
                </c:pt>
                <c:pt idx="2091">
                  <c:v>-6.1589890974122259</c:v>
                </c:pt>
                <c:pt idx="2092">
                  <c:v>-6.1602219869829282</c:v>
                </c:pt>
                <c:pt idx="2093">
                  <c:v>-6.1614407669473215</c:v>
                </c:pt>
                <c:pt idx="2094">
                  <c:v>-6.1626453735438682</c:v>
                </c:pt>
                <c:pt idx="2095">
                  <c:v>-6.1638357449333494</c:v>
                </c:pt>
                <c:pt idx="2096">
                  <c:v>-6.1650118212086236</c:v>
                </c:pt>
                <c:pt idx="2097">
                  <c:v>-6.1661735444040904</c:v>
                </c:pt>
                <c:pt idx="2098">
                  <c:v>-6.1673208585048496</c:v>
                </c:pt>
                <c:pt idx="2099">
                  <c:v>-6.1684537094555312</c:v>
                </c:pt>
                <c:pt idx="2100">
                  <c:v>-6.1695720451688487</c:v>
                </c:pt>
                <c:pt idx="2101">
                  <c:v>-6.1706758155338157</c:v>
                </c:pt>
                <c:pt idx="2102">
                  <c:v>-6.1717649724236567</c:v>
                </c:pt>
                <c:pt idx="2103">
                  <c:v>-6.1728394697034119</c:v>
                </c:pt>
                <c:pt idx="2104">
                  <c:v>-6.1738992632372236</c:v>
                </c:pt>
                <c:pt idx="2105">
                  <c:v>-6.1749443108952944</c:v>
                </c:pt>
                <c:pt idx="2106">
                  <c:v>-6.1759745725605617</c:v>
                </c:pt>
                <c:pt idx="2107">
                  <c:v>-6.1769900101350048</c:v>
                </c:pt>
                <c:pt idx="2108">
                  <c:v>-6.1779905875456862</c:v>
                </c:pt>
                <c:pt idx="2109">
                  <c:v>-6.178976270750435</c:v>
                </c:pt>
                <c:pt idx="2110">
                  <c:v>-6.1799470277432187</c:v>
                </c:pt>
                <c:pt idx="2111">
                  <c:v>-6.1809028285592129</c:v>
                </c:pt>
                <c:pt idx="2112">
                  <c:v>-6.1818436452795185</c:v>
                </c:pt>
                <c:pt idx="2113">
                  <c:v>-6.1827694520355747</c:v>
                </c:pt>
                <c:pt idx="2114">
                  <c:v>-6.1836802250132479</c:v>
                </c:pt>
                <c:pt idx="2115">
                  <c:v>-6.1845759424565871</c:v>
                </c:pt>
                <c:pt idx="2116">
                  <c:v>-6.185456584671261</c:v>
                </c:pt>
                <c:pt idx="2117">
                  <c:v>-6.1863221340276748</c:v>
                </c:pt>
                <c:pt idx="2118">
                  <c:v>-6.1871725749637365</c:v>
                </c:pt>
                <c:pt idx="2119">
                  <c:v>-6.1880078939873346</c:v>
                </c:pt>
                <c:pt idx="2120">
                  <c:v>-6.1888280796784567</c:v>
                </c:pt>
                <c:pt idx="2121">
                  <c:v>-6.1896331226909975</c:v>
                </c:pt>
                <c:pt idx="2122">
                  <c:v>-6.1904230157542273</c:v>
                </c:pt>
                <c:pt idx="2123">
                  <c:v>-6.1911977536739569</c:v>
                </c:pt>
                <c:pt idx="2124">
                  <c:v>-6.1919573333333338</c:v>
                </c:pt>
                <c:pt idx="2125">
                  <c:v>-6.1927017536933562</c:v>
                </c:pt>
                <c:pt idx="2126">
                  <c:v>-6.1934310157930268</c:v>
                </c:pt>
                <c:pt idx="2127">
                  <c:v>-6.1941451227491839</c:v>
                </c:pt>
                <c:pt idx="2128">
                  <c:v>-6.1948440797560256</c:v>
                </c:pt>
                <c:pt idx="2129">
                  <c:v>-6.1955278940842735</c:v>
                </c:pt>
                <c:pt idx="2130">
                  <c:v>-6.1961965750800285</c:v>
                </c:pt>
                <c:pt idx="2131">
                  <c:v>-6.196850134163304</c:v>
                </c:pt>
                <c:pt idx="2132">
                  <c:v>-6.197488584826206</c:v>
                </c:pt>
                <c:pt idx="2133">
                  <c:v>-6.1981119426308187</c:v>
                </c:pt>
                <c:pt idx="2134">
                  <c:v>-6.1987202252067437</c:v>
                </c:pt>
                <c:pt idx="2135">
                  <c:v>-6.1993134522483029</c:v>
                </c:pt>
                <c:pt idx="2136">
                  <c:v>-6.1998916455114434</c:v>
                </c:pt>
                <c:pt idx="2137">
                  <c:v>-6.2004548288103027</c:v>
                </c:pt>
                <c:pt idx="2138">
                  <c:v>-6.2010030280134298</c:v>
                </c:pt>
                <c:pt idx="2139">
                  <c:v>-6.2015362710397239</c:v>
                </c:pt>
                <c:pt idx="2140">
                  <c:v>-6.2020545878540103</c:v>
                </c:pt>
                <c:pt idx="2141">
                  <c:v>-6.2025580104623126</c:v>
                </c:pt>
                <c:pt idx="2142">
                  <c:v>-6.2030465729068025</c:v>
                </c:pt>
                <c:pt idx="2143">
                  <c:v>-6.2035203112604167</c:v>
                </c:pt>
                <c:pt idx="2144">
                  <c:v>-6.2039792636211635</c:v>
                </c:pt>
                <c:pt idx="2145">
                  <c:v>-6.2044234701061134</c:v>
                </c:pt>
                <c:pt idx="2146">
                  <c:v>-6.2048529728450541</c:v>
                </c:pt>
                <c:pt idx="2147">
                  <c:v>-6.2052678159738432</c:v>
                </c:pt>
                <c:pt idx="2148">
                  <c:v>-6.205668045627438</c:v>
                </c:pt>
                <c:pt idx="2149">
                  <c:v>-6.2060537099326085</c:v>
                </c:pt>
                <c:pt idx="2150">
                  <c:v>-6.2064248590003386</c:v>
                </c:pt>
                <c:pt idx="2151">
                  <c:v>-6.2067815449179164</c:v>
                </c:pt>
                <c:pt idx="2152">
                  <c:v>-6.2071238217407005</c:v>
                </c:pt>
                <c:pt idx="2153">
                  <c:v>-6.2074517454835956</c:v>
                </c:pt>
                <c:pt idx="2154">
                  <c:v>-6.2077653741121992</c:v>
                </c:pt>
                <c:pt idx="2155">
                  <c:v>-6.2080647675336422</c:v>
                </c:pt>
                <c:pt idx="2156">
                  <c:v>-6.2083499875871508</c:v>
                </c:pt>
                <c:pt idx="2157">
                  <c:v>-6.2086210980342535</c:v>
                </c:pt>
                <c:pt idx="2158">
                  <c:v>-6.208878164548735</c:v>
                </c:pt>
                <c:pt idx="2159">
                  <c:v>-6.2091212547062531</c:v>
                </c:pt>
                <c:pt idx="2160">
                  <c:v>-6.2093504379736686</c:v>
                </c:pt>
                <c:pt idx="2161">
                  <c:v>-6.209565785698083</c:v>
                </c:pt>
                <c:pt idx="2162">
                  <c:v>-6.2097673710955688</c:v>
                </c:pt>
                <c:pt idx="2163">
                  <c:v>-6.2099552692395976</c:v>
                </c:pt>
                <c:pt idx="2164">
                  <c:v>-6.2101295570492017</c:v>
                </c:pt>
                <c:pt idx="2165">
                  <c:v>-6.2102903132768157</c:v>
                </c:pt>
                <c:pt idx="2166">
                  <c:v>-6.2104376184958472</c:v>
                </c:pt>
                <c:pt idx="2167">
                  <c:v>-6.2105715550879514</c:v>
                </c:pt>
                <c:pt idx="2168">
                  <c:v>-6.2106922072300152</c:v>
                </c:pt>
                <c:pt idx="2169">
                  <c:v>-6.2107996608808786</c:v>
                </c:pt>
                <c:pt idx="2170">
                  <c:v>-6.210894003767752</c:v>
                </c:pt>
                <c:pt idx="2171">
                  <c:v>-6.2109753253723596</c:v>
                </c:pt>
                <c:pt idx="2172">
                  <c:v>-6.2110437169168167</c:v>
                </c:pt>
                <c:pt idx="2173">
                  <c:v>-6.2110992713492239</c:v>
                </c:pt>
                <c:pt idx="2174">
                  <c:v>-6.2111420833289825</c:v>
                </c:pt>
                <c:pt idx="2175">
                  <c:v>-6.211172249211856</c:v>
                </c:pt>
                <c:pt idx="2176">
                  <c:v>-6.2111898670347481</c:v>
                </c:pt>
                <c:pt idx="2177">
                  <c:v>-6.2111950365002224</c:v>
                </c:pt>
                <c:pt idx="2178">
                  <c:v>-6.2111878589607636</c:v>
                </c:pt>
                <c:pt idx="2179">
                  <c:v>-6.2111684374027636</c:v>
                </c:pt>
                <c:pt idx="2180">
                  <c:v>-6.2111368764302632</c:v>
                </c:pt>
                <c:pt idx="2181">
                  <c:v>-6.2110932822484406</c:v>
                </c:pt>
                <c:pt idx="2182">
                  <c:v>-6.2110377626468267</c:v>
                </c:pt>
                <c:pt idx="2183">
                  <c:v>-6.2109704269822963</c:v>
                </c:pt>
                <c:pt idx="2184">
                  <c:v>-6.2108913861617925</c:v>
                </c:pt>
                <c:pt idx="2185">
                  <c:v>-6.210800752624813</c:v>
                </c:pt>
                <c:pt idx="2186">
                  <c:v>-6.210698640325659</c:v>
                </c:pt>
                <c:pt idx="2187">
                  <c:v>-6.2105851647154413</c:v>
                </c:pt>
                <c:pt idx="2188">
                  <c:v>-6.2104604427238401</c:v>
                </c:pt>
                <c:pt idx="2189">
                  <c:v>-6.2103245927406467</c:v>
                </c:pt>
                <c:pt idx="2190">
                  <c:v>-6.2101777345970746</c:v>
                </c:pt>
                <c:pt idx="2191">
                  <c:v>-6.2100199895468213</c:v>
                </c:pt>
                <c:pt idx="2192">
                  <c:v>-6.2098514802469396</c:v>
                </c:pt>
                <c:pt idx="2193">
                  <c:v>-6.2096723307384485</c:v>
                </c:pt>
                <c:pt idx="2194">
                  <c:v>-6.2094826664267631</c:v>
                </c:pt>
                <c:pt idx="2195">
                  <c:v>-6.2092826140618866</c:v>
                </c:pt>
                <c:pt idx="2196">
                  <c:v>-6.2090723017183835</c:v>
                </c:pt>
                <c:pt idx="2197">
                  <c:v>-6.2088518587751738</c:v>
                </c:pt>
                <c:pt idx="2198">
                  <c:v>-6.2086214158950925</c:v>
                </c:pt>
                <c:pt idx="2199">
                  <c:v>-6.2083811050042499</c:v>
                </c:pt>
                <c:pt idx="2200">
                  <c:v>-6.2081310592712144</c:v>
                </c:pt>
                <c:pt idx="2201">
                  <c:v>-6.2078714130859733</c:v>
                </c:pt>
                <c:pt idx="2202">
                  <c:v>-6.2076023020387092</c:v>
                </c:pt>
                <c:pt idx="2203">
                  <c:v>-6.2073238628984013</c:v>
                </c:pt>
                <c:pt idx="2204">
                  <c:v>-6.2070362335912135</c:v>
                </c:pt>
                <c:pt idx="2205">
                  <c:v>-6.2067395531787195</c:v>
                </c:pt>
                <c:pt idx="2206">
                  <c:v>-6.206433961835951</c:v>
                </c:pt>
                <c:pt idx="2207">
                  <c:v>-6.206119600829247</c:v>
                </c:pt>
                <c:pt idx="2208">
                  <c:v>-6.2057966124939616</c:v>
                </c:pt>
                <c:pt idx="2209">
                  <c:v>-6.20546514021198</c:v>
                </c:pt>
                <c:pt idx="2210">
                  <c:v>-6.2051253283890722</c:v>
                </c:pt>
                <c:pt idx="2211">
                  <c:v>-6.2047773224321014</c:v>
                </c:pt>
                <c:pt idx="2212">
                  <c:v>-6.2044212687260574</c:v>
                </c:pt>
                <c:pt idx="2213">
                  <c:v>-6.2040573146109317</c:v>
                </c:pt>
                <c:pt idx="2214">
                  <c:v>-6.2036856083584651</c:v>
                </c:pt>
                <c:pt idx="2215">
                  <c:v>-6.2033062991487284</c:v>
                </c:pt>
                <c:pt idx="2216">
                  <c:v>-6.202919537046558</c:v>
                </c:pt>
                <c:pt idx="2217">
                  <c:v>-6.2025254729778743</c:v>
                </c:pt>
                <c:pt idx="2218">
                  <c:v>-6.2021242587058305</c:v>
                </c:pt>
                <c:pt idx="2219">
                  <c:v>-6.2017160468068626</c:v>
                </c:pt>
                <c:pt idx="2220">
                  <c:v>-6.2013009906465877</c:v>
                </c:pt>
                <c:pt idx="2221">
                  <c:v>-6.2008792443555869</c:v>
                </c:pt>
                <c:pt idx="2222">
                  <c:v>-6.2004509628050712</c:v>
                </c:pt>
                <c:pt idx="2223">
                  <c:v>-6.2000163015824192</c:v>
                </c:pt>
                <c:pt idx="2224">
                  <c:v>-6.1995754169666073</c:v>
                </c:pt>
                <c:pt idx="2225">
                  <c:v>-6.1991284659035388</c:v>
                </c:pt>
                <c:pt idx="2226">
                  <c:v>-6.198675605981256</c:v>
                </c:pt>
                <c:pt idx="2227">
                  <c:v>-6.1982169954050539</c:v>
                </c:pt>
                <c:pt idx="2228">
                  <c:v>-6.1977527929725005</c:v>
                </c:pt>
                <c:pt idx="2229">
                  <c:v>-6.1972831580483581</c:v>
                </c:pt>
                <c:pt idx="2230">
                  <c:v>-6.1968082505394184</c:v>
                </c:pt>
                <c:pt idx="2231">
                  <c:v>-6.1963282308692573</c:v>
                </c:pt>
                <c:pt idx="2232">
                  <c:v>-6.1958432599528903</c:v>
                </c:pt>
                <c:pt idx="2233">
                  <c:v>-6.1953534991713743</c:v>
                </c:pt>
                <c:pt idx="2234">
                  <c:v>-6.1948591103463162</c:v>
                </c:pt>
                <c:pt idx="2235">
                  <c:v>-6.1943602557143178</c:v>
                </c:pt>
                <c:pt idx="2236">
                  <c:v>-6.1938570979013665</c:v>
                </c:pt>
                <c:pt idx="2237">
                  <c:v>-6.1933497998971463</c:v>
                </c:pt>
                <c:pt idx="2238">
                  <c:v>-6.192838525029301</c:v>
                </c:pt>
                <c:pt idx="2239">
                  <c:v>-6.1923234369376452</c:v>
                </c:pt>
                <c:pt idx="2240">
                  <c:v>-6.1918046995483218</c:v>
                </c:pt>
                <c:pt idx="2241">
                  <c:v>-6.1912824770479178</c:v>
                </c:pt>
                <c:pt idx="2242">
                  <c:v>-6.1907569338575383</c:v>
                </c:pt>
                <c:pt idx="2243">
                  <c:v>-6.1902282346068338</c:v>
                </c:pt>
                <c:pt idx="2244">
                  <c:v>-6.1896965441080187</c:v>
                </c:pt>
                <c:pt idx="2245">
                  <c:v>-6.1891620273298322</c:v>
                </c:pt>
                <c:pt idx="2246">
                  <c:v>-6.188624849371493</c:v>
                </c:pt>
                <c:pt idx="2247">
                  <c:v>-6.1880851754366279</c:v>
                </c:pt>
                <c:pt idx="2248">
                  <c:v>-6.1875431708071869</c:v>
                </c:pt>
                <c:pt idx="2249">
                  <c:v>-6.1869990008173357</c:v>
                </c:pt>
                <c:pt idx="2250">
                  <c:v>-6.188547169172657</c:v>
                </c:pt>
                <c:pt idx="2251">
                  <c:v>-6.1900931738024756</c:v>
                </c:pt>
                <c:pt idx="2252">
                  <c:v>-6.191636847737974</c:v>
                </c:pt>
                <c:pt idx="2253">
                  <c:v>-6.1931780256972058</c:v>
                </c:pt>
                <c:pt idx="2254">
                  <c:v>-6.1947165424765451</c:v>
                </c:pt>
                <c:pt idx="2255">
                  <c:v>-6.1962522329767662</c:v>
                </c:pt>
                <c:pt idx="2256">
                  <c:v>-6.197784932229137</c:v>
                </c:pt>
                <c:pt idx="2257">
                  <c:v>-6.1993144754214393</c:v>
                </c:pt>
                <c:pt idx="2258">
                  <c:v>-6.200840697924022</c:v>
                </c:pt>
                <c:pt idx="2259">
                  <c:v>-6.2023634353157826</c:v>
                </c:pt>
                <c:pt idx="2260">
                  <c:v>-6.2038825234101305</c:v>
                </c:pt>
                <c:pt idx="2261">
                  <c:v>-6.2053977982809236</c:v>
                </c:pt>
                <c:pt idx="2262">
                  <c:v>-6.2069090962883484</c:v>
                </c:pt>
                <c:pt idx="2263">
                  <c:v>-6.2084162541047574</c:v>
                </c:pt>
                <c:pt idx="2264">
                  <c:v>-6.2099191087404675</c:v>
                </c:pt>
                <c:pt idx="2265">
                  <c:v>-6.2114174975694931</c:v>
                </c:pt>
                <c:pt idx="2266">
                  <c:v>-6.2129112583552271</c:v>
                </c:pt>
                <c:pt idx="2267">
                  <c:v>-6.2144002292760661</c:v>
                </c:pt>
                <c:pt idx="2268">
                  <c:v>-6.2158842489509514</c:v>
                </c:pt>
                <c:pt idx="2269">
                  <c:v>-6.2173631564648622</c:v>
                </c:pt>
                <c:pt idx="2270">
                  <c:v>-6.2188367913942288</c:v>
                </c:pt>
                <c:pt idx="2271">
                  <c:v>-6.2203049938322561</c:v>
                </c:pt>
                <c:pt idx="2272">
                  <c:v>-6.2217676044141781</c:v>
                </c:pt>
                <c:pt idx="2273">
                  <c:v>-6.2232244643424313</c:v>
                </c:pt>
                <c:pt idx="2274">
                  <c:v>-6.2246754154117143</c:v>
                </c:pt>
                <c:pt idx="2275">
                  <c:v>-6.2261203000339878</c:v>
                </c:pt>
                <c:pt idx="2276">
                  <c:v>-6.2275589612633491</c:v>
                </c:pt>
                <c:pt idx="2277">
                  <c:v>-6.2289912428208138</c:v>
                </c:pt>
                <c:pt idx="2278">
                  <c:v>-6.2304169891190044</c:v>
                </c:pt>
                <c:pt idx="2279">
                  <c:v>-6.2318360452867143</c:v>
                </c:pt>
                <c:pt idx="2280">
                  <c:v>-6.2332482571933543</c:v>
                </c:pt>
                <c:pt idx="2281">
                  <c:v>-6.2346534714733108</c:v>
                </c:pt>
                <c:pt idx="2282">
                  <c:v>-6.2360515355501445</c:v>
                </c:pt>
                <c:pt idx="2283">
                  <c:v>-6.2374422976607002</c:v>
                </c:pt>
                <c:pt idx="2284">
                  <c:v>-6.2388256068790602</c:v>
                </c:pt>
                <c:pt idx="2285">
                  <c:v>-6.2402013131403811</c:v>
                </c:pt>
                <c:pt idx="2286">
                  <c:v>-6.2415692672645937</c:v>
                </c:pt>
                <c:pt idx="2287">
                  <c:v>-6.2429293209799592</c:v>
                </c:pt>
                <c:pt idx="2288">
                  <c:v>-6.2442813269464761</c:v>
                </c:pt>
                <c:pt idx="2289">
                  <c:v>-6.2456251387791584</c:v>
                </c:pt>
                <c:pt idx="2290">
                  <c:v>-6.2469606110711444</c:v>
                </c:pt>
                <c:pt idx="2291">
                  <c:v>-6.2482875994166553</c:v>
                </c:pt>
                <c:pt idx="2292">
                  <c:v>-6.2496059604338114</c:v>
                </c:pt>
                <c:pt idx="2293">
                  <c:v>-6.2509155517872514</c:v>
                </c:pt>
                <c:pt idx="2294">
                  <c:v>-6.2522162322106354</c:v>
                </c:pt>
                <c:pt idx="2295">
                  <c:v>-6.2535078615289352</c:v>
                </c:pt>
                <c:pt idx="2296">
                  <c:v>-6.2547903006805692</c:v>
                </c:pt>
                <c:pt idx="2297">
                  <c:v>-6.2560634117393716</c:v>
                </c:pt>
                <c:pt idx="2298">
                  <c:v>-6.2573270579363687</c:v>
                </c:pt>
                <c:pt idx="2299">
                  <c:v>-6.258581103681367</c:v>
                </c:pt>
                <c:pt idx="2300">
                  <c:v>-6.259825414584383</c:v>
                </c:pt>
                <c:pt idx="2301">
                  <c:v>-6.261059857476849</c:v>
                </c:pt>
                <c:pt idx="2302">
                  <c:v>-6.2622843004326425</c:v>
                </c:pt>
                <c:pt idx="2303">
                  <c:v>-6.2634986127889327</c:v>
                </c:pt>
                <c:pt idx="2304">
                  <c:v>-6.2647026651668014</c:v>
                </c:pt>
                <c:pt idx="2305">
                  <c:v>-6.2658963294916745</c:v>
                </c:pt>
                <c:pt idx="2306">
                  <c:v>-6.2670794790135531</c:v>
                </c:pt>
                <c:pt idx="2307">
                  <c:v>-6.2682519883270169</c:v>
                </c:pt>
                <c:pt idx="2308">
                  <c:v>-6.2694137333910431</c:v>
                </c:pt>
                <c:pt idx="2309">
                  <c:v>-6.2705645915485819</c:v>
                </c:pt>
                <c:pt idx="2310">
                  <c:v>-6.2717044415459275</c:v>
                </c:pt>
                <c:pt idx="2311">
                  <c:v>-6.2728331635518684</c:v>
                </c:pt>
                <c:pt idx="2312">
                  <c:v>-6.2739506391766113</c:v>
                </c:pt>
                <c:pt idx="2313">
                  <c:v>-6.2750567514904692</c:v>
                </c:pt>
                <c:pt idx="2314">
                  <c:v>-6.2761513850423309</c:v>
                </c:pt>
                <c:pt idx="2315">
                  <c:v>-6.2772344258778983</c:v>
                </c:pt>
                <c:pt idx="2316">
                  <c:v>-6.2783057615576645</c:v>
                </c:pt>
                <c:pt idx="2317">
                  <c:v>-6.2793652811746874</c:v>
                </c:pt>
                <c:pt idx="2318">
                  <c:v>-6.2804128753720878</c:v>
                </c:pt>
                <c:pt idx="2319">
                  <c:v>-6.2814484363603311</c:v>
                </c:pt>
                <c:pt idx="2320">
                  <c:v>-6.2824718579342429</c:v>
                </c:pt>
                <c:pt idx="2321">
                  <c:v>-6.2834830354897742</c:v>
                </c:pt>
                <c:pt idx="2322">
                  <c:v>-6.2844818660405295</c:v>
                </c:pt>
                <c:pt idx="2323">
                  <c:v>-6.2854682482340287</c:v>
                </c:pt>
                <c:pt idx="2324">
                  <c:v>-6.2864420823676985</c:v>
                </c:pt>
                <c:pt idx="2325">
                  <c:v>-6.2874032704046359</c:v>
                </c:pt>
                <c:pt idx="2326">
                  <c:v>-6.2883517159890756</c:v>
                </c:pt>
                <c:pt idx="2327">
                  <c:v>-6.2892873244616085</c:v>
                </c:pt>
                <c:pt idx="2328">
                  <c:v>-6.2902100028741375</c:v>
                </c:pt>
                <c:pt idx="2329">
                  <c:v>-6.2911196600045427</c:v>
                </c:pt>
                <c:pt idx="2330">
                  <c:v>-6.2920162063710929</c:v>
                </c:pt>
                <c:pt idx="2331">
                  <c:v>-6.2928995542465804</c:v>
                </c:pt>
                <c:pt idx="2332">
                  <c:v>-6.2937696176721625</c:v>
                </c:pt>
                <c:pt idx="2333">
                  <c:v>-6.2946263124709461</c:v>
                </c:pt>
                <c:pt idx="2334">
                  <c:v>-6.295469556261275</c:v>
                </c:pt>
                <c:pt idx="2335">
                  <c:v>-6.2962992684697383</c:v>
                </c:pt>
                <c:pt idx="2336">
                  <c:v>-6.2971153703438976</c:v>
                </c:pt>
                <c:pt idx="2337">
                  <c:v>-6.2979177849647225</c:v>
                </c:pt>
                <c:pt idx="2338">
                  <c:v>-6.2987064372587316</c:v>
                </c:pt>
                <c:pt idx="2339">
                  <c:v>-6.2994812540098515</c:v>
                </c:pt>
                <c:pt idx="2340">
                  <c:v>-6.3002421638709833</c:v>
                </c:pt>
                <c:pt idx="2341">
                  <c:v>-6.3009890973752558</c:v>
                </c:pt>
                <c:pt idx="2342">
                  <c:v>-6.3017219869470118</c:v>
                </c:pt>
                <c:pt idx="2343">
                  <c:v>-6.3024407669124649</c:v>
                </c:pt>
                <c:pt idx="2344">
                  <c:v>-6.3031453735100778</c:v>
                </c:pt>
                <c:pt idx="2345">
                  <c:v>-6.3038357449006304</c:v>
                </c:pt>
                <c:pt idx="2346">
                  <c:v>-6.3045118211769804</c:v>
                </c:pt>
                <c:pt idx="2347">
                  <c:v>-6.3051735443735311</c:v>
                </c:pt>
                <c:pt idx="2348">
                  <c:v>-6.3058208584753768</c:v>
                </c:pt>
                <c:pt idx="2349">
                  <c:v>-6.3064537094271502</c:v>
                </c:pt>
                <c:pt idx="2350">
                  <c:v>-6.3070720451415649</c:v>
                </c:pt>
                <c:pt idx="2351">
                  <c:v>-6.3076758155076336</c:v>
                </c:pt>
                <c:pt idx="2352">
                  <c:v>-6.3082649723985789</c:v>
                </c:pt>
                <c:pt idx="2353">
                  <c:v>-6.3088394696794454</c:v>
                </c:pt>
                <c:pt idx="2354">
                  <c:v>-6.3093992632143694</c:v>
                </c:pt>
                <c:pt idx="2355">
                  <c:v>-6.3099443108735596</c:v>
                </c:pt>
                <c:pt idx="2356">
                  <c:v>-6.3104745725399471</c:v>
                </c:pt>
                <c:pt idx="2357">
                  <c:v>-6.3109900101155159</c:v>
                </c:pt>
                <c:pt idx="2358">
                  <c:v>-6.3114905875273264</c:v>
                </c:pt>
                <c:pt idx="2359">
                  <c:v>-6.3119762707332052</c:v>
                </c:pt>
                <c:pt idx="2360">
                  <c:v>-6.3124470277271243</c:v>
                </c:pt>
                <c:pt idx="2361">
                  <c:v>-6.3129028285442548</c:v>
                </c:pt>
                <c:pt idx="2362">
                  <c:v>-6.313343645265701</c:v>
                </c:pt>
                <c:pt idx="2363">
                  <c:v>-6.3137694520228997</c:v>
                </c:pt>
                <c:pt idx="2364">
                  <c:v>-6.3141802250017163</c:v>
                </c:pt>
                <c:pt idx="2365">
                  <c:v>-6.3145759424462033</c:v>
                </c:pt>
                <c:pt idx="2366">
                  <c:v>-6.3149565846620259</c:v>
                </c:pt>
                <c:pt idx="2367">
                  <c:v>-6.3153221340195893</c:v>
                </c:pt>
                <c:pt idx="2368">
                  <c:v>-6.3156725749568032</c:v>
                </c:pt>
                <c:pt idx="2369">
                  <c:v>-6.3160078939815536</c:v>
                </c:pt>
                <c:pt idx="2370">
                  <c:v>-6.3163280796738315</c:v>
                </c:pt>
                <c:pt idx="2371">
                  <c:v>-6.3166331226875272</c:v>
                </c:pt>
                <c:pt idx="2372">
                  <c:v>-6.3169230157519136</c:v>
                </c:pt>
                <c:pt idx="2373">
                  <c:v>-6.3171977536727999</c:v>
                </c:pt>
                <c:pt idx="2374">
                  <c:v>-6.3174573333333335</c:v>
                </c:pt>
                <c:pt idx="2375">
                  <c:v>-6.3177017536945135</c:v>
                </c:pt>
                <c:pt idx="2376">
                  <c:v>-6.3179310157953408</c:v>
                </c:pt>
                <c:pt idx="2377">
                  <c:v>-6.3181451227526573</c:v>
                </c:pt>
                <c:pt idx="2378">
                  <c:v>-6.3183440797606556</c:v>
                </c:pt>
                <c:pt idx="2379">
                  <c:v>-6.3185278940900602</c:v>
                </c:pt>
                <c:pt idx="2380">
                  <c:v>-6.318696575086971</c:v>
                </c:pt>
                <c:pt idx="2381">
                  <c:v>-6.3188501341714014</c:v>
                </c:pt>
                <c:pt idx="2382">
                  <c:v>-6.3189885848354574</c:v>
                </c:pt>
                <c:pt idx="2383">
                  <c:v>-6.319111942641225</c:v>
                </c:pt>
                <c:pt idx="2384">
                  <c:v>-6.3192202252183005</c:v>
                </c:pt>
                <c:pt idx="2385">
                  <c:v>-6.3193134522610102</c:v>
                </c:pt>
                <c:pt idx="2386">
                  <c:v>-6.3193916455252994</c:v>
                </c:pt>
                <c:pt idx="2387">
                  <c:v>-6.319454828825303</c:v>
                </c:pt>
                <c:pt idx="2388">
                  <c:v>-6.3195030280295752</c:v>
                </c:pt>
                <c:pt idx="2389">
                  <c:v>-6.3195362710570109</c:v>
                </c:pt>
                <c:pt idx="2390">
                  <c:v>-6.319554587872438</c:v>
                </c:pt>
                <c:pt idx="2391">
                  <c:v>-6.3195580104818774</c:v>
                </c:pt>
                <c:pt idx="2392">
                  <c:v>-6.3195465729275018</c:v>
                </c:pt>
                <c:pt idx="2393">
                  <c:v>-6.319520311282246</c:v>
                </c:pt>
                <c:pt idx="2394">
                  <c:v>-6.3194792636441202</c:v>
                </c:pt>
                <c:pt idx="2395">
                  <c:v>-6.3194234701301957</c:v>
                </c:pt>
                <c:pt idx="2396">
                  <c:v>-6.3193529728702575</c:v>
                </c:pt>
                <c:pt idx="2397">
                  <c:v>-6.3192678160001625</c:v>
                </c:pt>
                <c:pt idx="2398">
                  <c:v>-6.3191680456548713</c:v>
                </c:pt>
                <c:pt idx="2399">
                  <c:v>-6.3190537099611497</c:v>
                </c:pt>
                <c:pt idx="2400">
                  <c:v>-6.3189248590299858</c:v>
                </c:pt>
                <c:pt idx="2401">
                  <c:v>-6.3187815449486644</c:v>
                </c:pt>
                <c:pt idx="2402">
                  <c:v>-6.3186238217725457</c:v>
                </c:pt>
                <c:pt idx="2403">
                  <c:v>-6.3184517455165317</c:v>
                </c:pt>
                <c:pt idx="2404">
                  <c:v>-6.3182653741462209</c:v>
                </c:pt>
                <c:pt idx="2405">
                  <c:v>-6.3180647675687451</c:v>
                </c:pt>
                <c:pt idx="2406">
                  <c:v>-6.3178499876233296</c:v>
                </c:pt>
                <c:pt idx="2407">
                  <c:v>-6.317621098071502</c:v>
                </c:pt>
                <c:pt idx="2408">
                  <c:v>-6.3173781645870486</c:v>
                </c:pt>
                <c:pt idx="2409">
                  <c:v>-6.3171212547456248</c:v>
                </c:pt>
                <c:pt idx="2410">
                  <c:v>-6.316850438014094</c:v>
                </c:pt>
                <c:pt idx="2411">
                  <c:v>-6.316565785739555</c:v>
                </c:pt>
                <c:pt idx="2412">
                  <c:v>-6.316267371138081</c:v>
                </c:pt>
                <c:pt idx="2413">
                  <c:v>-6.315955269283144</c:v>
                </c:pt>
                <c:pt idx="2414">
                  <c:v>-6.3156295570937742</c:v>
                </c:pt>
                <c:pt idx="2415">
                  <c:v>-6.3152903133224099</c:v>
                </c:pt>
                <c:pt idx="2416">
                  <c:v>-6.3149376185424542</c:v>
                </c:pt>
                <c:pt idx="2417">
                  <c:v>-6.314571555135565</c:v>
                </c:pt>
                <c:pt idx="2418">
                  <c:v>-6.3141922072786283</c:v>
                </c:pt>
                <c:pt idx="2419">
                  <c:v>-6.3137996609304841</c:v>
                </c:pt>
                <c:pt idx="2420">
                  <c:v>-6.3133940038183409</c:v>
                </c:pt>
                <c:pt idx="2421">
                  <c:v>-6.3129753254239249</c:v>
                </c:pt>
                <c:pt idx="2422">
                  <c:v>-6.3125437169693495</c:v>
                </c:pt>
                <c:pt idx="2423">
                  <c:v>-6.3120992714027171</c:v>
                </c:pt>
                <c:pt idx="2424">
                  <c:v>-6.3116420833834272</c:v>
                </c:pt>
                <c:pt idx="2425">
                  <c:v>-6.3111722492672442</c:v>
                </c:pt>
                <c:pt idx="2426">
                  <c:v>-6.3106898670910727</c:v>
                </c:pt>
                <c:pt idx="2427">
                  <c:v>-6.3101950365574737</c:v>
                </c:pt>
                <c:pt idx="2428">
                  <c:v>-6.3096878590189309</c:v>
                </c:pt>
                <c:pt idx="2429">
                  <c:v>-6.3091684374618398</c:v>
                </c:pt>
                <c:pt idx="2430">
                  <c:v>-6.3086368764902394</c:v>
                </c:pt>
                <c:pt idx="2431">
                  <c:v>-6.308093282309307</c:v>
                </c:pt>
                <c:pt idx="2432">
                  <c:v>-6.3075377627085736</c:v>
                </c:pt>
                <c:pt idx="2433">
                  <c:v>-6.3069704270449138</c:v>
                </c:pt>
                <c:pt idx="2434">
                  <c:v>-6.3063913862252727</c:v>
                </c:pt>
                <c:pt idx="2435">
                  <c:v>-6.3058007526891444</c:v>
                </c:pt>
                <c:pt idx="2436">
                  <c:v>-6.3051986403908327</c:v>
                </c:pt>
                <c:pt idx="2437">
                  <c:v>-6.3045851647814466</c:v>
                </c:pt>
                <c:pt idx="2438">
                  <c:v>-6.3039604427906655</c:v>
                </c:pt>
                <c:pt idx="2439">
                  <c:v>-6.3033245928082824</c:v>
                </c:pt>
                <c:pt idx="2440">
                  <c:v>-6.3026777346655116</c:v>
                </c:pt>
                <c:pt idx="2441">
                  <c:v>-6.3020199896160491</c:v>
                </c:pt>
                <c:pt idx="2442">
                  <c:v>-6.3013514803169457</c:v>
                </c:pt>
                <c:pt idx="2443">
                  <c:v>-6.3006723308092232</c:v>
                </c:pt>
                <c:pt idx="2444">
                  <c:v>-6.2999826664982956</c:v>
                </c:pt>
                <c:pt idx="2445">
                  <c:v>-6.2992826141341647</c:v>
                </c:pt>
                <c:pt idx="2446">
                  <c:v>-6.2985723017913973</c:v>
                </c:pt>
                <c:pt idx="2447">
                  <c:v>-6.2978518588489107</c:v>
                </c:pt>
                <c:pt idx="2448">
                  <c:v>-6.2971214159695403</c:v>
                </c:pt>
                <c:pt idx="2449">
                  <c:v>-6.2963811050793987</c:v>
                </c:pt>
                <c:pt idx="2450">
                  <c:v>-6.295631059347051</c:v>
                </c:pt>
                <c:pt idx="2451">
                  <c:v>-6.2948714131624879</c:v>
                </c:pt>
                <c:pt idx="2452">
                  <c:v>-6.2941023021158884</c:v>
                </c:pt>
                <c:pt idx="2453">
                  <c:v>-6.2933238629762336</c:v>
                </c:pt>
                <c:pt idx="2454">
                  <c:v>-6.2925362336696873</c:v>
                </c:pt>
                <c:pt idx="2455">
                  <c:v>-6.2917395532578215</c:v>
                </c:pt>
                <c:pt idx="2456">
                  <c:v>-6.2909339619156688</c:v>
                </c:pt>
                <c:pt idx="2457">
                  <c:v>-6.290119600909569</c:v>
                </c:pt>
                <c:pt idx="2458">
                  <c:v>-6.2892966125748746</c:v>
                </c:pt>
                <c:pt idx="2459">
                  <c:v>-6.2884651402934715</c:v>
                </c:pt>
                <c:pt idx="2460">
                  <c:v>-6.2876253284711288</c:v>
                </c:pt>
                <c:pt idx="2461">
                  <c:v>-6.2867773225147108</c:v>
                </c:pt>
                <c:pt idx="2462">
                  <c:v>-6.285921268809207</c:v>
                </c:pt>
                <c:pt idx="2463">
                  <c:v>-6.2850573146946083</c:v>
                </c:pt>
                <c:pt idx="2464">
                  <c:v>-6.2841856084426553</c:v>
                </c:pt>
                <c:pt idx="2465">
                  <c:v>-6.2833062992334199</c:v>
                </c:pt>
                <c:pt idx="2466">
                  <c:v>-6.2824195371317382</c:v>
                </c:pt>
                <c:pt idx="2467">
                  <c:v>-6.2815254730635273</c:v>
                </c:pt>
                <c:pt idx="2468">
                  <c:v>-6.2806242587919447</c:v>
                </c:pt>
                <c:pt idx="2469">
                  <c:v>-6.2797160468934248</c:v>
                </c:pt>
                <c:pt idx="2470">
                  <c:v>-6.2788009907335836</c:v>
                </c:pt>
                <c:pt idx="2471">
                  <c:v>-6.2778792444430023</c:v>
                </c:pt>
                <c:pt idx="2472">
                  <c:v>-6.2769509628928928</c:v>
                </c:pt>
                <c:pt idx="2473">
                  <c:v>-6.2760163016706327</c:v>
                </c:pt>
                <c:pt idx="2474">
                  <c:v>-6.2750754170551994</c:v>
                </c:pt>
                <c:pt idx="2475">
                  <c:v>-6.2741284659924954</c:v>
                </c:pt>
                <c:pt idx="2476">
                  <c:v>-6.2731756060705646</c:v>
                </c:pt>
                <c:pt idx="2477">
                  <c:v>-6.2722169954946994</c:v>
                </c:pt>
                <c:pt idx="2478">
                  <c:v>-6.2712527930624669</c:v>
                </c:pt>
                <c:pt idx="2479">
                  <c:v>-6.2702831581386338</c:v>
                </c:pt>
                <c:pt idx="2480">
                  <c:v>-6.2693082506299893</c:v>
                </c:pt>
                <c:pt idx="2481">
                  <c:v>-6.2683282309601074</c:v>
                </c:pt>
                <c:pt idx="2482">
                  <c:v>-6.2673432600440071</c:v>
                </c:pt>
                <c:pt idx="2483">
                  <c:v>-6.2663534992627428</c:v>
                </c:pt>
                <c:pt idx="2484">
                  <c:v>-6.2653591104379203</c:v>
                </c:pt>
                <c:pt idx="2485">
                  <c:v>-6.2643602558061451</c:v>
                </c:pt>
                <c:pt idx="2486">
                  <c:v>-6.2633570979934019</c:v>
                </c:pt>
                <c:pt idx="2487">
                  <c:v>-6.2623497999893747</c:v>
                </c:pt>
                <c:pt idx="2488">
                  <c:v>-6.26133852512171</c:v>
                </c:pt>
                <c:pt idx="2489">
                  <c:v>-6.2603234370302161</c:v>
                </c:pt>
                <c:pt idx="2490">
                  <c:v>-6.2593046996410449</c:v>
                </c:pt>
                <c:pt idx="2491">
                  <c:v>-6.2582824771407761</c:v>
                </c:pt>
                <c:pt idx="2492">
                  <c:v>-6.2572569339505177</c:v>
                </c:pt>
                <c:pt idx="2493">
                  <c:v>-6.2562282346999201</c:v>
                </c:pt>
                <c:pt idx="2494">
                  <c:v>-6.2551965442011959</c:v>
                </c:pt>
                <c:pt idx="2495">
                  <c:v>-6.254162027423086</c:v>
                </c:pt>
                <c:pt idx="2496">
                  <c:v>-6.2531248494648084</c:v>
                </c:pt>
                <c:pt idx="2497">
                  <c:v>-6.2520851755299907</c:v>
                </c:pt>
                <c:pt idx="2498">
                  <c:v>-6.2510431709005827</c:v>
                </c:pt>
                <c:pt idx="2499">
                  <c:v>-6.2499990009107487</c:v>
                </c:pt>
                <c:pt idx="2500">
                  <c:v>-6.2510471690818479</c:v>
                </c:pt>
                <c:pt idx="2501">
                  <c:v>-6.2520931737116996</c:v>
                </c:pt>
                <c:pt idx="2502">
                  <c:v>-6.2531368476472435</c:v>
                </c:pt>
                <c:pt idx="2503">
                  <c:v>-6.254178025606536</c:v>
                </c:pt>
                <c:pt idx="2504">
                  <c:v>-6.2552165423859485</c:v>
                </c:pt>
                <c:pt idx="2505">
                  <c:v>-6.2562522328862613</c:v>
                </c:pt>
                <c:pt idx="2506">
                  <c:v>-6.2572849321387345</c:v>
                </c:pt>
                <c:pt idx="2507">
                  <c:v>-6.2583144753311561</c:v>
                </c:pt>
                <c:pt idx="2508">
                  <c:v>-6.2593406978338697</c:v>
                </c:pt>
                <c:pt idx="2509">
                  <c:v>-6.2603634352257753</c:v>
                </c:pt>
                <c:pt idx="2510">
                  <c:v>-6.2613825233202842</c:v>
                </c:pt>
                <c:pt idx="2511">
                  <c:v>-6.2623977981912526</c:v>
                </c:pt>
                <c:pt idx="2512">
                  <c:v>-6.2634090961988651</c:v>
                </c:pt>
                <c:pt idx="2513">
                  <c:v>-6.2644162540154769</c:v>
                </c:pt>
                <c:pt idx="2514">
                  <c:v>-6.2654191086514022</c:v>
                </c:pt>
                <c:pt idx="2515">
                  <c:v>-6.2664174974806599</c:v>
                </c:pt>
                <c:pt idx="2516">
                  <c:v>-6.2674112582666393</c:v>
                </c:pt>
                <c:pt idx="2517">
                  <c:v>-6.268400229187737</c:v>
                </c:pt>
                <c:pt idx="2518">
                  <c:v>-6.2693842488628935</c:v>
                </c:pt>
                <c:pt idx="2519">
                  <c:v>-6.2703631563770914</c:v>
                </c:pt>
                <c:pt idx="2520">
                  <c:v>-6.2713367913067595</c:v>
                </c:pt>
                <c:pt idx="2521">
                  <c:v>-6.2723049937451005</c:v>
                </c:pt>
                <c:pt idx="2522">
                  <c:v>-6.2732676043273496</c:v>
                </c:pt>
                <c:pt idx="2523">
                  <c:v>-6.2742244642559442</c:v>
                </c:pt>
                <c:pt idx="2524">
                  <c:v>-6.2751754153255828</c:v>
                </c:pt>
                <c:pt idx="2525">
                  <c:v>-6.2761202999482242</c:v>
                </c:pt>
                <c:pt idx="2526">
                  <c:v>-6.2770589611779668</c:v>
                </c:pt>
                <c:pt idx="2527">
                  <c:v>-6.2779912427358262</c:v>
                </c:pt>
                <c:pt idx="2528">
                  <c:v>-6.2789169890344256</c:v>
                </c:pt>
                <c:pt idx="2529">
                  <c:v>-6.2798360452025568</c:v>
                </c:pt>
                <c:pt idx="2530">
                  <c:v>-6.2807482571096322</c:v>
                </c:pt>
                <c:pt idx="2531">
                  <c:v>-6.2816534713900376</c:v>
                </c:pt>
                <c:pt idx="2532">
                  <c:v>-6.2825515354673334</c:v>
                </c:pt>
                <c:pt idx="2533">
                  <c:v>-6.2834422975783619</c:v>
                </c:pt>
                <c:pt idx="2534">
                  <c:v>-6.2843256067972098</c:v>
                </c:pt>
                <c:pt idx="2535">
                  <c:v>-6.2852013130590301</c:v>
                </c:pt>
                <c:pt idx="2536">
                  <c:v>-6.2860692671837546</c:v>
                </c:pt>
                <c:pt idx="2537">
                  <c:v>-6.2869293208996453</c:v>
                </c:pt>
                <c:pt idx="2538">
                  <c:v>-6.2877813268667015</c:v>
                </c:pt>
                <c:pt idx="2539">
                  <c:v>-6.288625138699933</c:v>
                </c:pt>
                <c:pt idx="2540">
                  <c:v>-6.2894606109924833</c:v>
                </c:pt>
                <c:pt idx="2541">
                  <c:v>-6.2902875993385683</c:v>
                </c:pt>
                <c:pt idx="2542">
                  <c:v>-6.2911059603563109</c:v>
                </c:pt>
                <c:pt idx="2543">
                  <c:v>-6.2919155517103516</c:v>
                </c:pt>
                <c:pt idx="2544">
                  <c:v>-6.2927162321343459</c:v>
                </c:pt>
                <c:pt idx="2545">
                  <c:v>-6.2935078614532687</c:v>
                </c:pt>
                <c:pt idx="2546">
                  <c:v>-6.294290300605538</c:v>
                </c:pt>
                <c:pt idx="2547">
                  <c:v>-6.2950634116649864</c:v>
                </c:pt>
                <c:pt idx="2548">
                  <c:v>-6.2958270578626427</c:v>
                </c:pt>
                <c:pt idx="2549">
                  <c:v>-6.296581103608311</c:v>
                </c:pt>
                <c:pt idx="2550">
                  <c:v>-6.2973254145120077</c:v>
                </c:pt>
                <c:pt idx="2551">
                  <c:v>-6.2980598574051658</c:v>
                </c:pt>
                <c:pt idx="2552">
                  <c:v>-6.298784300361663</c:v>
                </c:pt>
                <c:pt idx="2553">
                  <c:v>-6.2994986127186676</c:v>
                </c:pt>
                <c:pt idx="2554">
                  <c:v>-6.3002026650972622</c:v>
                </c:pt>
                <c:pt idx="2555">
                  <c:v>-6.3008963294228719</c:v>
                </c:pt>
                <c:pt idx="2556">
                  <c:v>-6.3015794789454969</c:v>
                </c:pt>
                <c:pt idx="2557">
                  <c:v>-6.3022519882597194</c:v>
                </c:pt>
                <c:pt idx="2558">
                  <c:v>-6.3029137333245133</c:v>
                </c:pt>
                <c:pt idx="2559">
                  <c:v>-6.3035645914828304</c:v>
                </c:pt>
                <c:pt idx="2560">
                  <c:v>-6.3042044414809641</c:v>
                </c:pt>
                <c:pt idx="2561">
                  <c:v>-6.3048331634877046</c:v>
                </c:pt>
                <c:pt idx="2562">
                  <c:v>-6.3054506391132561</c:v>
                </c:pt>
                <c:pt idx="2563">
                  <c:v>-6.3060567514279313</c:v>
                </c:pt>
                <c:pt idx="2564">
                  <c:v>-6.3066513849806229</c:v>
                </c:pt>
                <c:pt idx="2565">
                  <c:v>-6.3072344258170272</c:v>
                </c:pt>
                <c:pt idx="2566">
                  <c:v>-6.3078057614976402</c:v>
                </c:pt>
                <c:pt idx="2567">
                  <c:v>-6.3083652811155178</c:v>
                </c:pt>
                <c:pt idx="2568">
                  <c:v>-6.3089128753137853</c:v>
                </c:pt>
                <c:pt idx="2569">
                  <c:v>-6.3094484363029038</c:v>
                </c:pt>
                <c:pt idx="2570">
                  <c:v>-6.3099718578776987</c:v>
                </c:pt>
                <c:pt idx="2571">
                  <c:v>-6.3104830354341219</c:v>
                </c:pt>
                <c:pt idx="2572">
                  <c:v>-6.3109818659857781</c:v>
                </c:pt>
                <c:pt idx="2573">
                  <c:v>-6.3114682481801863</c:v>
                </c:pt>
                <c:pt idx="2574">
                  <c:v>-6.3119420823147729</c:v>
                </c:pt>
                <c:pt idx="2575">
                  <c:v>-6.312403270352636</c:v>
                </c:pt>
                <c:pt idx="2576">
                  <c:v>-6.3128517159380095</c:v>
                </c:pt>
                <c:pt idx="2577">
                  <c:v>-6.3132873244114842</c:v>
                </c:pt>
                <c:pt idx="2578">
                  <c:v>-6.3137100028249611</c:v>
                </c:pt>
                <c:pt idx="2579">
                  <c:v>-6.3141196599563241</c:v>
                </c:pt>
                <c:pt idx="2580">
                  <c:v>-6.3145162063238391</c:v>
                </c:pt>
                <c:pt idx="2581">
                  <c:v>-6.3148995542002968</c:v>
                </c:pt>
                <c:pt idx="2582">
                  <c:v>-6.3152696176268579</c:v>
                </c:pt>
                <c:pt idx="2583">
                  <c:v>-6.3156263124266268</c:v>
                </c:pt>
                <c:pt idx="2584">
                  <c:v>-6.3159695562179481</c:v>
                </c:pt>
                <c:pt idx="2585">
                  <c:v>-6.3162992684274091</c:v>
                </c:pt>
                <c:pt idx="2586">
                  <c:v>-6.3166153703025749</c:v>
                </c:pt>
                <c:pt idx="2587">
                  <c:v>-6.3169177849244109</c:v>
                </c:pt>
                <c:pt idx="2588">
                  <c:v>-6.3172064372194372</c:v>
                </c:pt>
                <c:pt idx="2589">
                  <c:v>-6.3174812539715823</c:v>
                </c:pt>
                <c:pt idx="2590">
                  <c:v>-6.3177421638337421</c:v>
                </c:pt>
                <c:pt idx="2591">
                  <c:v>-6.3179890973390487</c:v>
                </c:pt>
                <c:pt idx="2592">
                  <c:v>-6.3182219869118459</c:v>
                </c:pt>
                <c:pt idx="2593">
                  <c:v>-6.3184407668783447</c:v>
                </c:pt>
                <c:pt idx="2594">
                  <c:v>-6.3186453734770076</c:v>
                </c:pt>
                <c:pt idx="2595">
                  <c:v>-6.3188357448686174</c:v>
                </c:pt>
                <c:pt idx="2596">
                  <c:v>-6.3190118211460273</c:v>
                </c:pt>
                <c:pt idx="2597">
                  <c:v>-6.3191735443436441</c:v>
                </c:pt>
                <c:pt idx="2598">
                  <c:v>-6.3193208584465586</c:v>
                </c:pt>
                <c:pt idx="2599">
                  <c:v>-6.3194537093994061</c:v>
                </c:pt>
                <c:pt idx="2600">
                  <c:v>-6.3195720451149002</c:v>
                </c:pt>
                <c:pt idx="2601">
                  <c:v>-6.3196758154820509</c:v>
                </c:pt>
                <c:pt idx="2602">
                  <c:v>-6.3197649723740827</c:v>
                </c:pt>
                <c:pt idx="2603">
                  <c:v>-6.3198394696560376</c:v>
                </c:pt>
                <c:pt idx="2604">
                  <c:v>-6.3198992631920561</c:v>
                </c:pt>
                <c:pt idx="2605">
                  <c:v>-6.3199443108523417</c:v>
                </c:pt>
                <c:pt idx="2606">
                  <c:v>-6.3199745725198282</c:v>
                </c:pt>
                <c:pt idx="2607">
                  <c:v>-6.3199900100965003</c:v>
                </c:pt>
                <c:pt idx="2608">
                  <c:v>-6.3199905875094151</c:v>
                </c:pt>
                <c:pt idx="2609">
                  <c:v>-6.3199762707164027</c:v>
                </c:pt>
                <c:pt idx="2610">
                  <c:v>-6.3199470277114314</c:v>
                </c:pt>
                <c:pt idx="2611">
                  <c:v>-6.3199028285296759</c:v>
                </c:pt>
                <c:pt idx="2612">
                  <c:v>-6.3198436452522353</c:v>
                </c:pt>
                <c:pt idx="2613">
                  <c:v>-6.3197694520105498</c:v>
                </c:pt>
                <c:pt idx="2614">
                  <c:v>-6.3196802249904849</c:v>
                </c:pt>
                <c:pt idx="2615">
                  <c:v>-6.3195759424360896</c:v>
                </c:pt>
                <c:pt idx="2616">
                  <c:v>-6.3194565846530342</c:v>
                </c:pt>
                <c:pt idx="2617">
                  <c:v>-6.3193221340117178</c:v>
                </c:pt>
                <c:pt idx="2618">
                  <c:v>-6.3191725749500547</c:v>
                </c:pt>
                <c:pt idx="2619">
                  <c:v>-6.3190078939759289</c:v>
                </c:pt>
                <c:pt idx="2620">
                  <c:v>-6.3188280796693315</c:v>
                </c:pt>
                <c:pt idx="2621">
                  <c:v>-6.318633122684151</c:v>
                </c:pt>
                <c:pt idx="2622">
                  <c:v>-6.3184230157496639</c:v>
                </c:pt>
                <c:pt idx="2623">
                  <c:v>-6.3181977536716749</c:v>
                </c:pt>
                <c:pt idx="2624">
                  <c:v>-6.3179573333333323</c:v>
                </c:pt>
                <c:pt idx="2625">
                  <c:v>-6.3177017536956379</c:v>
                </c:pt>
                <c:pt idx="2626">
                  <c:v>-6.3174310157975908</c:v>
                </c:pt>
                <c:pt idx="2627">
                  <c:v>-6.3171451227560294</c:v>
                </c:pt>
                <c:pt idx="2628">
                  <c:v>-6.3168440797651506</c:v>
                </c:pt>
                <c:pt idx="2629">
                  <c:v>-6.3165278940956773</c:v>
                </c:pt>
                <c:pt idx="2630">
                  <c:v>-6.3161965750937092</c:v>
                </c:pt>
                <c:pt idx="2631">
                  <c:v>-6.3158501341792572</c:v>
                </c:pt>
                <c:pt idx="2632">
                  <c:v>-6.3154885848444335</c:v>
                </c:pt>
                <c:pt idx="2633">
                  <c:v>-6.3151119426513178</c:v>
                </c:pt>
                <c:pt idx="2634">
                  <c:v>-6.3147202252295083</c:v>
                </c:pt>
                <c:pt idx="2635">
                  <c:v>-6.3143134522733284</c:v>
                </c:pt>
                <c:pt idx="2636">
                  <c:v>-6.3138916455387282</c:v>
                </c:pt>
                <c:pt idx="2637">
                  <c:v>-6.3134548288398404</c:v>
                </c:pt>
                <c:pt idx="2638">
                  <c:v>-6.3130030280452178</c:v>
                </c:pt>
                <c:pt idx="2639">
                  <c:v>-6.312536271073756</c:v>
                </c:pt>
                <c:pt idx="2640">
                  <c:v>-6.3120545878902812</c:v>
                </c:pt>
                <c:pt idx="2641">
                  <c:v>-6.3115580105008178</c:v>
                </c:pt>
                <c:pt idx="2642">
                  <c:v>-6.3110465729475349</c:v>
                </c:pt>
                <c:pt idx="2643">
                  <c:v>-6.3105203113033692</c:v>
                </c:pt>
                <c:pt idx="2644">
                  <c:v>-6.3099792636663299</c:v>
                </c:pt>
                <c:pt idx="2645">
                  <c:v>-6.3094234701534884</c:v>
                </c:pt>
                <c:pt idx="2646">
                  <c:v>-6.3088529728946279</c:v>
                </c:pt>
                <c:pt idx="2647">
                  <c:v>-6.3082678160256087</c:v>
                </c:pt>
                <c:pt idx="2648">
                  <c:v>-6.3076680456813872</c:v>
                </c:pt>
                <c:pt idx="2649">
                  <c:v>-6.3070537099887307</c:v>
                </c:pt>
                <c:pt idx="2650">
                  <c:v>-6.3064248590586285</c:v>
                </c:pt>
                <c:pt idx="2651">
                  <c:v>-6.3057815449783643</c:v>
                </c:pt>
                <c:pt idx="2652">
                  <c:v>-6.3051238218032957</c:v>
                </c:pt>
                <c:pt idx="2653">
                  <c:v>-6.3044517455483273</c:v>
                </c:pt>
                <c:pt idx="2654">
                  <c:v>-6.3037653741790569</c:v>
                </c:pt>
                <c:pt idx="2655">
                  <c:v>-6.3030647676026197</c:v>
                </c:pt>
                <c:pt idx="2656">
                  <c:v>-6.3023499876582321</c:v>
                </c:pt>
                <c:pt idx="2657">
                  <c:v>-6.3016210981074314</c:v>
                </c:pt>
                <c:pt idx="2658">
                  <c:v>-6.3008781646239962</c:v>
                </c:pt>
                <c:pt idx="2659">
                  <c:v>-6.3001212547835843</c:v>
                </c:pt>
                <c:pt idx="2660">
                  <c:v>-6.2993504380530583</c:v>
                </c:pt>
                <c:pt idx="2661">
                  <c:v>-6.2985657857795214</c:v>
                </c:pt>
                <c:pt idx="2662">
                  <c:v>-6.297767371179039</c:v>
                </c:pt>
                <c:pt idx="2663">
                  <c:v>-6.2969552693250872</c:v>
                </c:pt>
                <c:pt idx="2664">
                  <c:v>-6.2961295571366982</c:v>
                </c:pt>
                <c:pt idx="2665">
                  <c:v>-6.2952903133663058</c:v>
                </c:pt>
                <c:pt idx="2666">
                  <c:v>-6.2944376185873168</c:v>
                </c:pt>
                <c:pt idx="2667">
                  <c:v>-6.2935715551813836</c:v>
                </c:pt>
                <c:pt idx="2668">
                  <c:v>-6.2926922073253984</c:v>
                </c:pt>
                <c:pt idx="2669">
                  <c:v>-6.2917996609781977</c:v>
                </c:pt>
                <c:pt idx="2670">
                  <c:v>-6.29089400386699</c:v>
                </c:pt>
                <c:pt idx="2671">
                  <c:v>-6.2899753254735007</c:v>
                </c:pt>
                <c:pt idx="2672">
                  <c:v>-6.2890437170198448</c:v>
                </c:pt>
                <c:pt idx="2673">
                  <c:v>-6.288099271454124</c:v>
                </c:pt>
                <c:pt idx="2674">
                  <c:v>-6.2871420834357359</c:v>
                </c:pt>
                <c:pt idx="2675">
                  <c:v>-6.2861722493204484</c:v>
                </c:pt>
                <c:pt idx="2676">
                  <c:v>-6.2851898671451618</c:v>
                </c:pt>
                <c:pt idx="2677">
                  <c:v>-6.2841950366124406</c:v>
                </c:pt>
                <c:pt idx="2678">
                  <c:v>-6.283187859074765</c:v>
                </c:pt>
                <c:pt idx="2679">
                  <c:v>-6.2821684375185329</c:v>
                </c:pt>
                <c:pt idx="2680">
                  <c:v>-6.281136876547782</c:v>
                </c:pt>
                <c:pt idx="2681">
                  <c:v>-6.2800932823676892</c:v>
                </c:pt>
                <c:pt idx="2682">
                  <c:v>-6.2790377627677882</c:v>
                </c:pt>
                <c:pt idx="2683">
                  <c:v>-6.2779704271049512</c:v>
                </c:pt>
                <c:pt idx="2684">
                  <c:v>-6.2768913862861204</c:v>
                </c:pt>
                <c:pt idx="2685">
                  <c:v>-6.2758007527507953</c:v>
                </c:pt>
                <c:pt idx="2686">
                  <c:v>-6.274698640453277</c:v>
                </c:pt>
                <c:pt idx="2687">
                  <c:v>-6.2735851648446728</c:v>
                </c:pt>
                <c:pt idx="2688">
                  <c:v>-6.2724604428546629</c:v>
                </c:pt>
                <c:pt idx="2689">
                  <c:v>-6.2713245928730439</c:v>
                </c:pt>
                <c:pt idx="2690">
                  <c:v>-6.2701777347310221</c:v>
                </c:pt>
                <c:pt idx="2691">
                  <c:v>-6.2690199896823007</c:v>
                </c:pt>
                <c:pt idx="2692">
                  <c:v>-6.2678514803839267</c:v>
                </c:pt>
                <c:pt idx="2693">
                  <c:v>-6.2666723308769239</c:v>
                </c:pt>
                <c:pt idx="2694">
                  <c:v>-6.2654826665667054</c:v>
                </c:pt>
                <c:pt idx="2695">
                  <c:v>-6.264282614203271</c:v>
                </c:pt>
                <c:pt idx="2696">
                  <c:v>-6.2630723018611905</c:v>
                </c:pt>
                <c:pt idx="2697">
                  <c:v>-6.2618518589193801</c:v>
                </c:pt>
                <c:pt idx="2698">
                  <c:v>-6.2606214160406735</c:v>
                </c:pt>
                <c:pt idx="2699">
                  <c:v>-6.2593811051511841</c:v>
                </c:pt>
                <c:pt idx="2700">
                  <c:v>-6.2581310594194788</c:v>
                </c:pt>
                <c:pt idx="2701">
                  <c:v>-6.2568714132355439</c:v>
                </c:pt>
                <c:pt idx="2702">
                  <c:v>-6.2556023021895628</c:v>
                </c:pt>
                <c:pt idx="2703">
                  <c:v>-6.2543238630505131</c:v>
                </c:pt>
                <c:pt idx="2704">
                  <c:v>-6.2530362337445613</c:v>
                </c:pt>
                <c:pt idx="2705">
                  <c:v>-6.2517395533332794</c:v>
                </c:pt>
                <c:pt idx="2706">
                  <c:v>-6.2504339619916953</c:v>
                </c:pt>
                <c:pt idx="2707">
                  <c:v>-6.2491196009861545</c:v>
                </c:pt>
                <c:pt idx="2708">
                  <c:v>-6.2477966126520066</c:v>
                </c:pt>
                <c:pt idx="2709">
                  <c:v>-6.2464651403711366</c:v>
                </c:pt>
                <c:pt idx="2710">
                  <c:v>-6.2451253285493156</c:v>
                </c:pt>
                <c:pt idx="2711">
                  <c:v>-6.2437773225934077</c:v>
                </c:pt>
                <c:pt idx="2712">
                  <c:v>-6.242421268888398</c:v>
                </c:pt>
                <c:pt idx="2713">
                  <c:v>-6.2410573147742827</c:v>
                </c:pt>
                <c:pt idx="2714">
                  <c:v>-6.2396856085228016</c:v>
                </c:pt>
                <c:pt idx="2715">
                  <c:v>-6.2383062993140221</c:v>
                </c:pt>
                <c:pt idx="2716">
                  <c:v>-6.2369195372127866</c:v>
                </c:pt>
                <c:pt idx="2717">
                  <c:v>-6.2355254731450085</c:v>
                </c:pt>
                <c:pt idx="2718">
                  <c:v>-6.2341242588738446</c:v>
                </c:pt>
                <c:pt idx="2719">
                  <c:v>-6.232716046975729</c:v>
                </c:pt>
                <c:pt idx="2720">
                  <c:v>-6.2313009908162824</c:v>
                </c:pt>
                <c:pt idx="2721">
                  <c:v>-6.2298792445260824</c:v>
                </c:pt>
                <c:pt idx="2722">
                  <c:v>-6.2284509629763392</c:v>
                </c:pt>
                <c:pt idx="2723">
                  <c:v>-6.2270163017544329</c:v>
                </c:pt>
                <c:pt idx="2724">
                  <c:v>-6.2255754171393392</c:v>
                </c:pt>
                <c:pt idx="2725">
                  <c:v>-6.2241284660769622</c:v>
                </c:pt>
                <c:pt idx="2726">
                  <c:v>-6.2226756061553461</c:v>
                </c:pt>
                <c:pt idx="2727">
                  <c:v>-6.2212169955797796</c:v>
                </c:pt>
                <c:pt idx="2728">
                  <c:v>-6.2197527931478334</c:v>
                </c:pt>
                <c:pt idx="2729">
                  <c:v>-6.2182831582242741</c:v>
                </c:pt>
                <c:pt idx="2730">
                  <c:v>-6.2168082507158884</c:v>
                </c:pt>
                <c:pt idx="2731">
                  <c:v>-6.2153282310462519</c:v>
                </c:pt>
                <c:pt idx="2732">
                  <c:v>-6.2138432601303846</c:v>
                </c:pt>
                <c:pt idx="2733">
                  <c:v>-6.2123534993493381</c:v>
                </c:pt>
                <c:pt idx="2734">
                  <c:v>-6.2108591105247219</c:v>
                </c:pt>
                <c:pt idx="2735">
                  <c:v>-6.2093602558931353</c:v>
                </c:pt>
                <c:pt idx="2736">
                  <c:v>-6.207857098080571</c:v>
                </c:pt>
                <c:pt idx="2737">
                  <c:v>-6.2063498000767074</c:v>
                </c:pt>
                <c:pt idx="2738">
                  <c:v>-6.2048385252091913</c:v>
                </c:pt>
                <c:pt idx="2739">
                  <c:v>-6.2033234371178354</c:v>
                </c:pt>
                <c:pt idx="2740">
                  <c:v>-6.2018046997287835</c:v>
                </c:pt>
                <c:pt idx="2741">
                  <c:v>-6.2002824772286225</c:v>
                </c:pt>
                <c:pt idx="2742">
                  <c:v>-6.1987569340384567</c:v>
                </c:pt>
                <c:pt idx="2743">
                  <c:v>-6.1972282347879402</c:v>
                </c:pt>
                <c:pt idx="2744">
                  <c:v>-6.195696544289282</c:v>
                </c:pt>
                <c:pt idx="2745">
                  <c:v>-6.1941620275112248</c:v>
                </c:pt>
                <c:pt idx="2746">
                  <c:v>-6.1926248495529856</c:v>
                </c:pt>
                <c:pt idx="2747">
                  <c:v>-6.1910851756181922</c:v>
                </c:pt>
                <c:pt idx="2748">
                  <c:v>-6.1895431709887951</c:v>
                </c:pt>
                <c:pt idx="2749">
                  <c:v>-6.1879990009989552</c:v>
                </c:pt>
                <c:pt idx="2750">
                  <c:v>-6.1885471689910387</c:v>
                </c:pt>
                <c:pt idx="2751">
                  <c:v>-6.189093173620912</c:v>
                </c:pt>
                <c:pt idx="2752">
                  <c:v>-6.1896368475564918</c:v>
                </c:pt>
                <c:pt idx="2753">
                  <c:v>-6.1901780255158334</c:v>
                </c:pt>
                <c:pt idx="2754">
                  <c:v>-6.190716542295311</c:v>
                </c:pt>
                <c:pt idx="2755">
                  <c:v>-6.1912522327957022</c:v>
                </c:pt>
                <c:pt idx="2756">
                  <c:v>-6.1917849320482672</c:v>
                </c:pt>
                <c:pt idx="2757">
                  <c:v>-6.1923144752407984</c:v>
                </c:pt>
                <c:pt idx="2758">
                  <c:v>-6.1928406977436348</c:v>
                </c:pt>
                <c:pt idx="2759">
                  <c:v>-6.1933634351356766</c:v>
                </c:pt>
                <c:pt idx="2760">
                  <c:v>-6.1938825232303349</c:v>
                </c:pt>
                <c:pt idx="2761">
                  <c:v>-6.1943977981014671</c:v>
                </c:pt>
                <c:pt idx="2762">
                  <c:v>-6.1949090961092583</c:v>
                </c:pt>
                <c:pt idx="2763">
                  <c:v>-6.1954162539260631</c:v>
                </c:pt>
                <c:pt idx="2764">
                  <c:v>-6.1959191085621956</c:v>
                </c:pt>
                <c:pt idx="2765">
                  <c:v>-6.1964174973916739</c:v>
                </c:pt>
                <c:pt idx="2766">
                  <c:v>-6.1969112581778782</c:v>
                </c:pt>
                <c:pt idx="2767">
                  <c:v>-6.1974002290992223</c:v>
                </c:pt>
                <c:pt idx="2768">
                  <c:v>-6.1978842487746446</c:v>
                </c:pt>
                <c:pt idx="2769">
                  <c:v>-6.1983631562891182</c:v>
                </c:pt>
                <c:pt idx="2770">
                  <c:v>-6.1988367912190769</c:v>
                </c:pt>
                <c:pt idx="2771">
                  <c:v>-6.1993049936577211</c:v>
                </c:pt>
                <c:pt idx="2772">
                  <c:v>-6.1997676042402894</c:v>
                </c:pt>
                <c:pt idx="2773">
                  <c:v>-6.2002244641692172</c:v>
                </c:pt>
                <c:pt idx="2774">
                  <c:v>-6.2006754152392016</c:v>
                </c:pt>
                <c:pt idx="2775">
                  <c:v>-6.2011202998622021</c:v>
                </c:pt>
                <c:pt idx="2776">
                  <c:v>-6.2015589610923181</c:v>
                </c:pt>
                <c:pt idx="2777">
                  <c:v>-6.2019912426505641</c:v>
                </c:pt>
                <c:pt idx="2778">
                  <c:v>-6.2024169889495635</c:v>
                </c:pt>
                <c:pt idx="2779">
                  <c:v>-6.2028360451181079</c:v>
                </c:pt>
                <c:pt idx="2780">
                  <c:v>-6.2032482570256109</c:v>
                </c:pt>
                <c:pt idx="2781">
                  <c:v>-6.2036534713064553</c:v>
                </c:pt>
                <c:pt idx="2782">
                  <c:v>-6.2040515353842052</c:v>
                </c:pt>
                <c:pt idx="2783">
                  <c:v>-6.2044422974957021</c:v>
                </c:pt>
                <c:pt idx="2784">
                  <c:v>-6.2048256067150271</c:v>
                </c:pt>
                <c:pt idx="2785">
                  <c:v>-6.2052013129773398</c:v>
                </c:pt>
                <c:pt idx="2786">
                  <c:v>-6.2055692671025717</c:v>
                </c:pt>
                <c:pt idx="2787">
                  <c:v>-6.2059293208189805</c:v>
                </c:pt>
                <c:pt idx="2788">
                  <c:v>-6.2062813267865655</c:v>
                </c:pt>
                <c:pt idx="2789">
                  <c:v>-6.2066251386203426</c:v>
                </c:pt>
                <c:pt idx="2790">
                  <c:v>-6.2069606109134465</c:v>
                </c:pt>
                <c:pt idx="2791">
                  <c:v>-6.207287599260102</c:v>
                </c:pt>
                <c:pt idx="2792">
                  <c:v>-6.2076059602784239</c:v>
                </c:pt>
                <c:pt idx="2793">
                  <c:v>-6.2079155516330582</c:v>
                </c:pt>
                <c:pt idx="2794">
                  <c:v>-6.2082162320576595</c:v>
                </c:pt>
                <c:pt idx="2795">
                  <c:v>-6.2085078613771909</c:v>
                </c:pt>
                <c:pt idx="2796">
                  <c:v>-6.2087903005300884</c:v>
                </c:pt>
                <c:pt idx="2797">
                  <c:v>-6.2090634115901802</c:v>
                </c:pt>
                <c:pt idx="2798">
                  <c:v>-6.2093270577884887</c:v>
                </c:pt>
                <c:pt idx="2799">
                  <c:v>-6.2095811035348234</c:v>
                </c:pt>
                <c:pt idx="2800">
                  <c:v>-6.2098254144391962</c:v>
                </c:pt>
                <c:pt idx="2801">
                  <c:v>-6.2100598573330421</c:v>
                </c:pt>
                <c:pt idx="2802">
                  <c:v>-6.2102843002902386</c:v>
                </c:pt>
                <c:pt idx="2803">
                  <c:v>-6.2104986126479549</c:v>
                </c:pt>
                <c:pt idx="2804">
                  <c:v>-6.2107026650272719</c:v>
                </c:pt>
                <c:pt idx="2805">
                  <c:v>-6.2108963293536146</c:v>
                </c:pt>
                <c:pt idx="2806">
                  <c:v>-6.2110794788769814</c:v>
                </c:pt>
                <c:pt idx="2807">
                  <c:v>-6.2112519881919601</c:v>
                </c:pt>
                <c:pt idx="2808">
                  <c:v>-6.2114137332575208</c:v>
                </c:pt>
                <c:pt idx="2809">
                  <c:v>-6.2115645914166144</c:v>
                </c:pt>
                <c:pt idx="2810">
                  <c:v>-6.2117044414155336</c:v>
                </c:pt>
                <c:pt idx="2811">
                  <c:v>-6.211833163423071</c:v>
                </c:pt>
                <c:pt idx="2812">
                  <c:v>-6.2119506390494301</c:v>
                </c:pt>
                <c:pt idx="2813">
                  <c:v>-6.2120567513649219</c:v>
                </c:pt>
                <c:pt idx="2814">
                  <c:v>-6.2121513849184407</c:v>
                </c:pt>
                <c:pt idx="2815">
                  <c:v>-6.2122344257556819</c:v>
                </c:pt>
                <c:pt idx="2816">
                  <c:v>-6.2123057614371415</c:v>
                </c:pt>
                <c:pt idx="2817">
                  <c:v>-6.2123652810558756</c:v>
                </c:pt>
                <c:pt idx="2818">
                  <c:v>-6.2124128752550094</c:v>
                </c:pt>
                <c:pt idx="2819">
                  <c:v>-6.2124484362450021</c:v>
                </c:pt>
                <c:pt idx="2820">
                  <c:v>-6.212471857820681</c:v>
                </c:pt>
                <c:pt idx="2821">
                  <c:v>-6.2124830353779963</c:v>
                </c:pt>
                <c:pt idx="2822">
                  <c:v>-6.2124818659305561</c:v>
                </c:pt>
                <c:pt idx="2823">
                  <c:v>-6.2124682481258739</c:v>
                </c:pt>
                <c:pt idx="2824">
                  <c:v>-6.2124420822613748</c:v>
                </c:pt>
                <c:pt idx="2825">
                  <c:v>-6.2124032703001655</c:v>
                </c:pt>
                <c:pt idx="2826">
                  <c:v>-6.2123517158864745</c:v>
                </c:pt>
                <c:pt idx="2827">
                  <c:v>-6.2122873243608936</c:v>
                </c:pt>
                <c:pt idx="2828">
                  <c:v>-6.2122100027753229</c:v>
                </c:pt>
                <c:pt idx="2829">
                  <c:v>-6.2121196599076454</c:v>
                </c:pt>
                <c:pt idx="2830">
                  <c:v>-6.2120162062761279</c:v>
                </c:pt>
                <c:pt idx="2831">
                  <c:v>-6.2118995541535611</c:v>
                </c:pt>
                <c:pt idx="2832">
                  <c:v>-6.2117696175811057</c:v>
                </c:pt>
                <c:pt idx="2833">
                  <c:v>-6.2116263123818651</c:v>
                </c:pt>
                <c:pt idx="2834">
                  <c:v>-6.2114695561741824</c:v>
                </c:pt>
                <c:pt idx="2835">
                  <c:v>-6.2112992683846464</c:v>
                </c:pt>
                <c:pt idx="2836">
                  <c:v>-6.2111153702608242</c:v>
                </c:pt>
                <c:pt idx="2837">
                  <c:v>-6.2109177848836774</c:v>
                </c:pt>
                <c:pt idx="2838">
                  <c:v>-6.2107064371797263</c:v>
                </c:pt>
                <c:pt idx="2839">
                  <c:v>-6.2104812539329011</c:v>
                </c:pt>
                <c:pt idx="2840">
                  <c:v>-6.2102421637960967</c:v>
                </c:pt>
                <c:pt idx="2841">
                  <c:v>-6.2099890973024454</c:v>
                </c:pt>
                <c:pt idx="2842">
                  <c:v>-6.2097219868762901</c:v>
                </c:pt>
                <c:pt idx="2843">
                  <c:v>-6.2094407668438416</c:v>
                </c:pt>
                <c:pt idx="2844">
                  <c:v>-6.2091453734435635</c:v>
                </c:pt>
                <c:pt idx="2845">
                  <c:v>-6.2088357448362386</c:v>
                </c:pt>
                <c:pt idx="2846">
                  <c:v>-6.2085118211147181</c:v>
                </c:pt>
                <c:pt idx="2847">
                  <c:v>-6.2081735443134072</c:v>
                </c:pt>
                <c:pt idx="2848">
                  <c:v>-6.2078208584174019</c:v>
                </c:pt>
                <c:pt idx="2849">
                  <c:v>-6.2074537093713333</c:v>
                </c:pt>
                <c:pt idx="2850">
                  <c:v>-6.207072045087914</c:v>
                </c:pt>
                <c:pt idx="2851">
                  <c:v>-6.2066758154561583</c:v>
                </c:pt>
                <c:pt idx="2852">
                  <c:v>-6.2062649723492855</c:v>
                </c:pt>
                <c:pt idx="2853">
                  <c:v>-6.2058394696323367</c:v>
                </c:pt>
                <c:pt idx="2854">
                  <c:v>-6.2053992631694621</c:v>
                </c:pt>
                <c:pt idx="2855">
                  <c:v>-6.2049443108308537</c:v>
                </c:pt>
                <c:pt idx="2856">
                  <c:v>-6.2044745724994508</c:v>
                </c:pt>
                <c:pt idx="2857">
                  <c:v>-6.2039900100772387</c:v>
                </c:pt>
                <c:pt idx="2858">
                  <c:v>-6.2034905874912694</c:v>
                </c:pt>
                <c:pt idx="2859">
                  <c:v>-6.2029762706993781</c:v>
                </c:pt>
                <c:pt idx="2860">
                  <c:v>-6.2024470276955288</c:v>
                </c:pt>
                <c:pt idx="2861">
                  <c:v>-6.2019028285148989</c:v>
                </c:pt>
                <c:pt idx="2862">
                  <c:v>-6.2013436452385848</c:v>
                </c:pt>
                <c:pt idx="2863">
                  <c:v>-6.2007694519980303</c:v>
                </c:pt>
                <c:pt idx="2864">
                  <c:v>-6.2001802249790963</c:v>
                </c:pt>
                <c:pt idx="2865">
                  <c:v>-6.1995759424258354</c:v>
                </c:pt>
                <c:pt idx="2866">
                  <c:v>-6.1989565846439154</c:v>
                </c:pt>
                <c:pt idx="2867">
                  <c:v>-6.1983221340037353</c:v>
                </c:pt>
                <c:pt idx="2868">
                  <c:v>-6.1976725749432111</c:v>
                </c:pt>
                <c:pt idx="2869">
                  <c:v>-6.1970078939702251</c:v>
                </c:pt>
                <c:pt idx="2870">
                  <c:v>-6.1963280796647666</c:v>
                </c:pt>
                <c:pt idx="2871">
                  <c:v>-6.1956331226807277</c:v>
                </c:pt>
                <c:pt idx="2872">
                  <c:v>-6.1949230157473805</c:v>
                </c:pt>
                <c:pt idx="2873">
                  <c:v>-6.194197753670533</c:v>
                </c:pt>
                <c:pt idx="2874">
                  <c:v>-6.1934573333333338</c:v>
                </c:pt>
                <c:pt idx="2875">
                  <c:v>-6.1927017536967801</c:v>
                </c:pt>
                <c:pt idx="2876">
                  <c:v>-6.1919310157998737</c:v>
                </c:pt>
                <c:pt idx="2877">
                  <c:v>-6.1911451227594556</c:v>
                </c:pt>
                <c:pt idx="2878">
                  <c:v>-6.1903440797697158</c:v>
                </c:pt>
                <c:pt idx="2879">
                  <c:v>-6.1895278941013814</c:v>
                </c:pt>
                <c:pt idx="2880">
                  <c:v>-6.1886965751005549</c:v>
                </c:pt>
                <c:pt idx="2881">
                  <c:v>-6.1878501341872409</c:v>
                </c:pt>
                <c:pt idx="2882">
                  <c:v>-6.1869885848535526</c:v>
                </c:pt>
                <c:pt idx="2883">
                  <c:v>-6.1861119426615723</c:v>
                </c:pt>
                <c:pt idx="2884">
                  <c:v>-6.1852202252408972</c:v>
                </c:pt>
                <c:pt idx="2885">
                  <c:v>-6.1843134522858483</c:v>
                </c:pt>
                <c:pt idx="2886">
                  <c:v>-6.183391645552379</c:v>
                </c:pt>
                <c:pt idx="2887">
                  <c:v>-6.1824548288546204</c:v>
                </c:pt>
                <c:pt idx="2888">
                  <c:v>-6.1815030280611225</c:v>
                </c:pt>
                <c:pt idx="2889">
                  <c:v>-6.1805362710907836</c:v>
                </c:pt>
                <c:pt idx="2890">
                  <c:v>-6.1795545879084299</c:v>
                </c:pt>
                <c:pt idx="2891">
                  <c:v>-6.1785580105200832</c:v>
                </c:pt>
                <c:pt idx="2892">
                  <c:v>-6.1775465729679144</c:v>
                </c:pt>
                <c:pt idx="2893">
                  <c:v>-6.1765203113248592</c:v>
                </c:pt>
                <c:pt idx="2894">
                  <c:v>-6.1754792636889286</c:v>
                </c:pt>
                <c:pt idx="2895">
                  <c:v>-6.1744234701771923</c:v>
                </c:pt>
                <c:pt idx="2896">
                  <c:v>-6.1733529729194299</c:v>
                </c:pt>
                <c:pt idx="2897">
                  <c:v>-6.1722678160515079</c:v>
                </c:pt>
                <c:pt idx="2898">
                  <c:v>-6.1711680457083791</c:v>
                </c:pt>
                <c:pt idx="2899">
                  <c:v>-6.1700537100168127</c:v>
                </c:pt>
                <c:pt idx="2900">
                  <c:v>-6.1689248590877925</c:v>
                </c:pt>
                <c:pt idx="2901">
                  <c:v>-6.167781545008606</c:v>
                </c:pt>
                <c:pt idx="2902">
                  <c:v>-6.1666238218346141</c:v>
                </c:pt>
                <c:pt idx="2903">
                  <c:v>-6.1654517455807145</c:v>
                </c:pt>
                <c:pt idx="2904">
                  <c:v>-6.1642653742125102</c:v>
                </c:pt>
                <c:pt idx="2905">
                  <c:v>-6.1630647676371302</c:v>
                </c:pt>
                <c:pt idx="2906">
                  <c:v>-6.1618499876937971</c:v>
                </c:pt>
                <c:pt idx="2907">
                  <c:v>-6.1606210981440421</c:v>
                </c:pt>
                <c:pt idx="2908">
                  <c:v>-6.159378164661649</c:v>
                </c:pt>
                <c:pt idx="2909">
                  <c:v>-6.158121254822273</c:v>
                </c:pt>
                <c:pt idx="2910">
                  <c:v>-6.1568504380927838</c:v>
                </c:pt>
                <c:pt idx="2911">
                  <c:v>-6.155565785820265</c:v>
                </c:pt>
                <c:pt idx="2912">
                  <c:v>-6.154267371220806</c:v>
                </c:pt>
                <c:pt idx="2913">
                  <c:v>-6.1529552693678635</c:v>
                </c:pt>
                <c:pt idx="2914">
                  <c:v>-6.1516295571804811</c:v>
                </c:pt>
                <c:pt idx="2915">
                  <c:v>-6.1502903134110838</c:v>
                </c:pt>
                <c:pt idx="2916">
                  <c:v>-6.1489376186330835</c:v>
                </c:pt>
                <c:pt idx="2917">
                  <c:v>-6.1475715552281338</c:v>
                </c:pt>
                <c:pt idx="2918">
                  <c:v>-6.1461922073731277</c:v>
                </c:pt>
                <c:pt idx="2919">
                  <c:v>-6.1447996610268927</c:v>
                </c:pt>
                <c:pt idx="2920">
                  <c:v>-6.1433940039166473</c:v>
                </c:pt>
                <c:pt idx="2921">
                  <c:v>-6.1419753255241076</c:v>
                </c:pt>
                <c:pt idx="2922">
                  <c:v>-6.1405437170713961</c:v>
                </c:pt>
                <c:pt idx="2923">
                  <c:v>-6.1390992715066117</c:v>
                </c:pt>
                <c:pt idx="2924">
                  <c:v>-6.1376420834891556</c:v>
                </c:pt>
                <c:pt idx="2925">
                  <c:v>-6.1361722493747859</c:v>
                </c:pt>
                <c:pt idx="2926">
                  <c:v>-6.13468986720041</c:v>
                </c:pt>
                <c:pt idx="2927">
                  <c:v>-6.1331950366685906</c:v>
                </c:pt>
                <c:pt idx="2928">
                  <c:v>-6.1316878591318087</c:v>
                </c:pt>
                <c:pt idx="2929">
                  <c:v>-6.1301684375764598</c:v>
                </c:pt>
                <c:pt idx="2930">
                  <c:v>-6.1286368766065875</c:v>
                </c:pt>
                <c:pt idx="2931">
                  <c:v>-6.1270932824273583</c:v>
                </c:pt>
                <c:pt idx="2932">
                  <c:v>-6.1255377628283156</c:v>
                </c:pt>
                <c:pt idx="2933">
                  <c:v>-6.1239704271663253</c:v>
                </c:pt>
                <c:pt idx="2934">
                  <c:v>-6.1223913863483324</c:v>
                </c:pt>
                <c:pt idx="2935">
                  <c:v>-6.1208007528138326</c:v>
                </c:pt>
                <c:pt idx="2936">
                  <c:v>-6.1191986405171317</c:v>
                </c:pt>
                <c:pt idx="2937">
                  <c:v>-6.1175851649093369</c:v>
                </c:pt>
                <c:pt idx="2938">
                  <c:v>-6.115960442920124</c:v>
                </c:pt>
                <c:pt idx="2939">
                  <c:v>-6.1143245929392922</c:v>
                </c:pt>
                <c:pt idx="2940">
                  <c:v>-6.1126777347980461</c:v>
                </c:pt>
                <c:pt idx="2941">
                  <c:v>-6.1110199897500985</c:v>
                </c:pt>
                <c:pt idx="2942">
                  <c:v>-6.1093514804524744</c:v>
                </c:pt>
                <c:pt idx="2943">
                  <c:v>-6.1076723309462215</c:v>
                </c:pt>
                <c:pt idx="2944">
                  <c:v>-6.1059826666367369</c:v>
                </c:pt>
                <c:pt idx="2945">
                  <c:v>-6.1042826142740276</c:v>
                </c:pt>
                <c:pt idx="2946">
                  <c:v>-6.1025723019326552</c:v>
                </c:pt>
                <c:pt idx="2947">
                  <c:v>-6.100851858991545</c:v>
                </c:pt>
                <c:pt idx="2948">
                  <c:v>-6.0991214161135279</c:v>
                </c:pt>
                <c:pt idx="2949">
                  <c:v>-6.0973811052247155</c:v>
                </c:pt>
                <c:pt idx="2950">
                  <c:v>-6.0956310594936749</c:v>
                </c:pt>
                <c:pt idx="2951">
                  <c:v>-6.0938714133103939</c:v>
                </c:pt>
                <c:pt idx="2952">
                  <c:v>-6.0921023022650553</c:v>
                </c:pt>
                <c:pt idx="2953">
                  <c:v>-6.0903238631266374</c:v>
                </c:pt>
                <c:pt idx="2954">
                  <c:v>-6.0885362338213023</c:v>
                </c:pt>
                <c:pt idx="2955">
                  <c:v>-6.0867395534106254</c:v>
                </c:pt>
                <c:pt idx="2956">
                  <c:v>-6.084933962069635</c:v>
                </c:pt>
                <c:pt idx="2957">
                  <c:v>-6.0831196010646744</c:v>
                </c:pt>
                <c:pt idx="2958">
                  <c:v>-6.081296612731097</c:v>
                </c:pt>
                <c:pt idx="2959">
                  <c:v>-6.0794651404507833</c:v>
                </c:pt>
                <c:pt idx="2960">
                  <c:v>-6.077625328629507</c:v>
                </c:pt>
                <c:pt idx="2961">
                  <c:v>-6.0757773226741305</c:v>
                </c:pt>
                <c:pt idx="2962">
                  <c:v>-6.0739212689696389</c:v>
                </c:pt>
                <c:pt idx="2963">
                  <c:v>-6.0720573148560293</c:v>
                </c:pt>
                <c:pt idx="2964">
                  <c:v>-6.0701856086050405</c:v>
                </c:pt>
                <c:pt idx="2965">
                  <c:v>-6.0683062993967418</c:v>
                </c:pt>
                <c:pt idx="2966">
                  <c:v>-6.0664195372959728</c:v>
                </c:pt>
                <c:pt idx="2967">
                  <c:v>-6.064525473228648</c:v>
                </c:pt>
                <c:pt idx="2968">
                  <c:v>-6.0626242589579258</c:v>
                </c:pt>
                <c:pt idx="2969">
                  <c:v>-6.0607160470602475</c:v>
                </c:pt>
                <c:pt idx="2970">
                  <c:v>-6.0588009909012044</c:v>
                </c:pt>
                <c:pt idx="2971">
                  <c:v>-6.0568792446114035</c:v>
                </c:pt>
                <c:pt idx="2972">
                  <c:v>-6.0549509630620566</c:v>
                </c:pt>
                <c:pt idx="2973">
                  <c:v>-6.0530163018405236</c:v>
                </c:pt>
                <c:pt idx="2974">
                  <c:v>-6.0510754172257917</c:v>
                </c:pt>
                <c:pt idx="2975">
                  <c:v>-6.0491284661637597</c:v>
                </c:pt>
                <c:pt idx="2976">
                  <c:v>-6.047175606242476</c:v>
                </c:pt>
                <c:pt idx="2977">
                  <c:v>-6.0452169956672268</c:v>
                </c:pt>
                <c:pt idx="2978">
                  <c:v>-6.0432527932355855</c:v>
                </c:pt>
                <c:pt idx="2979">
                  <c:v>-6.0412831583123179</c:v>
                </c:pt>
                <c:pt idx="2980">
                  <c:v>-6.0393082508042104</c:v>
                </c:pt>
                <c:pt idx="2981">
                  <c:v>-6.0373282311348353</c:v>
                </c:pt>
                <c:pt idx="2982">
                  <c:v>-6.0353432602192196</c:v>
                </c:pt>
                <c:pt idx="2983">
                  <c:v>-6.0333534994384053</c:v>
                </c:pt>
                <c:pt idx="2984">
                  <c:v>-6.0313591106140105</c:v>
                </c:pt>
                <c:pt idx="2985">
                  <c:v>-6.0293602559826329</c:v>
                </c:pt>
                <c:pt idx="2986">
                  <c:v>-6.0273570981702607</c:v>
                </c:pt>
                <c:pt idx="2987">
                  <c:v>-6.0253498001665751</c:v>
                </c:pt>
                <c:pt idx="2988">
                  <c:v>-6.0233385252992235</c:v>
                </c:pt>
                <c:pt idx="2989">
                  <c:v>-6.0213234372080189</c:v>
                </c:pt>
                <c:pt idx="2990">
                  <c:v>-6.0193046998191022</c:v>
                </c:pt>
                <c:pt idx="2991">
                  <c:v>-6.0172824773190641</c:v>
                </c:pt>
                <c:pt idx="2992">
                  <c:v>-6.0152569341290052</c:v>
                </c:pt>
                <c:pt idx="2993">
                  <c:v>-6.0132282348785813</c:v>
                </c:pt>
                <c:pt idx="2994">
                  <c:v>-6.0111965443800033</c:v>
                </c:pt>
                <c:pt idx="2995">
                  <c:v>-6.0091620276020112</c:v>
                </c:pt>
                <c:pt idx="2996">
                  <c:v>-6.0071248496438221</c:v>
                </c:pt>
                <c:pt idx="2997">
                  <c:v>-6.0050851757090635</c:v>
                </c:pt>
                <c:pt idx="2998">
                  <c:v>-6.0030431710796988</c:v>
                </c:pt>
                <c:pt idx="2999">
                  <c:v>-6.0009990010898573</c:v>
                </c:pt>
                <c:pt idx="3000">
                  <c:v>-6.0010471689002403</c:v>
                </c:pt>
                <c:pt idx="3001">
                  <c:v>-6.0010931735301352</c:v>
                </c:pt>
                <c:pt idx="3002">
                  <c:v>-6.0011368474657525</c:v>
                </c:pt>
                <c:pt idx="3003">
                  <c:v>-6.0011780254251432</c:v>
                </c:pt>
                <c:pt idx="3004">
                  <c:v>-6.001216542204685</c:v>
                </c:pt>
                <c:pt idx="3005">
                  <c:v>-6.0012522327051556</c:v>
                </c:pt>
                <c:pt idx="3006">
                  <c:v>-6.0012849319578141</c:v>
                </c:pt>
                <c:pt idx="3007">
                  <c:v>-6.0013144751504521</c:v>
                </c:pt>
                <c:pt idx="3008">
                  <c:v>-6.0013406976534069</c:v>
                </c:pt>
                <c:pt idx="3009">
                  <c:v>-6.0013634350455876</c:v>
                </c:pt>
                <c:pt idx="3010">
                  <c:v>-6.0013825231403954</c:v>
                </c:pt>
                <c:pt idx="3011">
                  <c:v>-6.0013977980116904</c:v>
                </c:pt>
                <c:pt idx="3012">
                  <c:v>-6.001409096019664</c:v>
                </c:pt>
                <c:pt idx="3013">
                  <c:v>-6.00141625383666</c:v>
                </c:pt>
                <c:pt idx="3014">
                  <c:v>-6.001419108472998</c:v>
                </c:pt>
                <c:pt idx="3015">
                  <c:v>-6.0014174973026977</c:v>
                </c:pt>
                <c:pt idx="3016">
                  <c:v>-6.0014112580891483</c:v>
                </c:pt>
                <c:pt idx="3017">
                  <c:v>-6.0014002290107413</c:v>
                </c:pt>
                <c:pt idx="3018">
                  <c:v>-6.0013842486864251</c:v>
                </c:pt>
                <c:pt idx="3019">
                  <c:v>-6.0013631562011751</c:v>
                </c:pt>
                <c:pt idx="3020">
                  <c:v>-6.0013367911314255</c:v>
                </c:pt>
                <c:pt idx="3021">
                  <c:v>-6.0013049935703728</c:v>
                </c:pt>
                <c:pt idx="3022">
                  <c:v>-6.001267604153262</c:v>
                </c:pt>
                <c:pt idx="3023">
                  <c:v>-6.0012244640825205</c:v>
                </c:pt>
                <c:pt idx="3024">
                  <c:v>-6.0011754151528498</c:v>
                </c:pt>
                <c:pt idx="3025">
                  <c:v>-6.0011202997762103</c:v>
                </c:pt>
                <c:pt idx="3026">
                  <c:v>-6.0010589610066996</c:v>
                </c:pt>
                <c:pt idx="3027">
                  <c:v>-6.0009912425653331</c:v>
                </c:pt>
                <c:pt idx="3028">
                  <c:v>-6.0009169888647298</c:v>
                </c:pt>
                <c:pt idx="3029">
                  <c:v>-6.0008360450336893</c:v>
                </c:pt>
                <c:pt idx="3030">
                  <c:v>-6.0007482569416197</c:v>
                </c:pt>
                <c:pt idx="3031">
                  <c:v>-6.0006534712229023</c:v>
                </c:pt>
                <c:pt idx="3032">
                  <c:v>-6.0005515353011063</c:v>
                </c:pt>
                <c:pt idx="3033">
                  <c:v>-6.0004422974130653</c:v>
                </c:pt>
                <c:pt idx="3034">
                  <c:v>-6.000325606632873</c:v>
                </c:pt>
                <c:pt idx="3035">
                  <c:v>-6.0002013128956779</c:v>
                </c:pt>
                <c:pt idx="3036">
                  <c:v>-6.0000692670214129</c:v>
                </c:pt>
                <c:pt idx="3037">
                  <c:v>-5.9999293207383424</c:v>
                </c:pt>
                <c:pt idx="3038">
                  <c:v>-5.9997813267064579</c:v>
                </c:pt>
                <c:pt idx="3039">
                  <c:v>-5.9996251385407797</c:v>
                </c:pt>
                <c:pt idx="3040">
                  <c:v>-5.9994606108344382</c:v>
                </c:pt>
                <c:pt idx="3041">
                  <c:v>-5.9992875991816614</c:v>
                </c:pt>
                <c:pt idx="3042">
                  <c:v>-5.9991059602005645</c:v>
                </c:pt>
                <c:pt idx="3043">
                  <c:v>-5.9989155515557924</c:v>
                </c:pt>
                <c:pt idx="3044">
                  <c:v>-5.998716231980997</c:v>
                </c:pt>
                <c:pt idx="3045">
                  <c:v>-5.9985078613011567</c:v>
                </c:pt>
                <c:pt idx="3046">
                  <c:v>-5.9982903004546824</c:v>
                </c:pt>
                <c:pt idx="3047">
                  <c:v>-5.9980634115154148</c:v>
                </c:pt>
                <c:pt idx="3048">
                  <c:v>-5.9978270577143755</c:v>
                </c:pt>
                <c:pt idx="3049">
                  <c:v>-5.9975811034613775</c:v>
                </c:pt>
                <c:pt idx="3050">
                  <c:v>-5.9973254143664256</c:v>
                </c:pt>
                <c:pt idx="3051">
                  <c:v>-5.9970598572609592</c:v>
                </c:pt>
                <c:pt idx="3052">
                  <c:v>-5.9967843002188568</c:v>
                </c:pt>
                <c:pt idx="3053">
                  <c:v>-5.996498612577283</c:v>
                </c:pt>
                <c:pt idx="3054">
                  <c:v>-5.9962026649573215</c:v>
                </c:pt>
                <c:pt idx="3055">
                  <c:v>-5.9958963292843972</c:v>
                </c:pt>
                <c:pt idx="3056">
                  <c:v>-5.9955794788085068</c:v>
                </c:pt>
                <c:pt idx="3057">
                  <c:v>-5.9952519881242408</c:v>
                </c:pt>
                <c:pt idx="3058">
                  <c:v>-5.9949137331905638</c:v>
                </c:pt>
                <c:pt idx="3059">
                  <c:v>-5.9945645913504357</c:v>
                </c:pt>
                <c:pt idx="3060">
                  <c:v>-5.9942044413501412</c:v>
                </c:pt>
                <c:pt idx="3061">
                  <c:v>-5.993833163358472</c:v>
                </c:pt>
                <c:pt idx="3062">
                  <c:v>-5.9934506389856406</c:v>
                </c:pt>
                <c:pt idx="3063">
                  <c:v>-5.9930567513019488</c:v>
                </c:pt>
                <c:pt idx="3064">
                  <c:v>-5.9926513848562957</c:v>
                </c:pt>
                <c:pt idx="3065">
                  <c:v>-5.9922344256943711</c:v>
                </c:pt>
                <c:pt idx="3066">
                  <c:v>-5.9918057613766775</c:v>
                </c:pt>
                <c:pt idx="3067">
                  <c:v>-5.9913652809962699</c:v>
                </c:pt>
                <c:pt idx="3068">
                  <c:v>-5.9909128751962655</c:v>
                </c:pt>
                <c:pt idx="3069">
                  <c:v>-5.9904484361871342</c:v>
                </c:pt>
                <c:pt idx="3070">
                  <c:v>-5.9899718577636971</c:v>
                </c:pt>
                <c:pt idx="3071">
                  <c:v>-5.9894830353219044</c:v>
                </c:pt>
                <c:pt idx="3072">
                  <c:v>-5.9889818658753669</c:v>
                </c:pt>
                <c:pt idx="3073">
                  <c:v>-5.9884682480715927</c:v>
                </c:pt>
                <c:pt idx="3074">
                  <c:v>-5.9879420822080194</c:v>
                </c:pt>
                <c:pt idx="3075">
                  <c:v>-5.9874032702477367</c:v>
                </c:pt>
                <c:pt idx="3076">
                  <c:v>-5.9868517158349803</c:v>
                </c:pt>
                <c:pt idx="3077">
                  <c:v>-5.9862873243103438</c:v>
                </c:pt>
                <c:pt idx="3078">
                  <c:v>-5.9857100027257246</c:v>
                </c:pt>
                <c:pt idx="3079">
                  <c:v>-5.9851196598590066</c:v>
                </c:pt>
                <c:pt idx="3080">
                  <c:v>-5.9845162062284567</c:v>
                </c:pt>
                <c:pt idx="3081">
                  <c:v>-5.9838995541068627</c:v>
                </c:pt>
                <c:pt idx="3082">
                  <c:v>-5.9832696175353899</c:v>
                </c:pt>
                <c:pt idx="3083">
                  <c:v>-5.9826263123371373</c:v>
                </c:pt>
                <c:pt idx="3084">
                  <c:v>-5.9819695561304513</c:v>
                </c:pt>
                <c:pt idx="3085">
                  <c:v>-5.9812992683419193</c:v>
                </c:pt>
                <c:pt idx="3086">
                  <c:v>-5.9806153702191045</c:v>
                </c:pt>
                <c:pt idx="3087">
                  <c:v>-5.9799177848429759</c:v>
                </c:pt>
                <c:pt idx="3088">
                  <c:v>-5.9792064371400464</c:v>
                </c:pt>
                <c:pt idx="3089">
                  <c:v>-5.97848125389425</c:v>
                </c:pt>
                <c:pt idx="3090">
                  <c:v>-5.9777421637584816</c:v>
                </c:pt>
                <c:pt idx="3091">
                  <c:v>-5.9769890972658724</c:v>
                </c:pt>
                <c:pt idx="3092">
                  <c:v>-5.9762219868407644</c:v>
                </c:pt>
                <c:pt idx="3093">
                  <c:v>-5.9754407668093679</c:v>
                </c:pt>
                <c:pt idx="3094">
                  <c:v>-5.9746453734101488</c:v>
                </c:pt>
                <c:pt idx="3095">
                  <c:v>-5.9738357448038855</c:v>
                </c:pt>
                <c:pt idx="3096">
                  <c:v>-5.9730118210834329</c:v>
                </c:pt>
                <c:pt idx="3097">
                  <c:v>-5.9721735442831951</c:v>
                </c:pt>
                <c:pt idx="3098">
                  <c:v>-5.9713208583882693</c:v>
                </c:pt>
                <c:pt idx="3099">
                  <c:v>-5.9704537093432846</c:v>
                </c:pt>
                <c:pt idx="3100">
                  <c:v>-5.9695720450609508</c:v>
                </c:pt>
                <c:pt idx="3101">
                  <c:v>-5.9686758154302861</c:v>
                </c:pt>
                <c:pt idx="3102">
                  <c:v>-5.967764972324507</c:v>
                </c:pt>
                <c:pt idx="3103">
                  <c:v>-5.9668394696086615</c:v>
                </c:pt>
                <c:pt idx="3104">
                  <c:v>-5.9658992631468886</c:v>
                </c:pt>
                <c:pt idx="3105">
                  <c:v>-5.9649443108093898</c:v>
                </c:pt>
                <c:pt idx="3106">
                  <c:v>-5.9639745724790938</c:v>
                </c:pt>
                <c:pt idx="3107">
                  <c:v>-5.9629900100579967</c:v>
                </c:pt>
                <c:pt idx="3108">
                  <c:v>-5.9619905874731414</c:v>
                </c:pt>
                <c:pt idx="3109">
                  <c:v>-5.9609762706823703</c:v>
                </c:pt>
                <c:pt idx="3110">
                  <c:v>-5.9599470276796431</c:v>
                </c:pt>
                <c:pt idx="3111">
                  <c:v>-5.9589028285001353</c:v>
                </c:pt>
                <c:pt idx="3112">
                  <c:v>-5.9578436452249495</c:v>
                </c:pt>
                <c:pt idx="3113">
                  <c:v>-5.9567694519855241</c:v>
                </c:pt>
                <c:pt idx="3114">
                  <c:v>-5.9556802249677219</c:v>
                </c:pt>
                <c:pt idx="3115">
                  <c:v>-5.9545759424155928</c:v>
                </c:pt>
                <c:pt idx="3116">
                  <c:v>-5.9534565846348064</c:v>
                </c:pt>
                <c:pt idx="3117">
                  <c:v>-5.9523221339957617</c:v>
                </c:pt>
                <c:pt idx="3118">
                  <c:v>-5.9511725749363737</c:v>
                </c:pt>
                <c:pt idx="3119">
                  <c:v>-5.9500078939645258</c:v>
                </c:pt>
                <c:pt idx="3120">
                  <c:v>-5.948828079660208</c:v>
                </c:pt>
                <c:pt idx="3121">
                  <c:v>-5.9476331226773054</c:v>
                </c:pt>
                <c:pt idx="3122">
                  <c:v>-5.9464230157450997</c:v>
                </c:pt>
                <c:pt idx="3123">
                  <c:v>-5.9451977536693921</c:v>
                </c:pt>
                <c:pt idx="3124">
                  <c:v>-5.9439573333333344</c:v>
                </c:pt>
                <c:pt idx="3125">
                  <c:v>-5.9427017536979205</c:v>
                </c:pt>
                <c:pt idx="3126">
                  <c:v>-5.9414310158021539</c:v>
                </c:pt>
                <c:pt idx="3127">
                  <c:v>-5.9401451227628748</c:v>
                </c:pt>
                <c:pt idx="3128">
                  <c:v>-5.9388440797742765</c:v>
                </c:pt>
                <c:pt idx="3129">
                  <c:v>-5.9375278941070819</c:v>
                </c:pt>
                <c:pt idx="3130">
                  <c:v>-5.9361965751073917</c:v>
                </c:pt>
                <c:pt idx="3131">
                  <c:v>-5.934850134195214</c:v>
                </c:pt>
                <c:pt idx="3132">
                  <c:v>-5.9334885848626611</c:v>
                </c:pt>
                <c:pt idx="3133">
                  <c:v>-5.9321119426718125</c:v>
                </c:pt>
                <c:pt idx="3134">
                  <c:v>-5.930720225252271</c:v>
                </c:pt>
                <c:pt idx="3135">
                  <c:v>-5.9293134522983548</c:v>
                </c:pt>
                <c:pt idx="3136">
                  <c:v>-5.9278916455660111</c:v>
                </c:pt>
                <c:pt idx="3137">
                  <c:v>-5.9264548288693781</c:v>
                </c:pt>
                <c:pt idx="3138">
                  <c:v>-5.9250030280770041</c:v>
                </c:pt>
                <c:pt idx="3139">
                  <c:v>-5.923536271107789</c:v>
                </c:pt>
                <c:pt idx="3140">
                  <c:v>-5.9220545879265538</c:v>
                </c:pt>
                <c:pt idx="3141">
                  <c:v>-5.920558010539323</c:v>
                </c:pt>
                <c:pt idx="3142">
                  <c:v>-5.9190465729882655</c:v>
                </c:pt>
                <c:pt idx="3143">
                  <c:v>-5.9175203113463235</c:v>
                </c:pt>
                <c:pt idx="3144">
                  <c:v>-5.9159792637114981</c:v>
                </c:pt>
                <c:pt idx="3145">
                  <c:v>-5.9144234702008625</c:v>
                </c:pt>
                <c:pt idx="3146">
                  <c:v>-5.9128529729442025</c:v>
                </c:pt>
                <c:pt idx="3147">
                  <c:v>-5.9112678160773724</c:v>
                </c:pt>
                <c:pt idx="3148">
                  <c:v>-5.9096680457353354</c:v>
                </c:pt>
                <c:pt idx="3149">
                  <c:v>-5.9080537100448565</c:v>
                </c:pt>
                <c:pt idx="3150">
                  <c:v>-5.9064248591169193</c:v>
                </c:pt>
                <c:pt idx="3151">
                  <c:v>-5.9047815450388104</c:v>
                </c:pt>
                <c:pt idx="3152">
                  <c:v>-5.9031238218658908</c:v>
                </c:pt>
                <c:pt idx="3153">
                  <c:v>-5.9014517456130591</c:v>
                </c:pt>
                <c:pt idx="3154">
                  <c:v>-5.8997653742459164</c:v>
                </c:pt>
                <c:pt idx="3155">
                  <c:v>-5.8980647676715945</c:v>
                </c:pt>
                <c:pt idx="3156">
                  <c:v>-5.8963499877293115</c:v>
                </c:pt>
                <c:pt idx="3157">
                  <c:v>-5.8946210981806066</c:v>
                </c:pt>
                <c:pt idx="3158">
                  <c:v>-5.8928781646992547</c:v>
                </c:pt>
                <c:pt idx="3159">
                  <c:v>-5.8911212548609146</c:v>
                </c:pt>
                <c:pt idx="3160">
                  <c:v>-5.8893504381324489</c:v>
                </c:pt>
                <c:pt idx="3161">
                  <c:v>-5.8875657858609562</c:v>
                </c:pt>
                <c:pt idx="3162">
                  <c:v>-5.88576737126251</c:v>
                </c:pt>
                <c:pt idx="3163">
                  <c:v>-5.8839552694105768</c:v>
                </c:pt>
                <c:pt idx="3164">
                  <c:v>-5.8821295572241938</c:v>
                </c:pt>
                <c:pt idx="3165">
                  <c:v>-5.880290313455796</c:v>
                </c:pt>
                <c:pt idx="3166">
                  <c:v>-5.8784376186787837</c:v>
                </c:pt>
                <c:pt idx="3167">
                  <c:v>-5.8765715552748166</c:v>
                </c:pt>
                <c:pt idx="3168">
                  <c:v>-5.8746922074207806</c:v>
                </c:pt>
                <c:pt idx="3169">
                  <c:v>-5.8727996610755149</c:v>
                </c:pt>
                <c:pt idx="3170">
                  <c:v>-5.8708940039662254</c:v>
                </c:pt>
                <c:pt idx="3171">
                  <c:v>-5.86897532557464</c:v>
                </c:pt>
                <c:pt idx="3172">
                  <c:v>-5.8670437171228729</c:v>
                </c:pt>
                <c:pt idx="3173">
                  <c:v>-5.865099271559024</c:v>
                </c:pt>
                <c:pt idx="3174">
                  <c:v>-5.8631420835424928</c:v>
                </c:pt>
                <c:pt idx="3175">
                  <c:v>-5.8611722494290408</c:v>
                </c:pt>
                <c:pt idx="3176">
                  <c:v>-5.8591898672555747</c:v>
                </c:pt>
                <c:pt idx="3177">
                  <c:v>-5.857195036724657</c:v>
                </c:pt>
                <c:pt idx="3178">
                  <c:v>-5.8551878591887672</c:v>
                </c:pt>
                <c:pt idx="3179">
                  <c:v>-5.8531684376343032</c:v>
                </c:pt>
                <c:pt idx="3180">
                  <c:v>-5.8511368766653016</c:v>
                </c:pt>
                <c:pt idx="3181">
                  <c:v>-5.8490932824869386</c:v>
                </c:pt>
                <c:pt idx="3182">
                  <c:v>-5.8470377628887515</c:v>
                </c:pt>
                <c:pt idx="3183">
                  <c:v>-5.8449704272276053</c:v>
                </c:pt>
                <c:pt idx="3184">
                  <c:v>-5.8428913864104493</c:v>
                </c:pt>
                <c:pt idx="3185">
                  <c:v>-5.8408007528767776</c:v>
                </c:pt>
                <c:pt idx="3186">
                  <c:v>-5.8386986405808905</c:v>
                </c:pt>
                <c:pt idx="3187">
                  <c:v>-5.8365851649739042</c:v>
                </c:pt>
                <c:pt idx="3188">
                  <c:v>-5.8344604429854883</c:v>
                </c:pt>
                <c:pt idx="3189">
                  <c:v>-5.832324593005441</c:v>
                </c:pt>
                <c:pt idx="3190">
                  <c:v>-5.8301777348649715</c:v>
                </c:pt>
                <c:pt idx="3191">
                  <c:v>-5.82801998981778</c:v>
                </c:pt>
                <c:pt idx="3192">
                  <c:v>-5.8258514805209147</c:v>
                </c:pt>
                <c:pt idx="3193">
                  <c:v>-5.8236723310153993</c:v>
                </c:pt>
                <c:pt idx="3194">
                  <c:v>-5.8214826667066477</c:v>
                </c:pt>
                <c:pt idx="3195">
                  <c:v>-5.8192826143446572</c:v>
                </c:pt>
                <c:pt idx="3196">
                  <c:v>-5.8170723020039965</c:v>
                </c:pt>
                <c:pt idx="3197">
                  <c:v>-5.8148518590635847</c:v>
                </c:pt>
                <c:pt idx="3198">
                  <c:v>-5.8126214161862553</c:v>
                </c:pt>
                <c:pt idx="3199">
                  <c:v>-5.8103811052981209</c:v>
                </c:pt>
                <c:pt idx="3200">
                  <c:v>-5.808131059567744</c:v>
                </c:pt>
                <c:pt idx="3201">
                  <c:v>-5.8058714133851144</c:v>
                </c:pt>
                <c:pt idx="3202">
                  <c:v>-5.80360230234042</c:v>
                </c:pt>
                <c:pt idx="3203">
                  <c:v>-5.8013238632026267</c:v>
                </c:pt>
                <c:pt idx="3204">
                  <c:v>-5.7990362338979091</c:v>
                </c:pt>
                <c:pt idx="3205">
                  <c:v>-5.7967395534878392</c:v>
                </c:pt>
                <c:pt idx="3206">
                  <c:v>-5.7944339621474414</c:v>
                </c:pt>
                <c:pt idx="3207">
                  <c:v>-5.792119601143062</c:v>
                </c:pt>
                <c:pt idx="3208">
                  <c:v>-5.7897966128100498</c:v>
                </c:pt>
                <c:pt idx="3209">
                  <c:v>-5.7874651405302906</c:v>
                </c:pt>
                <c:pt idx="3210">
                  <c:v>-5.785125328709559</c:v>
                </c:pt>
                <c:pt idx="3211">
                  <c:v>-5.7827773227547121</c:v>
                </c:pt>
                <c:pt idx="3212">
                  <c:v>-5.7804212690507377</c:v>
                </c:pt>
                <c:pt idx="3213">
                  <c:v>-5.7780573149376346</c:v>
                </c:pt>
                <c:pt idx="3214">
                  <c:v>-5.7756856086871382</c:v>
                </c:pt>
                <c:pt idx="3215">
                  <c:v>-5.7733062994793158</c:v>
                </c:pt>
                <c:pt idx="3216">
                  <c:v>-5.7709195373790125</c:v>
                </c:pt>
                <c:pt idx="3217">
                  <c:v>-5.7685254733121436</c:v>
                </c:pt>
                <c:pt idx="3218">
                  <c:v>-5.7661242590418578</c:v>
                </c:pt>
                <c:pt idx="3219">
                  <c:v>-5.7637160471445981</c:v>
                </c:pt>
                <c:pt idx="3220">
                  <c:v>-5.7613009909859771</c:v>
                </c:pt>
                <c:pt idx="3221">
                  <c:v>-5.7588792446965753</c:v>
                </c:pt>
                <c:pt idx="3222">
                  <c:v>-5.7564509631476071</c:v>
                </c:pt>
                <c:pt idx="3223">
                  <c:v>-5.7540163019264456</c:v>
                </c:pt>
                <c:pt idx="3224">
                  <c:v>-5.7515754173120719</c:v>
                </c:pt>
                <c:pt idx="3225">
                  <c:v>-5.7491284662503874</c:v>
                </c:pt>
                <c:pt idx="3226">
                  <c:v>-5.7466756063294335</c:v>
                </c:pt>
                <c:pt idx="3227">
                  <c:v>-5.7442169957545053</c:v>
                </c:pt>
                <c:pt idx="3228">
                  <c:v>-5.7417527933231662</c:v>
                </c:pt>
                <c:pt idx="3229">
                  <c:v>-5.7392831584001893</c:v>
                </c:pt>
                <c:pt idx="3230">
                  <c:v>-5.7368082508923584</c:v>
                </c:pt>
                <c:pt idx="3231">
                  <c:v>-5.7343282312232455</c:v>
                </c:pt>
                <c:pt idx="3232">
                  <c:v>-5.7318432603078771</c:v>
                </c:pt>
                <c:pt idx="3233">
                  <c:v>-5.729353499527301</c:v>
                </c:pt>
                <c:pt idx="3234">
                  <c:v>-5.7268591107031233</c:v>
                </c:pt>
                <c:pt idx="3235">
                  <c:v>-5.7243602560719546</c:v>
                </c:pt>
                <c:pt idx="3236">
                  <c:v>-5.7218570982597736</c:v>
                </c:pt>
                <c:pt idx="3237">
                  <c:v>-5.7193498002562668</c:v>
                </c:pt>
                <c:pt idx="3238">
                  <c:v>-5.7168385253890808</c:v>
                </c:pt>
                <c:pt idx="3239">
                  <c:v>-5.7143234372980238</c:v>
                </c:pt>
                <c:pt idx="3240">
                  <c:v>-5.7118046999092433</c:v>
                </c:pt>
                <c:pt idx="3241">
                  <c:v>-5.709282477409328</c:v>
                </c:pt>
                <c:pt idx="3242">
                  <c:v>-5.706756934219376</c:v>
                </c:pt>
                <c:pt idx="3243">
                  <c:v>-5.7042282349690447</c:v>
                </c:pt>
                <c:pt idx="3244">
                  <c:v>-5.7016965444705434</c:v>
                </c:pt>
                <c:pt idx="3245">
                  <c:v>-5.6991620276926165</c:v>
                </c:pt>
                <c:pt idx="3246">
                  <c:v>-5.6966248497344765</c:v>
                </c:pt>
                <c:pt idx="3247">
                  <c:v>-5.6940851757997564</c:v>
                </c:pt>
                <c:pt idx="3248">
                  <c:v>-5.6915431711704016</c:v>
                </c:pt>
                <c:pt idx="3249">
                  <c:v>-5.68899900118058</c:v>
                </c:pt>
                <c:pt idx="3250">
                  <c:v>-5.6885471688094311</c:v>
                </c:pt>
                <c:pt idx="3251">
                  <c:v>-5.6880931734393467</c:v>
                </c:pt>
                <c:pt idx="3252">
                  <c:v>-5.6876368473750007</c:v>
                </c:pt>
                <c:pt idx="3253">
                  <c:v>-5.6871780253344424</c:v>
                </c:pt>
                <c:pt idx="3254">
                  <c:v>-5.6867165421140484</c:v>
                </c:pt>
                <c:pt idx="3255">
                  <c:v>-5.6862522326145974</c:v>
                </c:pt>
                <c:pt idx="3256">
                  <c:v>-5.6857849318673486</c:v>
                </c:pt>
                <c:pt idx="3257">
                  <c:v>-5.6853144750600935</c:v>
                </c:pt>
                <c:pt idx="3258">
                  <c:v>-5.6848406975631738</c:v>
                </c:pt>
                <c:pt idx="3259">
                  <c:v>-5.6843634349554861</c:v>
                </c:pt>
                <c:pt idx="3260">
                  <c:v>-5.6838825230504444</c:v>
                </c:pt>
                <c:pt idx="3261">
                  <c:v>-5.6833977979219066</c:v>
                </c:pt>
                <c:pt idx="3262">
                  <c:v>-5.6829090959300528</c:v>
                </c:pt>
                <c:pt idx="3263">
                  <c:v>-5.6824162537472436</c:v>
                </c:pt>
                <c:pt idx="3264">
                  <c:v>-5.6819191083837914</c:v>
                </c:pt>
                <c:pt idx="3265">
                  <c:v>-5.6814174972137081</c:v>
                </c:pt>
                <c:pt idx="3266">
                  <c:v>-5.6809112580003953</c:v>
                </c:pt>
                <c:pt idx="3267">
                  <c:v>-5.6804002289222382</c:v>
                </c:pt>
                <c:pt idx="3268">
                  <c:v>-5.6798842485981842</c:v>
                </c:pt>
                <c:pt idx="3269">
                  <c:v>-5.6793631561132125</c:v>
                </c:pt>
                <c:pt idx="3270">
                  <c:v>-5.6788367910437509</c:v>
                </c:pt>
                <c:pt idx="3271">
                  <c:v>-5.678304993483005</c:v>
                </c:pt>
                <c:pt idx="3272">
                  <c:v>-5.6777676040662115</c:v>
                </c:pt>
                <c:pt idx="3273">
                  <c:v>-5.6772244639958132</c:v>
                </c:pt>
                <c:pt idx="3274">
                  <c:v>-5.67667541506649</c:v>
                </c:pt>
                <c:pt idx="3275">
                  <c:v>-5.6761202996902078</c:v>
                </c:pt>
                <c:pt idx="3276">
                  <c:v>-5.6755589609210704</c:v>
                </c:pt>
                <c:pt idx="3277">
                  <c:v>-5.6749912424800915</c:v>
                </c:pt>
                <c:pt idx="3278">
                  <c:v>-5.674416988779889</c:v>
                </c:pt>
                <c:pt idx="3279">
                  <c:v>-5.6738360449492582</c:v>
                </c:pt>
                <c:pt idx="3280">
                  <c:v>-5.6732482568576161</c:v>
                </c:pt>
                <c:pt idx="3281">
                  <c:v>-5.6726534711393386</c:v>
                </c:pt>
                <c:pt idx="3282">
                  <c:v>-5.6720515352179968</c:v>
                </c:pt>
                <c:pt idx="3283">
                  <c:v>-5.6714422973304259</c:v>
                </c:pt>
                <c:pt idx="3284">
                  <c:v>-5.6708256065507081</c:v>
                </c:pt>
                <c:pt idx="3285">
                  <c:v>-5.6702013128140063</c:v>
                </c:pt>
                <c:pt idx="3286">
                  <c:v>-5.6695692669402495</c:v>
                </c:pt>
                <c:pt idx="3287">
                  <c:v>-5.6689293206576918</c:v>
                </c:pt>
                <c:pt idx="3288">
                  <c:v>-5.6682813266263405</c:v>
                </c:pt>
                <c:pt idx="3289">
                  <c:v>-5.6676251384612026</c:v>
                </c:pt>
                <c:pt idx="3290">
                  <c:v>-5.6669606107554191</c:v>
                </c:pt>
                <c:pt idx="3291">
                  <c:v>-5.666287599103212</c:v>
                </c:pt>
                <c:pt idx="3292">
                  <c:v>-5.6656059601226954</c:v>
                </c:pt>
                <c:pt idx="3293">
                  <c:v>-5.6649155514785141</c:v>
                </c:pt>
                <c:pt idx="3294">
                  <c:v>-5.6642162319043257</c:v>
                </c:pt>
                <c:pt idx="3295">
                  <c:v>-5.6635078612251011</c:v>
                </c:pt>
                <c:pt idx="3296">
                  <c:v>-5.6627903003792577</c:v>
                </c:pt>
                <c:pt idx="3297">
                  <c:v>-5.6620634114406325</c:v>
                </c:pt>
                <c:pt idx="3298">
                  <c:v>-5.6613270576402481</c:v>
                </c:pt>
                <c:pt idx="3299">
                  <c:v>-5.6605811033879156</c:v>
                </c:pt>
                <c:pt idx="3300">
                  <c:v>-5.6598254142936382</c:v>
                </c:pt>
                <c:pt idx="3301">
                  <c:v>-5.6590598571888595</c:v>
                </c:pt>
                <c:pt idx="3302">
                  <c:v>-5.6582843001474572</c:v>
                </c:pt>
                <c:pt idx="3303">
                  <c:v>-5.6574986125065934</c:v>
                </c:pt>
                <c:pt idx="3304">
                  <c:v>-5.6567026648873533</c:v>
                </c:pt>
                <c:pt idx="3305">
                  <c:v>-5.6558963292151638</c:v>
                </c:pt>
                <c:pt idx="3306">
                  <c:v>-5.6550794787400172</c:v>
                </c:pt>
                <c:pt idx="3307">
                  <c:v>-5.6542519880565036</c:v>
                </c:pt>
                <c:pt idx="3308">
                  <c:v>-5.6534137331235952</c:v>
                </c:pt>
                <c:pt idx="3309">
                  <c:v>-5.6525645912842366</c:v>
                </c:pt>
                <c:pt idx="3310">
                  <c:v>-5.6517044412847319</c:v>
                </c:pt>
                <c:pt idx="3311">
                  <c:v>-5.6508331632938624</c:v>
                </c:pt>
                <c:pt idx="3312">
                  <c:v>-5.6499506389218332</c:v>
                </c:pt>
                <c:pt idx="3313">
                  <c:v>-5.6490567512389616</c:v>
                </c:pt>
                <c:pt idx="3314">
                  <c:v>-5.6481513847941347</c:v>
                </c:pt>
                <c:pt idx="3315">
                  <c:v>-5.6472344256330453</c:v>
                </c:pt>
                <c:pt idx="3316">
                  <c:v>-5.6463057613162011</c:v>
                </c:pt>
                <c:pt idx="3317">
                  <c:v>-5.6453652809366526</c:v>
                </c:pt>
                <c:pt idx="3318">
                  <c:v>-5.6444128751375136</c:v>
                </c:pt>
                <c:pt idx="3319">
                  <c:v>-5.6434484361292583</c:v>
                </c:pt>
                <c:pt idx="3320">
                  <c:v>-5.6424718577067043</c:v>
                </c:pt>
                <c:pt idx="3321">
                  <c:v>-5.6414830352658036</c:v>
                </c:pt>
                <c:pt idx="3322">
                  <c:v>-5.6404818658201661</c:v>
                </c:pt>
                <c:pt idx="3323">
                  <c:v>-5.6394682480173062</c:v>
                </c:pt>
                <c:pt idx="3324">
                  <c:v>-5.6384420821546541</c:v>
                </c:pt>
                <c:pt idx="3325">
                  <c:v>-5.6374032701952963</c:v>
                </c:pt>
                <c:pt idx="3326">
                  <c:v>-5.6363517157834746</c:v>
                </c:pt>
                <c:pt idx="3327">
                  <c:v>-5.6352873242597825</c:v>
                </c:pt>
                <c:pt idx="3328">
                  <c:v>-5.634210002676113</c:v>
                </c:pt>
                <c:pt idx="3329">
                  <c:v>-5.6331196598103555</c:v>
                </c:pt>
                <c:pt idx="3330">
                  <c:v>-5.6320162061807748</c:v>
                </c:pt>
                <c:pt idx="3331">
                  <c:v>-5.6308995540601545</c:v>
                </c:pt>
                <c:pt idx="3332">
                  <c:v>-5.6297696174896625</c:v>
                </c:pt>
                <c:pt idx="3333">
                  <c:v>-5.6286263122923987</c:v>
                </c:pt>
                <c:pt idx="3334">
                  <c:v>-5.6274695560867096</c:v>
                </c:pt>
                <c:pt idx="3335">
                  <c:v>-5.6262992682991824</c:v>
                </c:pt>
                <c:pt idx="3336">
                  <c:v>-5.6251153701773777</c:v>
                </c:pt>
                <c:pt idx="3337">
                  <c:v>-5.623917784802261</c:v>
                </c:pt>
                <c:pt idx="3338">
                  <c:v>-5.6227064371003603</c:v>
                </c:pt>
                <c:pt idx="3339">
                  <c:v>-5.6214812538555918</c:v>
                </c:pt>
                <c:pt idx="3340">
                  <c:v>-5.6202421637208575</c:v>
                </c:pt>
                <c:pt idx="3341">
                  <c:v>-5.6189890972292904</c:v>
                </c:pt>
                <c:pt idx="3342">
                  <c:v>-5.6177219868052282</c:v>
                </c:pt>
                <c:pt idx="3343">
                  <c:v>-5.6164407667748835</c:v>
                </c:pt>
                <c:pt idx="3344">
                  <c:v>-5.6151453733767243</c:v>
                </c:pt>
                <c:pt idx="3345">
                  <c:v>-5.6138357447715244</c:v>
                </c:pt>
                <c:pt idx="3346">
                  <c:v>-5.6125118210521387</c:v>
                </c:pt>
                <c:pt idx="3347">
                  <c:v>-5.6111735442529778</c:v>
                </c:pt>
                <c:pt idx="3348">
                  <c:v>-5.6098208583591278</c:v>
                </c:pt>
                <c:pt idx="3349">
                  <c:v>-5.6084537093152269</c:v>
                </c:pt>
                <c:pt idx="3350">
                  <c:v>-5.6070720450339806</c:v>
                </c:pt>
                <c:pt idx="3351">
                  <c:v>-5.6056758154044068</c:v>
                </c:pt>
                <c:pt idx="3352">
                  <c:v>-5.6042649722997275</c:v>
                </c:pt>
                <c:pt idx="3353">
                  <c:v>-5.6028394695849792</c:v>
                </c:pt>
                <c:pt idx="3354">
                  <c:v>-5.6013992631243088</c:v>
                </c:pt>
                <c:pt idx="3355">
                  <c:v>-5.599944310787917</c:v>
                </c:pt>
                <c:pt idx="3356">
                  <c:v>-5.5984745724587324</c:v>
                </c:pt>
                <c:pt idx="3357">
                  <c:v>-5.5969900100387457</c:v>
                </c:pt>
                <c:pt idx="3358">
                  <c:v>-5.5954905874550098</c:v>
                </c:pt>
                <c:pt idx="3359">
                  <c:v>-5.5939762706653537</c:v>
                </c:pt>
                <c:pt idx="3360">
                  <c:v>-5.5924470276637521</c:v>
                </c:pt>
                <c:pt idx="3361">
                  <c:v>-5.5909028284853699</c:v>
                </c:pt>
                <c:pt idx="3362">
                  <c:v>-5.5893436452113088</c:v>
                </c:pt>
                <c:pt idx="3363">
                  <c:v>-5.5877694519730134</c:v>
                </c:pt>
                <c:pt idx="3364">
                  <c:v>-5.5861802249563439</c:v>
                </c:pt>
                <c:pt idx="3365">
                  <c:v>-5.5845759424053449</c:v>
                </c:pt>
                <c:pt idx="3366">
                  <c:v>-5.582956584625693</c:v>
                </c:pt>
                <c:pt idx="3367">
                  <c:v>-5.5813221339877872</c:v>
                </c:pt>
                <c:pt idx="3368">
                  <c:v>-5.5796725749295337</c:v>
                </c:pt>
                <c:pt idx="3369">
                  <c:v>-5.5780078939588238</c:v>
                </c:pt>
                <c:pt idx="3370">
                  <c:v>-5.576328079655644</c:v>
                </c:pt>
                <c:pt idx="3371">
                  <c:v>-5.5746331226738812</c:v>
                </c:pt>
                <c:pt idx="3372">
                  <c:v>-5.572923015742818</c:v>
                </c:pt>
                <c:pt idx="3373">
                  <c:v>-5.5711977536682529</c:v>
                </c:pt>
                <c:pt idx="3374">
                  <c:v>-5.569457333333335</c:v>
                </c:pt>
                <c:pt idx="3375">
                  <c:v>-5.567701753699061</c:v>
                </c:pt>
                <c:pt idx="3376">
                  <c:v>-5.5659310158044359</c:v>
                </c:pt>
                <c:pt idx="3377">
                  <c:v>-5.5641451227662975</c:v>
                </c:pt>
                <c:pt idx="3378">
                  <c:v>-5.5623440797788382</c:v>
                </c:pt>
                <c:pt idx="3379">
                  <c:v>-5.5605278941127816</c:v>
                </c:pt>
                <c:pt idx="3380">
                  <c:v>-5.5586965751142294</c:v>
                </c:pt>
                <c:pt idx="3381">
                  <c:v>-5.5568501342031889</c:v>
                </c:pt>
                <c:pt idx="3382">
                  <c:v>-5.5549885848717739</c:v>
                </c:pt>
                <c:pt idx="3383">
                  <c:v>-5.5531119426820608</c:v>
                </c:pt>
                <c:pt idx="3384">
                  <c:v>-5.5512202252636476</c:v>
                </c:pt>
                <c:pt idx="3385">
                  <c:v>-5.5493134523108631</c:v>
                </c:pt>
                <c:pt idx="3386">
                  <c:v>-5.5473916455796513</c:v>
                </c:pt>
                <c:pt idx="3387">
                  <c:v>-5.5454548288841412</c:v>
                </c:pt>
                <c:pt idx="3388">
                  <c:v>-5.5435030280928945</c:v>
                </c:pt>
                <c:pt idx="3389">
                  <c:v>-5.5415362711247989</c:v>
                </c:pt>
                <c:pt idx="3390">
                  <c:v>-5.5395545879446821</c:v>
                </c:pt>
                <c:pt idx="3391">
                  <c:v>-5.5375580105585707</c:v>
                </c:pt>
                <c:pt idx="3392">
                  <c:v>-5.5355465730086264</c:v>
                </c:pt>
                <c:pt idx="3393">
                  <c:v>-5.5335203113677922</c:v>
                </c:pt>
                <c:pt idx="3394">
                  <c:v>-5.5314792637340746</c:v>
                </c:pt>
                <c:pt idx="3395">
                  <c:v>-5.5294234702245433</c:v>
                </c:pt>
                <c:pt idx="3396">
                  <c:v>-5.5273529729689796</c:v>
                </c:pt>
                <c:pt idx="3397">
                  <c:v>-5.5252678161032494</c:v>
                </c:pt>
                <c:pt idx="3398">
                  <c:v>-5.5231680457623025</c:v>
                </c:pt>
                <c:pt idx="3399">
                  <c:v>-5.5210537100729109</c:v>
                </c:pt>
                <c:pt idx="3400">
                  <c:v>-5.5189248591460549</c:v>
                </c:pt>
                <c:pt idx="3401">
                  <c:v>-5.5167815450690254</c:v>
                </c:pt>
                <c:pt idx="3402">
                  <c:v>-5.5146238218971808</c:v>
                </c:pt>
                <c:pt idx="3403">
                  <c:v>-5.5124517456454161</c:v>
                </c:pt>
                <c:pt idx="3404">
                  <c:v>-5.5102653742793368</c:v>
                </c:pt>
                <c:pt idx="3405">
                  <c:v>-5.5080647677060695</c:v>
                </c:pt>
                <c:pt idx="3406">
                  <c:v>-5.5058499877648428</c:v>
                </c:pt>
                <c:pt idx="3407">
                  <c:v>-5.5036210982171818</c:v>
                </c:pt>
                <c:pt idx="3408">
                  <c:v>-5.5013781647368702</c:v>
                </c:pt>
                <c:pt idx="3409">
                  <c:v>-5.4991212548995616</c:v>
                </c:pt>
                <c:pt idx="3410">
                  <c:v>-5.4968504381721273</c:v>
                </c:pt>
                <c:pt idx="3411">
                  <c:v>-5.4945657859016599</c:v>
                </c:pt>
                <c:pt idx="3412">
                  <c:v>-5.4922673713042247</c:v>
                </c:pt>
                <c:pt idx="3413">
                  <c:v>-5.4899552694533043</c:v>
                </c:pt>
                <c:pt idx="3414">
                  <c:v>-5.4876295572679261</c:v>
                </c:pt>
                <c:pt idx="3415">
                  <c:v>-5.4852903135005198</c:v>
                </c:pt>
                <c:pt idx="3416">
                  <c:v>-5.4829376187244998</c:v>
                </c:pt>
                <c:pt idx="3417">
                  <c:v>-5.4805715553215135</c:v>
                </c:pt>
                <c:pt idx="3418">
                  <c:v>-5.4781922074684513</c:v>
                </c:pt>
                <c:pt idx="3419">
                  <c:v>-5.4757996611241531</c:v>
                </c:pt>
                <c:pt idx="3420">
                  <c:v>-5.4733940040158249</c:v>
                </c:pt>
                <c:pt idx="3421">
                  <c:v>-5.4709753256251892</c:v>
                </c:pt>
                <c:pt idx="3422">
                  <c:v>-5.4685437171743665</c:v>
                </c:pt>
                <c:pt idx="3423">
                  <c:v>-5.4660992716114514</c:v>
                </c:pt>
                <c:pt idx="3424">
                  <c:v>-5.4636420835958504</c:v>
                </c:pt>
                <c:pt idx="3425">
                  <c:v>-5.4611722494833153</c:v>
                </c:pt>
                <c:pt idx="3426">
                  <c:v>-5.4586898673107589</c:v>
                </c:pt>
                <c:pt idx="3427">
                  <c:v>-5.456195036780743</c:v>
                </c:pt>
                <c:pt idx="3428">
                  <c:v>-5.4536878592457469</c:v>
                </c:pt>
                <c:pt idx="3429">
                  <c:v>-5.4511684376921652</c:v>
                </c:pt>
                <c:pt idx="3430">
                  <c:v>-5.4486368767240396</c:v>
                </c:pt>
                <c:pt idx="3431">
                  <c:v>-5.4460932825465411</c:v>
                </c:pt>
                <c:pt idx="3432">
                  <c:v>-5.443537762949207</c:v>
                </c:pt>
                <c:pt idx="3433">
                  <c:v>-5.4409704272889101</c:v>
                </c:pt>
                <c:pt idx="3434">
                  <c:v>-5.4383913864725857</c:v>
                </c:pt>
                <c:pt idx="3435">
                  <c:v>-5.4358007529397439</c:v>
                </c:pt>
                <c:pt idx="3436">
                  <c:v>-5.4331986406446759</c:v>
                </c:pt>
                <c:pt idx="3437">
                  <c:v>-5.4305851650384911</c:v>
                </c:pt>
                <c:pt idx="3438">
                  <c:v>-5.4279604430508721</c:v>
                </c:pt>
                <c:pt idx="3439">
                  <c:v>-5.4253245930716147</c:v>
                </c:pt>
                <c:pt idx="3440">
                  <c:v>-5.4226777349319164</c:v>
                </c:pt>
                <c:pt idx="3441">
                  <c:v>-5.4200199898854917</c:v>
                </c:pt>
                <c:pt idx="3442">
                  <c:v>-5.4173514805893817</c:v>
                </c:pt>
                <c:pt idx="3443">
                  <c:v>-5.414672331084609</c:v>
                </c:pt>
                <c:pt idx="3444">
                  <c:v>-5.4119826667765905</c:v>
                </c:pt>
                <c:pt idx="3445">
                  <c:v>-5.4092826144153214</c:v>
                </c:pt>
                <c:pt idx="3446">
                  <c:v>-5.4065723020753707</c:v>
                </c:pt>
                <c:pt idx="3447">
                  <c:v>-5.4038518591356599</c:v>
                </c:pt>
                <c:pt idx="3448">
                  <c:v>-5.4011214162590164</c:v>
                </c:pt>
                <c:pt idx="3449">
                  <c:v>-5.3983811053715502</c:v>
                </c:pt>
                <c:pt idx="3450">
                  <c:v>-5.395631059641846</c:v>
                </c:pt>
                <c:pt idx="3451">
                  <c:v>-5.3928714134598623</c:v>
                </c:pt>
                <c:pt idx="3452">
                  <c:v>-5.3901023024158068</c:v>
                </c:pt>
                <c:pt idx="3453">
                  <c:v>-5.3873238632786435</c:v>
                </c:pt>
                <c:pt idx="3454">
                  <c:v>-5.3845362339745435</c:v>
                </c:pt>
                <c:pt idx="3455">
                  <c:v>-5.3817395535650769</c:v>
                </c:pt>
                <c:pt idx="3456">
                  <c:v>-5.3789339622252736</c:v>
                </c:pt>
                <c:pt idx="3457">
                  <c:v>-5.3761196012214736</c:v>
                </c:pt>
                <c:pt idx="3458">
                  <c:v>-5.3732966128890318</c:v>
                </c:pt>
                <c:pt idx="3459">
                  <c:v>-5.370465140609828</c:v>
                </c:pt>
                <c:pt idx="3460">
                  <c:v>-5.3676253287896385</c:v>
                </c:pt>
                <c:pt idx="3461">
                  <c:v>-5.364777322835323</c:v>
                </c:pt>
                <c:pt idx="3462">
                  <c:v>-5.3619212691318658</c:v>
                </c:pt>
                <c:pt idx="3463">
                  <c:v>-5.3590573150192684</c:v>
                </c:pt>
                <c:pt idx="3464">
                  <c:v>-5.3561856087692643</c:v>
                </c:pt>
                <c:pt idx="3465">
                  <c:v>-5.3533062995619209</c:v>
                </c:pt>
                <c:pt idx="3466">
                  <c:v>-5.3504195374620842</c:v>
                </c:pt>
                <c:pt idx="3467">
                  <c:v>-5.347525473395665</c:v>
                </c:pt>
                <c:pt idx="3468">
                  <c:v>-5.3446242591258208</c:v>
                </c:pt>
                <c:pt idx="3469">
                  <c:v>-5.3417160472289869</c:v>
                </c:pt>
                <c:pt idx="3470">
                  <c:v>-5.3388009910707801</c:v>
                </c:pt>
                <c:pt idx="3471">
                  <c:v>-5.3358792447817782</c:v>
                </c:pt>
                <c:pt idx="3472">
                  <c:v>-5.3329509632331957</c:v>
                </c:pt>
                <c:pt idx="3473">
                  <c:v>-5.3300163020124085</c:v>
                </c:pt>
                <c:pt idx="3474">
                  <c:v>-5.3270754173983939</c:v>
                </c:pt>
                <c:pt idx="3475">
                  <c:v>-5.3241284663370534</c:v>
                </c:pt>
                <c:pt idx="3476">
                  <c:v>-5.3211756064164328</c:v>
                </c:pt>
                <c:pt idx="3477">
                  <c:v>-5.3182169958418219</c:v>
                </c:pt>
                <c:pt idx="3478">
                  <c:v>-5.3152527934107887</c:v>
                </c:pt>
                <c:pt idx="3479">
                  <c:v>-5.3122831584881025</c:v>
                </c:pt>
                <c:pt idx="3480">
                  <c:v>-5.3093082509805472</c:v>
                </c:pt>
                <c:pt idx="3481">
                  <c:v>-5.3063282313116975</c:v>
                </c:pt>
                <c:pt idx="3482">
                  <c:v>-5.303343260396578</c:v>
                </c:pt>
                <c:pt idx="3483">
                  <c:v>-5.3003534996162367</c:v>
                </c:pt>
                <c:pt idx="3484">
                  <c:v>-5.2973591107922786</c:v>
                </c:pt>
                <c:pt idx="3485">
                  <c:v>-5.2943602561613172</c:v>
                </c:pt>
                <c:pt idx="3486">
                  <c:v>-5.2913570983493283</c:v>
                </c:pt>
                <c:pt idx="3487">
                  <c:v>-5.2883498003459986</c:v>
                </c:pt>
                <c:pt idx="3488">
                  <c:v>-5.285338525478978</c:v>
                </c:pt>
                <c:pt idx="3489">
                  <c:v>-5.2823234373880741</c:v>
                </c:pt>
                <c:pt idx="3490">
                  <c:v>-5.279304699999428</c:v>
                </c:pt>
                <c:pt idx="3491">
                  <c:v>-5.2762824774996311</c:v>
                </c:pt>
                <c:pt idx="3492">
                  <c:v>-5.2732569343097895</c:v>
                </c:pt>
                <c:pt idx="3493">
                  <c:v>-5.2702282350595393</c:v>
                </c:pt>
                <c:pt idx="3494">
                  <c:v>-5.2671965445611288</c:v>
                </c:pt>
                <c:pt idx="3495">
                  <c:v>-5.2641620277832555</c:v>
                </c:pt>
                <c:pt idx="3496">
                  <c:v>-5.2611248498251628</c:v>
                </c:pt>
                <c:pt idx="3497">
                  <c:v>-5.2580851758904821</c:v>
                </c:pt>
                <c:pt idx="3498">
                  <c:v>-5.2550431712611481</c:v>
                </c:pt>
                <c:pt idx="3499">
                  <c:v>-5.2519990012713347</c:v>
                </c:pt>
                <c:pt idx="3500">
                  <c:v>-5.2510471687186229</c:v>
                </c:pt>
                <c:pt idx="3501">
                  <c:v>-5.2500931733485601</c:v>
                </c:pt>
                <c:pt idx="3502">
                  <c:v>-5.249136847284249</c:v>
                </c:pt>
                <c:pt idx="3503">
                  <c:v>-5.2481780252437407</c:v>
                </c:pt>
                <c:pt idx="3504">
                  <c:v>-5.2472165420234118</c:v>
                </c:pt>
                <c:pt idx="3505">
                  <c:v>-5.2462522325240402</c:v>
                </c:pt>
                <c:pt idx="3506">
                  <c:v>-5.2452849317768839</c:v>
                </c:pt>
                <c:pt idx="3507">
                  <c:v>-5.2443144749697375</c:v>
                </c:pt>
                <c:pt idx="3508">
                  <c:v>-5.2433406974729362</c:v>
                </c:pt>
                <c:pt idx="3509">
                  <c:v>-5.2423634348653856</c:v>
                </c:pt>
                <c:pt idx="3510">
                  <c:v>-5.241382522960496</c:v>
                </c:pt>
                <c:pt idx="3511">
                  <c:v>-5.240397797832121</c:v>
                </c:pt>
                <c:pt idx="3512">
                  <c:v>-5.2394090958404469</c:v>
                </c:pt>
                <c:pt idx="3513">
                  <c:v>-5.238416253657828</c:v>
                </c:pt>
                <c:pt idx="3514">
                  <c:v>-5.2374191082945858</c:v>
                </c:pt>
                <c:pt idx="3515">
                  <c:v>-5.2364174971247222</c:v>
                </c:pt>
                <c:pt idx="3516">
                  <c:v>-5.235411257911645</c:v>
                </c:pt>
                <c:pt idx="3517">
                  <c:v>-5.2344002288337386</c:v>
                </c:pt>
                <c:pt idx="3518">
                  <c:v>-5.2333842485099433</c:v>
                </c:pt>
                <c:pt idx="3519">
                  <c:v>-5.2323631560252499</c:v>
                </c:pt>
                <c:pt idx="3520">
                  <c:v>-5.23133679095608</c:v>
                </c:pt>
                <c:pt idx="3521">
                  <c:v>-5.2303049933956371</c:v>
                </c:pt>
                <c:pt idx="3522">
                  <c:v>-5.2292676039791637</c:v>
                </c:pt>
                <c:pt idx="3523">
                  <c:v>-5.2282244639090854</c:v>
                </c:pt>
                <c:pt idx="3524">
                  <c:v>-5.2271754149801088</c:v>
                </c:pt>
                <c:pt idx="3525">
                  <c:v>-5.2261202996041867</c:v>
                </c:pt>
                <c:pt idx="3526">
                  <c:v>-5.2250589608354225</c:v>
                </c:pt>
                <c:pt idx="3527">
                  <c:v>-5.2239912423948294</c:v>
                </c:pt>
                <c:pt idx="3528">
                  <c:v>-5.2229169886950269</c:v>
                </c:pt>
                <c:pt idx="3529">
                  <c:v>-5.2218360448648102</c:v>
                </c:pt>
                <c:pt idx="3530">
                  <c:v>-5.2207482567735948</c:v>
                </c:pt>
                <c:pt idx="3531">
                  <c:v>-5.2196534710557581</c:v>
                </c:pt>
                <c:pt idx="3532">
                  <c:v>-5.2185515351348695</c:v>
                </c:pt>
                <c:pt idx="3533">
                  <c:v>-5.2174422972477634</c:v>
                </c:pt>
                <c:pt idx="3534">
                  <c:v>-5.2163256064685255</c:v>
                </c:pt>
                <c:pt idx="3535">
                  <c:v>-5.2152013127323169</c:v>
                </c:pt>
                <c:pt idx="3536">
                  <c:v>-5.2140692668590649</c:v>
                </c:pt>
                <c:pt idx="3537">
                  <c:v>-5.2129293205770262</c:v>
                </c:pt>
                <c:pt idx="3538">
                  <c:v>-5.2117813265462045</c:v>
                </c:pt>
                <c:pt idx="3539">
                  <c:v>-5.210625138381614</c:v>
                </c:pt>
                <c:pt idx="3540">
                  <c:v>-5.2094606106763823</c:v>
                </c:pt>
                <c:pt idx="3541">
                  <c:v>-5.2082875990247448</c:v>
                </c:pt>
                <c:pt idx="3542">
                  <c:v>-5.2071059600448129</c:v>
                </c:pt>
                <c:pt idx="3543">
                  <c:v>-5.2059155514012208</c:v>
                </c:pt>
                <c:pt idx="3544">
                  <c:v>-5.2047162318276392</c:v>
                </c:pt>
                <c:pt idx="3545">
                  <c:v>-5.2035078611490331</c:v>
                </c:pt>
                <c:pt idx="3546">
                  <c:v>-5.2022903003038188</c:v>
                </c:pt>
                <c:pt idx="3547">
                  <c:v>-5.2010634113658343</c:v>
                </c:pt>
                <c:pt idx="3548">
                  <c:v>-5.1998270575661012</c:v>
                </c:pt>
                <c:pt idx="3549">
                  <c:v>-5.198581103314436</c:v>
                </c:pt>
                <c:pt idx="3550">
                  <c:v>-5.1973254142208365</c:v>
                </c:pt>
                <c:pt idx="3551">
                  <c:v>-5.1960598571167438</c:v>
                </c:pt>
                <c:pt idx="3552">
                  <c:v>-5.1947843000760416</c:v>
                </c:pt>
                <c:pt idx="3553">
                  <c:v>-5.1934986124358877</c:v>
                </c:pt>
                <c:pt idx="3554">
                  <c:v>-5.1922026648173709</c:v>
                </c:pt>
                <c:pt idx="3555">
                  <c:v>-5.1908963291459136</c:v>
                </c:pt>
                <c:pt idx="3556">
                  <c:v>-5.1895794786715097</c:v>
                </c:pt>
                <c:pt idx="3557">
                  <c:v>-5.1882519879887532</c:v>
                </c:pt>
                <c:pt idx="3558">
                  <c:v>-5.1869137330566089</c:v>
                </c:pt>
                <c:pt idx="3559">
                  <c:v>-5.1855645912180277</c:v>
                </c:pt>
                <c:pt idx="3560">
                  <c:v>-5.1842044412193093</c:v>
                </c:pt>
                <c:pt idx="3561">
                  <c:v>-5.1828331632292359</c:v>
                </c:pt>
                <c:pt idx="3562">
                  <c:v>-5.1814506388580153</c:v>
                </c:pt>
                <c:pt idx="3563">
                  <c:v>-5.1800567511759592</c:v>
                </c:pt>
                <c:pt idx="3564">
                  <c:v>-5.1786513847319604</c:v>
                </c:pt>
                <c:pt idx="3565">
                  <c:v>-5.177234425571708</c:v>
                </c:pt>
                <c:pt idx="3566">
                  <c:v>-5.1758057612557096</c:v>
                </c:pt>
                <c:pt idx="3567">
                  <c:v>-5.1743652808770122</c:v>
                </c:pt>
                <c:pt idx="3568">
                  <c:v>-5.1729128750787359</c:v>
                </c:pt>
                <c:pt idx="3569">
                  <c:v>-5.1714484360713557</c:v>
                </c:pt>
                <c:pt idx="3570">
                  <c:v>-5.1699718576496867</c:v>
                </c:pt>
                <c:pt idx="3571">
                  <c:v>-5.168483035209678</c:v>
                </c:pt>
                <c:pt idx="3572">
                  <c:v>-5.166981865764944</c:v>
                </c:pt>
                <c:pt idx="3573">
                  <c:v>-5.1654682479629948</c:v>
                </c:pt>
                <c:pt idx="3574">
                  <c:v>-5.1639420821012605</c:v>
                </c:pt>
                <c:pt idx="3575">
                  <c:v>-5.1624032701428302</c:v>
                </c:pt>
                <c:pt idx="3576">
                  <c:v>-5.1608517157319476</c:v>
                </c:pt>
                <c:pt idx="3577">
                  <c:v>-5.159287324209199</c:v>
                </c:pt>
                <c:pt idx="3578">
                  <c:v>-5.1577100026264802</c:v>
                </c:pt>
                <c:pt idx="3579">
                  <c:v>-5.1561196597616821</c:v>
                </c:pt>
                <c:pt idx="3580">
                  <c:v>-5.154516206133068</c:v>
                </c:pt>
                <c:pt idx="3581">
                  <c:v>-5.1528995540134241</c:v>
                </c:pt>
                <c:pt idx="3582">
                  <c:v>-5.1512696174439148</c:v>
                </c:pt>
                <c:pt idx="3583">
                  <c:v>-5.1496263122476416</c:v>
                </c:pt>
                <c:pt idx="3584">
                  <c:v>-5.1479695560429484</c:v>
                </c:pt>
                <c:pt idx="3585">
                  <c:v>-5.1462992682564241</c:v>
                </c:pt>
                <c:pt idx="3586">
                  <c:v>-5.1446153701356314</c:v>
                </c:pt>
                <c:pt idx="3587">
                  <c:v>-5.1429177847615319</c:v>
                </c:pt>
                <c:pt idx="3588">
                  <c:v>-5.1412064370606538</c:v>
                </c:pt>
                <c:pt idx="3589">
                  <c:v>-5.1394812538169159</c:v>
                </c:pt>
                <c:pt idx="3590">
                  <c:v>-5.1377421636832166</c:v>
                </c:pt>
                <c:pt idx="3591">
                  <c:v>-5.1359890971926907</c:v>
                </c:pt>
                <c:pt idx="3592">
                  <c:v>-5.1342219867696777</c:v>
                </c:pt>
                <c:pt idx="3593">
                  <c:v>-5.1324407667403857</c:v>
                </c:pt>
                <c:pt idx="3594">
                  <c:v>-5.1306453733432846</c:v>
                </c:pt>
                <c:pt idx="3595">
                  <c:v>-5.1288357447391473</c:v>
                </c:pt>
                <c:pt idx="3596">
                  <c:v>-5.1270118210208331</c:v>
                </c:pt>
                <c:pt idx="3597">
                  <c:v>-5.1251735442227453</c:v>
                </c:pt>
                <c:pt idx="3598">
                  <c:v>-5.1233208583299747</c:v>
                </c:pt>
                <c:pt idx="3599">
                  <c:v>-5.1214537092871568</c:v>
                </c:pt>
                <c:pt idx="3600">
                  <c:v>-5.119572045006997</c:v>
                </c:pt>
                <c:pt idx="3601">
                  <c:v>-5.1176758153785169</c:v>
                </c:pt>
                <c:pt idx="3602">
                  <c:v>-5.115764972274933</c:v>
                </c:pt>
                <c:pt idx="3603">
                  <c:v>-5.1138394695612845</c:v>
                </c:pt>
                <c:pt idx="3604">
                  <c:v>-5.1118992631017193</c:v>
                </c:pt>
                <c:pt idx="3605">
                  <c:v>-5.1099443107664335</c:v>
                </c:pt>
                <c:pt idx="3606">
                  <c:v>-5.1079745724383594</c:v>
                </c:pt>
                <c:pt idx="3607">
                  <c:v>-5.1059900100194859</c:v>
                </c:pt>
                <c:pt idx="3608">
                  <c:v>-5.1039905874368703</c:v>
                </c:pt>
                <c:pt idx="3609">
                  <c:v>-5.1019762706483336</c:v>
                </c:pt>
                <c:pt idx="3610">
                  <c:v>-5.099947027647854</c:v>
                </c:pt>
                <c:pt idx="3611">
                  <c:v>-5.0979028284705965</c:v>
                </c:pt>
                <c:pt idx="3612">
                  <c:v>-5.0958436451976636</c:v>
                </c:pt>
                <c:pt idx="3613">
                  <c:v>-5.0937694519604957</c:v>
                </c:pt>
                <c:pt idx="3614">
                  <c:v>-5.0916802249449571</c:v>
                </c:pt>
                <c:pt idx="3615">
                  <c:v>-5.0895759423950926</c:v>
                </c:pt>
                <c:pt idx="3616">
                  <c:v>-5.087456584616576</c:v>
                </c:pt>
                <c:pt idx="3617">
                  <c:v>-5.0853221339798074</c:v>
                </c:pt>
                <c:pt idx="3618">
                  <c:v>-5.0831725749226901</c:v>
                </c:pt>
                <c:pt idx="3619">
                  <c:v>-5.08100789395312</c:v>
                </c:pt>
                <c:pt idx="3620">
                  <c:v>-5.0788280796510792</c:v>
                </c:pt>
                <c:pt idx="3621">
                  <c:v>-5.076633122670458</c:v>
                </c:pt>
                <c:pt idx="3622">
                  <c:v>-5.0744230157405354</c:v>
                </c:pt>
                <c:pt idx="3623">
                  <c:v>-5.0721977536671101</c:v>
                </c:pt>
                <c:pt idx="3624">
                  <c:v>-5.0699573333333356</c:v>
                </c:pt>
                <c:pt idx="3625">
                  <c:v>-5.0677017537002031</c:v>
                </c:pt>
                <c:pt idx="3626">
                  <c:v>-5.0654310158067188</c:v>
                </c:pt>
                <c:pt idx="3627">
                  <c:v>-5.0631451227697237</c:v>
                </c:pt>
                <c:pt idx="3628">
                  <c:v>-5.0608440797834042</c:v>
                </c:pt>
                <c:pt idx="3629">
                  <c:v>-5.0585278941184866</c:v>
                </c:pt>
                <c:pt idx="3630">
                  <c:v>-5.0561965751210733</c:v>
                </c:pt>
                <c:pt idx="3631">
                  <c:v>-5.0538501342111699</c:v>
                </c:pt>
                <c:pt idx="3632">
                  <c:v>-5.0514885848808904</c:v>
                </c:pt>
                <c:pt idx="3633">
                  <c:v>-5.0491119426923134</c:v>
                </c:pt>
                <c:pt idx="3634">
                  <c:v>-5.0467202252750321</c:v>
                </c:pt>
                <c:pt idx="3635">
                  <c:v>-5.0443134523233821</c:v>
                </c:pt>
                <c:pt idx="3636">
                  <c:v>-5.0418916455932994</c:v>
                </c:pt>
                <c:pt idx="3637">
                  <c:v>-5.0394548288989167</c:v>
                </c:pt>
                <c:pt idx="3638">
                  <c:v>-5.0370030281087939</c:v>
                </c:pt>
                <c:pt idx="3639">
                  <c:v>-5.034536271141822</c:v>
                </c:pt>
                <c:pt idx="3640">
                  <c:v>-5.0320545879628247</c:v>
                </c:pt>
                <c:pt idx="3641">
                  <c:v>-5.0295580105778281</c:v>
                </c:pt>
                <c:pt idx="3642">
                  <c:v>-5.0270465730290033</c:v>
                </c:pt>
                <c:pt idx="3643">
                  <c:v>-5.0245203113892751</c:v>
                </c:pt>
                <c:pt idx="3644">
                  <c:v>-5.021979263756668</c:v>
                </c:pt>
                <c:pt idx="3645">
                  <c:v>-5.0194234702482383</c:v>
                </c:pt>
                <c:pt idx="3646">
                  <c:v>-5.016852972993779</c:v>
                </c:pt>
                <c:pt idx="3647">
                  <c:v>-5.0142678161291432</c:v>
                </c:pt>
                <c:pt idx="3648">
                  <c:v>-5.0116680457892846</c:v>
                </c:pt>
                <c:pt idx="3649">
                  <c:v>-5.0090537101009858</c:v>
                </c:pt>
                <c:pt idx="3650">
                  <c:v>-5.0064248591752127</c:v>
                </c:pt>
                <c:pt idx="3651">
                  <c:v>-5.0037815450992618</c:v>
                </c:pt>
                <c:pt idx="3652">
                  <c:v>-5.0011238219284895</c:v>
                </c:pt>
                <c:pt idx="3653">
                  <c:v>-4.9984517456777944</c:v>
                </c:pt>
                <c:pt idx="3654">
                  <c:v>-4.9957653743127812</c:v>
                </c:pt>
                <c:pt idx="3655">
                  <c:v>-4.9930647677405773</c:v>
                </c:pt>
                <c:pt idx="3656">
                  <c:v>-4.9903499878003998</c:v>
                </c:pt>
                <c:pt idx="3657">
                  <c:v>-4.9876210982537899</c:v>
                </c:pt>
                <c:pt idx="3658">
                  <c:v>-4.9848781647745142</c:v>
                </c:pt>
                <c:pt idx="3659">
                  <c:v>-4.9821212549382459</c:v>
                </c:pt>
                <c:pt idx="3660">
                  <c:v>-4.979350438211843</c:v>
                </c:pt>
                <c:pt idx="3661">
                  <c:v>-4.9765657859423928</c:v>
                </c:pt>
                <c:pt idx="3662">
                  <c:v>-4.9737673713459802</c:v>
                </c:pt>
                <c:pt idx="3663">
                  <c:v>-4.9709552694960664</c:v>
                </c:pt>
                <c:pt idx="3664">
                  <c:v>-4.9681295573116913</c:v>
                </c:pt>
                <c:pt idx="3665">
                  <c:v>-4.9652903135452888</c:v>
                </c:pt>
                <c:pt idx="3666">
                  <c:v>-4.9624376187702506</c:v>
                </c:pt>
                <c:pt idx="3667">
                  <c:v>-4.9595715553682576</c:v>
                </c:pt>
                <c:pt idx="3668">
                  <c:v>-4.9566922075161619</c:v>
                </c:pt>
                <c:pt idx="3669">
                  <c:v>-4.9537996611728321</c:v>
                </c:pt>
                <c:pt idx="3670">
                  <c:v>-4.9508940040654688</c:v>
                </c:pt>
                <c:pt idx="3671">
                  <c:v>-4.9479753256757792</c:v>
                </c:pt>
                <c:pt idx="3672">
                  <c:v>-4.9450437172259072</c:v>
                </c:pt>
                <c:pt idx="3673">
                  <c:v>-4.9420992716639232</c:v>
                </c:pt>
                <c:pt idx="3674">
                  <c:v>-4.9391420836492479</c:v>
                </c:pt>
                <c:pt idx="3675">
                  <c:v>-4.9361722495376394</c:v>
                </c:pt>
                <c:pt idx="3676">
                  <c:v>-4.9331898673659875</c:v>
                </c:pt>
                <c:pt idx="3677">
                  <c:v>-4.9301950368368761</c:v>
                </c:pt>
                <c:pt idx="3678">
                  <c:v>-4.9271878593027703</c:v>
                </c:pt>
                <c:pt idx="3679">
                  <c:v>-4.9241684377500743</c:v>
                </c:pt>
                <c:pt idx="3680">
                  <c:v>-4.921136876782823</c:v>
                </c:pt>
                <c:pt idx="3681">
                  <c:v>-4.9180932826061889</c:v>
                </c:pt>
                <c:pt idx="3682">
                  <c:v>-4.915037763009714</c:v>
                </c:pt>
                <c:pt idx="3683">
                  <c:v>-4.911970427350262</c:v>
                </c:pt>
                <c:pt idx="3684">
                  <c:v>-4.9088913865347745</c:v>
                </c:pt>
                <c:pt idx="3685">
                  <c:v>-4.905800753002759</c:v>
                </c:pt>
                <c:pt idx="3686">
                  <c:v>-4.9026986407085085</c:v>
                </c:pt>
                <c:pt idx="3687">
                  <c:v>-4.8995851651031304</c:v>
                </c:pt>
                <c:pt idx="3688">
                  <c:v>-4.896460443116311</c:v>
                </c:pt>
                <c:pt idx="3689">
                  <c:v>-4.8933245931378373</c:v>
                </c:pt>
                <c:pt idx="3690">
                  <c:v>-4.8901777349989164</c:v>
                </c:pt>
                <c:pt idx="3691">
                  <c:v>-4.8870199899532567</c:v>
                </c:pt>
                <c:pt idx="3692">
                  <c:v>-4.8838514806579054</c:v>
                </c:pt>
                <c:pt idx="3693">
                  <c:v>-4.880672331153872</c:v>
                </c:pt>
                <c:pt idx="3694">
                  <c:v>-4.87748266684659</c:v>
                </c:pt>
                <c:pt idx="3695">
                  <c:v>-4.8742826144860425</c:v>
                </c:pt>
                <c:pt idx="3696">
                  <c:v>-4.8710723021468034</c:v>
                </c:pt>
                <c:pt idx="3697">
                  <c:v>-4.8678518592077902</c:v>
                </c:pt>
                <c:pt idx="3698">
                  <c:v>-4.8646214163318389</c:v>
                </c:pt>
                <c:pt idx="3699">
                  <c:v>-4.8613811054450569</c:v>
                </c:pt>
                <c:pt idx="3700">
                  <c:v>-4.8581310597160092</c:v>
                </c:pt>
                <c:pt idx="3701">
                  <c:v>-4.8548714135346867</c:v>
                </c:pt>
                <c:pt idx="3702">
                  <c:v>-4.8516023024912762</c:v>
                </c:pt>
                <c:pt idx="3703">
                  <c:v>-4.8483238633547403</c:v>
                </c:pt>
                <c:pt idx="3704">
                  <c:v>-4.8450362340512587</c:v>
                </c:pt>
                <c:pt idx="3705">
                  <c:v>-4.8417395536423982</c:v>
                </c:pt>
                <c:pt idx="3706">
                  <c:v>-4.8384339623031849</c:v>
                </c:pt>
                <c:pt idx="3707">
                  <c:v>-4.8351196012999687</c:v>
                </c:pt>
                <c:pt idx="3708">
                  <c:v>-4.8317966129680938</c:v>
                </c:pt>
                <c:pt idx="3709">
                  <c:v>-4.8284651406894454</c:v>
                </c:pt>
                <c:pt idx="3710">
                  <c:v>-4.8251253288698015</c:v>
                </c:pt>
                <c:pt idx="3711">
                  <c:v>-4.8217773229160175</c:v>
                </c:pt>
                <c:pt idx="3712">
                  <c:v>-4.8184212692130775</c:v>
                </c:pt>
                <c:pt idx="3713">
                  <c:v>-4.8150573151009866</c:v>
                </c:pt>
                <c:pt idx="3714">
                  <c:v>-4.8116856088514739</c:v>
                </c:pt>
                <c:pt idx="3715">
                  <c:v>-4.8083062996446113</c:v>
                </c:pt>
                <c:pt idx="3716">
                  <c:v>-4.8049195375452403</c:v>
                </c:pt>
                <c:pt idx="3717">
                  <c:v>-4.8015254734792778</c:v>
                </c:pt>
                <c:pt idx="3718">
                  <c:v>-4.7981242592098701</c:v>
                </c:pt>
                <c:pt idx="3719">
                  <c:v>-4.7947160473134653</c:v>
                </c:pt>
                <c:pt idx="3720">
                  <c:v>-4.7913009911556701</c:v>
                </c:pt>
                <c:pt idx="3721">
                  <c:v>-4.7878792448670708</c:v>
                </c:pt>
                <c:pt idx="3722">
                  <c:v>-4.7844509633188741</c:v>
                </c:pt>
                <c:pt idx="3723">
                  <c:v>-4.7810163020984602</c:v>
                </c:pt>
                <c:pt idx="3724">
                  <c:v>-4.7775754174848055</c:v>
                </c:pt>
                <c:pt idx="3725">
                  <c:v>-4.7741284664238117</c:v>
                </c:pt>
                <c:pt idx="3726">
                  <c:v>-4.7706756065035218</c:v>
                </c:pt>
                <c:pt idx="3727">
                  <c:v>-4.7672169959292328</c:v>
                </c:pt>
                <c:pt idx="3728">
                  <c:v>-4.7637527934985027</c:v>
                </c:pt>
                <c:pt idx="3729">
                  <c:v>-4.7602831585761045</c:v>
                </c:pt>
                <c:pt idx="3730">
                  <c:v>-4.7568082510688274</c:v>
                </c:pt>
                <c:pt idx="3731">
                  <c:v>-4.753328231400241</c:v>
                </c:pt>
                <c:pt idx="3732">
                  <c:v>-4.7498432604853704</c:v>
                </c:pt>
                <c:pt idx="3733">
                  <c:v>-4.7463534997052639</c:v>
                </c:pt>
                <c:pt idx="3734">
                  <c:v>-4.7428591108815299</c:v>
                </c:pt>
                <c:pt idx="3735">
                  <c:v>-4.7393602562507731</c:v>
                </c:pt>
                <c:pt idx="3736">
                  <c:v>-4.7358570984389763</c:v>
                </c:pt>
                <c:pt idx="3737">
                  <c:v>-4.7323498004358262</c:v>
                </c:pt>
                <c:pt idx="3738">
                  <c:v>-4.7288385255689693</c:v>
                </c:pt>
                <c:pt idx="3739">
                  <c:v>-4.7253234374782149</c:v>
                </c:pt>
                <c:pt idx="3740">
                  <c:v>-4.7218047000897041</c:v>
                </c:pt>
                <c:pt idx="3741">
                  <c:v>-4.7182824775900292</c:v>
                </c:pt>
                <c:pt idx="3742">
                  <c:v>-4.7147569344002989</c:v>
                </c:pt>
                <c:pt idx="3743">
                  <c:v>-4.7112282351501484</c:v>
                </c:pt>
                <c:pt idx="3744">
                  <c:v>-4.7076965446518075</c:v>
                </c:pt>
                <c:pt idx="3745">
                  <c:v>-4.7041620278740091</c:v>
                </c:pt>
                <c:pt idx="3746">
                  <c:v>-4.70062484991597</c:v>
                </c:pt>
                <c:pt idx="3747">
                  <c:v>-4.6970851759813224</c:v>
                </c:pt>
                <c:pt idx="3748">
                  <c:v>-4.6935431713520108</c:v>
                </c:pt>
                <c:pt idx="3749">
                  <c:v>-4.6899990013622022</c:v>
                </c:pt>
                <c:pt idx="3750">
                  <c:v>-4.6885471686278244</c:v>
                </c:pt>
                <c:pt idx="3751">
                  <c:v>-4.6870931732577841</c:v>
                </c:pt>
                <c:pt idx="3752">
                  <c:v>-4.6856368471935088</c:v>
                </c:pt>
                <c:pt idx="3753">
                  <c:v>-4.6841780251530514</c:v>
                </c:pt>
                <c:pt idx="3754">
                  <c:v>-4.6827165419327859</c:v>
                </c:pt>
                <c:pt idx="3755">
                  <c:v>-4.6812522324334909</c:v>
                </c:pt>
                <c:pt idx="3756">
                  <c:v>-4.6797849316864291</c:v>
                </c:pt>
                <c:pt idx="3757">
                  <c:v>-4.6783144748793877</c:v>
                </c:pt>
                <c:pt idx="3758">
                  <c:v>-4.676840697382711</c:v>
                </c:pt>
                <c:pt idx="3759">
                  <c:v>-4.6753634347752957</c:v>
                </c:pt>
                <c:pt idx="3760">
                  <c:v>-4.6738825228705556</c:v>
                </c:pt>
                <c:pt idx="3761">
                  <c:v>-4.6723977977423461</c:v>
                </c:pt>
                <c:pt idx="3762">
                  <c:v>-4.670909095750849</c:v>
                </c:pt>
                <c:pt idx="3763">
                  <c:v>-4.6694162535684258</c:v>
                </c:pt>
                <c:pt idx="3764">
                  <c:v>-4.6679191082053872</c:v>
                </c:pt>
                <c:pt idx="3765">
                  <c:v>-4.666417497035745</c:v>
                </c:pt>
                <c:pt idx="3766">
                  <c:v>-4.6649112578229008</c:v>
                </c:pt>
                <c:pt idx="3767">
                  <c:v>-4.6634002287452461</c:v>
                </c:pt>
                <c:pt idx="3768">
                  <c:v>-4.6618842484217122</c:v>
                </c:pt>
                <c:pt idx="3769">
                  <c:v>-4.6603631559372971</c:v>
                </c:pt>
                <c:pt idx="3770">
                  <c:v>-4.6588367908684178</c:v>
                </c:pt>
                <c:pt idx="3771">
                  <c:v>-4.6573049933082808</c:v>
                </c:pt>
                <c:pt idx="3772">
                  <c:v>-4.6557676038921336</c:v>
                </c:pt>
                <c:pt idx="3773">
                  <c:v>-4.6542244638223886</c:v>
                </c:pt>
                <c:pt idx="3774">
                  <c:v>-4.6526754148937588</c:v>
                </c:pt>
                <c:pt idx="3775">
                  <c:v>-4.6511202995181957</c:v>
                </c:pt>
                <c:pt idx="3776">
                  <c:v>-4.649558960749804</c:v>
                </c:pt>
                <c:pt idx="3777">
                  <c:v>-4.6479912423095984</c:v>
                </c:pt>
                <c:pt idx="3778">
                  <c:v>-4.6464169886101949</c:v>
                </c:pt>
                <c:pt idx="3779">
                  <c:v>-4.6448360447803925</c:v>
                </c:pt>
                <c:pt idx="3780">
                  <c:v>-4.6432482566896036</c:v>
                </c:pt>
                <c:pt idx="3781">
                  <c:v>-4.6416534709722042</c:v>
                </c:pt>
                <c:pt idx="3782">
                  <c:v>-4.6400515350517697</c:v>
                </c:pt>
                <c:pt idx="3783">
                  <c:v>-4.6384422971651293</c:v>
                </c:pt>
                <c:pt idx="3784">
                  <c:v>-4.636825606386374</c:v>
                </c:pt>
                <c:pt idx="3785">
                  <c:v>-4.635201312650655</c:v>
                </c:pt>
                <c:pt idx="3786">
                  <c:v>-4.6335692667779096</c:v>
                </c:pt>
                <c:pt idx="3787">
                  <c:v>-4.6319293204963863</c:v>
                </c:pt>
                <c:pt idx="3788">
                  <c:v>-4.6302813264660969</c:v>
                </c:pt>
                <c:pt idx="3789">
                  <c:v>-4.6286251383020467</c:v>
                </c:pt>
                <c:pt idx="3790">
                  <c:v>-4.626960610597374</c:v>
                </c:pt>
                <c:pt idx="3791">
                  <c:v>-4.6252875989463034</c:v>
                </c:pt>
                <c:pt idx="3792">
                  <c:v>-4.6236059599669526</c:v>
                </c:pt>
                <c:pt idx="3793">
                  <c:v>-4.6219155513239549</c:v>
                </c:pt>
                <c:pt idx="3794">
                  <c:v>-4.6202162317509794</c:v>
                </c:pt>
                <c:pt idx="3795">
                  <c:v>-4.6185078610729882</c:v>
                </c:pt>
                <c:pt idx="3796">
                  <c:v>-4.6167903002284048</c:v>
                </c:pt>
                <c:pt idx="3797">
                  <c:v>-4.6150634112910609</c:v>
                </c:pt>
                <c:pt idx="3798">
                  <c:v>-4.6133270574919827</c:v>
                </c:pt>
                <c:pt idx="3799">
                  <c:v>-4.6115811032409795</c:v>
                </c:pt>
                <c:pt idx="3800">
                  <c:v>-4.609825414148057</c:v>
                </c:pt>
                <c:pt idx="3801">
                  <c:v>-4.6080598570446538</c:v>
                </c:pt>
                <c:pt idx="3802">
                  <c:v>-4.6062843000046527</c:v>
                </c:pt>
                <c:pt idx="3803">
                  <c:v>-4.6044986123652061</c:v>
                </c:pt>
                <c:pt idx="3804">
                  <c:v>-4.6027026647474143</c:v>
                </c:pt>
                <c:pt idx="3805">
                  <c:v>-4.6008963290766873</c:v>
                </c:pt>
                <c:pt idx="3806">
                  <c:v>-4.5990794786030271</c:v>
                </c:pt>
                <c:pt idx="3807">
                  <c:v>-4.597251987921025</c:v>
                </c:pt>
                <c:pt idx="3808">
                  <c:v>-4.5954137329896465</c:v>
                </c:pt>
                <c:pt idx="3809">
                  <c:v>-4.5935645911518419</c:v>
                </c:pt>
                <c:pt idx="3810">
                  <c:v>-4.591704441153909</c:v>
                </c:pt>
                <c:pt idx="3811">
                  <c:v>-4.5898331631646316</c:v>
                </c:pt>
                <c:pt idx="3812">
                  <c:v>-4.5879506387942159</c:v>
                </c:pt>
                <c:pt idx="3813">
                  <c:v>-4.5860567511129773</c:v>
                </c:pt>
                <c:pt idx="3814">
                  <c:v>-4.5841513846698057</c:v>
                </c:pt>
                <c:pt idx="3815">
                  <c:v>-4.5822344255103902</c:v>
                </c:pt>
                <c:pt idx="3816">
                  <c:v>-4.5803057611952429</c:v>
                </c:pt>
                <c:pt idx="3817">
                  <c:v>-4.5783652808174038</c:v>
                </c:pt>
                <c:pt idx="3818">
                  <c:v>-4.5764128750199928</c:v>
                </c:pt>
                <c:pt idx="3819">
                  <c:v>-4.5744484360134887</c:v>
                </c:pt>
                <c:pt idx="3820">
                  <c:v>-4.572471857592701</c:v>
                </c:pt>
                <c:pt idx="3821">
                  <c:v>-4.5704830351535888</c:v>
                </c:pt>
                <c:pt idx="3822">
                  <c:v>-4.568481865709753</c:v>
                </c:pt>
                <c:pt idx="3823">
                  <c:v>-4.5664682479087144</c:v>
                </c:pt>
                <c:pt idx="3824">
                  <c:v>-4.5644420820478979</c:v>
                </c:pt>
                <c:pt idx="3825">
                  <c:v>-4.5624032700903951</c:v>
                </c:pt>
                <c:pt idx="3826">
                  <c:v>-4.5603517156804481</c:v>
                </c:pt>
                <c:pt idx="3827">
                  <c:v>-4.5582873241586439</c:v>
                </c:pt>
                <c:pt idx="3828">
                  <c:v>-4.5562100025768775</c:v>
                </c:pt>
                <c:pt idx="3829">
                  <c:v>-4.554119659713038</c:v>
                </c:pt>
                <c:pt idx="3830">
                  <c:v>-4.5520162060853906</c:v>
                </c:pt>
                <c:pt idx="3831">
                  <c:v>-4.5498995539667213</c:v>
                </c:pt>
                <c:pt idx="3832">
                  <c:v>-4.5477696173981927</c:v>
                </c:pt>
                <c:pt idx="3833">
                  <c:v>-4.5456263122029084</c:v>
                </c:pt>
                <c:pt idx="3834">
                  <c:v>-4.5434695559992129</c:v>
                </c:pt>
                <c:pt idx="3835">
                  <c:v>-4.5412992682136908</c:v>
                </c:pt>
                <c:pt idx="3836">
                  <c:v>-4.5391153700939073</c:v>
                </c:pt>
                <c:pt idx="3837">
                  <c:v>-4.5369177847208277</c:v>
                </c:pt>
                <c:pt idx="3838">
                  <c:v>-4.5347064370209695</c:v>
                </c:pt>
                <c:pt idx="3839">
                  <c:v>-4.5324812537782613</c:v>
                </c:pt>
                <c:pt idx="3840">
                  <c:v>-4.5302421636456014</c:v>
                </c:pt>
                <c:pt idx="3841">
                  <c:v>-4.5279890971561132</c:v>
                </c:pt>
                <c:pt idx="3842">
                  <c:v>-4.5257219867341476</c:v>
                </c:pt>
                <c:pt idx="3843">
                  <c:v>-4.5234407667059093</c:v>
                </c:pt>
                <c:pt idx="3844">
                  <c:v>-4.5211453733098654</c:v>
                </c:pt>
                <c:pt idx="3845">
                  <c:v>-4.5188357447067915</c:v>
                </c:pt>
                <c:pt idx="3846">
                  <c:v>-4.5165118209895496</c:v>
                </c:pt>
                <c:pt idx="3847">
                  <c:v>-4.5141735441925315</c:v>
                </c:pt>
                <c:pt idx="3848">
                  <c:v>-4.5118208583008386</c:v>
                </c:pt>
                <c:pt idx="3849">
                  <c:v>-4.5094537092591027</c:v>
                </c:pt>
                <c:pt idx="3850">
                  <c:v>-4.5070720449800312</c:v>
                </c:pt>
                <c:pt idx="3851">
                  <c:v>-4.5046758153526421</c:v>
                </c:pt>
                <c:pt idx="3852">
                  <c:v>-4.5022649722501553</c:v>
                </c:pt>
                <c:pt idx="3853">
                  <c:v>-4.4998394695376067</c:v>
                </c:pt>
                <c:pt idx="3854">
                  <c:v>-4.4973992630791404</c:v>
                </c:pt>
                <c:pt idx="3855">
                  <c:v>-4.4949443107449625</c:v>
                </c:pt>
                <c:pt idx="3856">
                  <c:v>-4.4924745724179997</c:v>
                </c:pt>
                <c:pt idx="3857">
                  <c:v>-4.4899900100002395</c:v>
                </c:pt>
                <c:pt idx="3858">
                  <c:v>-4.4874905874187414</c:v>
                </c:pt>
                <c:pt idx="3859">
                  <c:v>-4.4849762706313268</c:v>
                </c:pt>
                <c:pt idx="3860">
                  <c:v>-4.4824470276319666</c:v>
                </c:pt>
                <c:pt idx="3861">
                  <c:v>-4.4799028284558329</c:v>
                </c:pt>
                <c:pt idx="3862">
                  <c:v>-4.4773436451840256</c:v>
                </c:pt>
                <c:pt idx="3863">
                  <c:v>-4.4747694519479886</c:v>
                </c:pt>
                <c:pt idx="3864">
                  <c:v>-4.4721802249335791</c:v>
                </c:pt>
                <c:pt idx="3865">
                  <c:v>-4.4695759423848509</c:v>
                </c:pt>
                <c:pt idx="3866">
                  <c:v>-4.4669565846074644</c:v>
                </c:pt>
                <c:pt idx="3867">
                  <c:v>-4.4643221339718329</c:v>
                </c:pt>
                <c:pt idx="3868">
                  <c:v>-4.4616725749158546</c:v>
                </c:pt>
                <c:pt idx="3869">
                  <c:v>-4.4590078939474198</c:v>
                </c:pt>
                <c:pt idx="3870">
                  <c:v>-4.4563280796465179</c:v>
                </c:pt>
                <c:pt idx="3871">
                  <c:v>-4.4536331226670409</c:v>
                </c:pt>
                <c:pt idx="3872">
                  <c:v>-4.4509230157382538</c:v>
                </c:pt>
                <c:pt idx="3873">
                  <c:v>-4.4481977536659691</c:v>
                </c:pt>
                <c:pt idx="3874">
                  <c:v>-4.4454573333333363</c:v>
                </c:pt>
                <c:pt idx="3875">
                  <c:v>-4.4427017537013436</c:v>
                </c:pt>
                <c:pt idx="3876">
                  <c:v>-4.4399310158089991</c:v>
                </c:pt>
                <c:pt idx="3877">
                  <c:v>-4.4371451227731455</c:v>
                </c:pt>
                <c:pt idx="3878">
                  <c:v>-4.434344079787965</c:v>
                </c:pt>
                <c:pt idx="3879">
                  <c:v>-4.431527894124188</c:v>
                </c:pt>
                <c:pt idx="3880">
                  <c:v>-4.428696575127911</c:v>
                </c:pt>
                <c:pt idx="3881">
                  <c:v>-4.4258501342191447</c:v>
                </c:pt>
                <c:pt idx="3882">
                  <c:v>-4.4229885848900015</c:v>
                </c:pt>
                <c:pt idx="3883">
                  <c:v>-4.4201119427025564</c:v>
                </c:pt>
                <c:pt idx="3884">
                  <c:v>-4.4172202252864139</c:v>
                </c:pt>
                <c:pt idx="3885">
                  <c:v>-4.4143134523358887</c:v>
                </c:pt>
                <c:pt idx="3886">
                  <c:v>-4.411391645606936</c:v>
                </c:pt>
                <c:pt idx="3887">
                  <c:v>-4.4084548289136833</c:v>
                </c:pt>
                <c:pt idx="3888">
                  <c:v>-4.4055030281246825</c:v>
                </c:pt>
                <c:pt idx="3889">
                  <c:v>-4.4025362711588318</c:v>
                </c:pt>
                <c:pt idx="3890">
                  <c:v>-4.3995545879809566</c:v>
                </c:pt>
                <c:pt idx="3891">
                  <c:v>-4.3965580105970741</c:v>
                </c:pt>
                <c:pt idx="3892">
                  <c:v>-4.3935465730493615</c:v>
                </c:pt>
                <c:pt idx="3893">
                  <c:v>-4.3905203114107465</c:v>
                </c:pt>
                <c:pt idx="3894">
                  <c:v>-4.3874792637792419</c:v>
                </c:pt>
                <c:pt idx="3895">
                  <c:v>-4.3844234702719165</c:v>
                </c:pt>
                <c:pt idx="3896">
                  <c:v>-4.3813529730185587</c:v>
                </c:pt>
                <c:pt idx="3897">
                  <c:v>-4.3782678161550148</c:v>
                </c:pt>
                <c:pt idx="3898">
                  <c:v>-4.3751680458162516</c:v>
                </c:pt>
                <c:pt idx="3899">
                  <c:v>-4.3720537101290367</c:v>
                </c:pt>
                <c:pt idx="3900">
                  <c:v>-4.3689248592043448</c:v>
                </c:pt>
                <c:pt idx="3901">
                  <c:v>-4.3657815451294733</c:v>
                </c:pt>
                <c:pt idx="3902">
                  <c:v>-4.3626238219597724</c:v>
                </c:pt>
                <c:pt idx="3903">
                  <c:v>-4.3594517457101496</c:v>
                </c:pt>
                <c:pt idx="3904">
                  <c:v>-4.3562653743461945</c:v>
                </c:pt>
                <c:pt idx="3905">
                  <c:v>-4.3530647677750469</c:v>
                </c:pt>
                <c:pt idx="3906">
                  <c:v>-4.3498499878359249</c:v>
                </c:pt>
                <c:pt idx="3907">
                  <c:v>-4.3466210982903588</c:v>
                </c:pt>
                <c:pt idx="3908">
                  <c:v>-4.3433781648121297</c:v>
                </c:pt>
                <c:pt idx="3909">
                  <c:v>-4.340121254976899</c:v>
                </c:pt>
                <c:pt idx="3910">
                  <c:v>-4.3368504382515169</c:v>
                </c:pt>
                <c:pt idx="3911">
                  <c:v>-4.3335657859830956</c:v>
                </c:pt>
                <c:pt idx="3912">
                  <c:v>-4.3302673713876976</c:v>
                </c:pt>
                <c:pt idx="3913">
                  <c:v>-4.3269552695387938</c:v>
                </c:pt>
                <c:pt idx="3914">
                  <c:v>-4.3236295573554209</c:v>
                </c:pt>
                <c:pt idx="3915">
                  <c:v>-4.3202903135900144</c:v>
                </c:pt>
                <c:pt idx="3916">
                  <c:v>-4.3169376188159685</c:v>
                </c:pt>
                <c:pt idx="3917">
                  <c:v>-4.3135715554149492</c:v>
                </c:pt>
                <c:pt idx="3918">
                  <c:v>-4.3101922075638379</c:v>
                </c:pt>
                <c:pt idx="3919">
                  <c:v>-4.3067996612214703</c:v>
                </c:pt>
                <c:pt idx="3920">
                  <c:v>-4.3033940041150611</c:v>
                </c:pt>
                <c:pt idx="3921">
                  <c:v>-4.2999753257263338</c:v>
                </c:pt>
                <c:pt idx="3922">
                  <c:v>-4.2965437172773937</c:v>
                </c:pt>
                <c:pt idx="3923">
                  <c:v>-4.2930992717163505</c:v>
                </c:pt>
                <c:pt idx="3924">
                  <c:v>-4.2896420837026037</c:v>
                </c:pt>
                <c:pt idx="3925">
                  <c:v>-4.2861722495919068</c:v>
                </c:pt>
                <c:pt idx="3926">
                  <c:v>-4.2826898674211717</c:v>
                </c:pt>
                <c:pt idx="3927">
                  <c:v>-4.2791950368929621</c:v>
                </c:pt>
                <c:pt idx="3928">
                  <c:v>-4.2756878593597474</c:v>
                </c:pt>
                <c:pt idx="3929">
                  <c:v>-4.2721684378079363</c:v>
                </c:pt>
                <c:pt idx="3930">
                  <c:v>-4.2686368768415575</c:v>
                </c:pt>
                <c:pt idx="3931">
                  <c:v>-4.2650932826657906</c:v>
                </c:pt>
                <c:pt idx="3932">
                  <c:v>-4.2615377630701703</c:v>
                </c:pt>
                <c:pt idx="3933">
                  <c:v>-4.2579704274115651</c:v>
                </c:pt>
                <c:pt idx="3934">
                  <c:v>-4.2543913865969207</c:v>
                </c:pt>
                <c:pt idx="3935">
                  <c:v>-4.2508007530657261</c:v>
                </c:pt>
                <c:pt idx="3936">
                  <c:v>-4.2471986407722921</c:v>
                </c:pt>
                <c:pt idx="3937">
                  <c:v>-4.2435851651677234</c:v>
                </c:pt>
                <c:pt idx="3938">
                  <c:v>-4.2399604431816966</c:v>
                </c:pt>
                <c:pt idx="3939">
                  <c:v>-4.2363245932040083</c:v>
                </c:pt>
                <c:pt idx="3940">
                  <c:v>-4.2326777350658693</c:v>
                </c:pt>
                <c:pt idx="3941">
                  <c:v>-4.2290199900209702</c:v>
                </c:pt>
                <c:pt idx="3942">
                  <c:v>-4.2253514807263715</c:v>
                </c:pt>
                <c:pt idx="3943">
                  <c:v>-4.2216723312230853</c:v>
                </c:pt>
                <c:pt idx="3944">
                  <c:v>-4.217982666916531</c:v>
                </c:pt>
                <c:pt idx="3945">
                  <c:v>-4.2142826145567067</c:v>
                </c:pt>
                <c:pt idx="3946">
                  <c:v>-4.2105723022181749</c:v>
                </c:pt>
                <c:pt idx="3947">
                  <c:v>-4.2068518592798645</c:v>
                </c:pt>
                <c:pt idx="3948">
                  <c:v>-4.2031214164045911</c:v>
                </c:pt>
                <c:pt idx="3949">
                  <c:v>-4.1993811055184862</c:v>
                </c:pt>
                <c:pt idx="3950">
                  <c:v>-4.1956310597901121</c:v>
                </c:pt>
                <c:pt idx="3951">
                  <c:v>-4.1918714136094346</c:v>
                </c:pt>
                <c:pt idx="3952">
                  <c:v>-4.188102302566663</c:v>
                </c:pt>
                <c:pt idx="3953">
                  <c:v>-4.1843238634307571</c:v>
                </c:pt>
                <c:pt idx="3954">
                  <c:v>-4.1805362341278931</c:v>
                </c:pt>
                <c:pt idx="3955">
                  <c:v>-4.1767395537196368</c:v>
                </c:pt>
                <c:pt idx="3956">
                  <c:v>-4.172933962381018</c:v>
                </c:pt>
                <c:pt idx="3957">
                  <c:v>-4.1691196013783811</c:v>
                </c:pt>
                <c:pt idx="3958">
                  <c:v>-4.165296613047075</c:v>
                </c:pt>
                <c:pt idx="3959">
                  <c:v>-4.16146514076899</c:v>
                </c:pt>
                <c:pt idx="3960">
                  <c:v>-4.1576253289498828</c:v>
                </c:pt>
                <c:pt idx="3961">
                  <c:v>-4.1537773229966284</c:v>
                </c:pt>
                <c:pt idx="3962">
                  <c:v>-4.1499212692942091</c:v>
                </c:pt>
                <c:pt idx="3963">
                  <c:v>-4.1460573151826186</c:v>
                </c:pt>
                <c:pt idx="3964">
                  <c:v>-4.1421856089336</c:v>
                </c:pt>
                <c:pt idx="3965">
                  <c:v>-4.13830629972722</c:v>
                </c:pt>
                <c:pt idx="3966">
                  <c:v>-4.134419537628311</c:v>
                </c:pt>
                <c:pt idx="3967">
                  <c:v>-4.130525473562801</c:v>
                </c:pt>
                <c:pt idx="3968">
                  <c:v>-4.1266242592938367</c:v>
                </c:pt>
                <c:pt idx="3969">
                  <c:v>-4.1227160473978559</c:v>
                </c:pt>
                <c:pt idx="3970">
                  <c:v>-4.1188009912404748</c:v>
                </c:pt>
                <c:pt idx="3971">
                  <c:v>-4.1148792449522746</c:v>
                </c:pt>
                <c:pt idx="3972">
                  <c:v>-4.1109509634044645</c:v>
                </c:pt>
                <c:pt idx="3973">
                  <c:v>-4.107016302184423</c:v>
                </c:pt>
                <c:pt idx="3974">
                  <c:v>-4.1030754175711275</c:v>
                </c:pt>
                <c:pt idx="3975">
                  <c:v>-4.0991284665104786</c:v>
                </c:pt>
                <c:pt idx="3976">
                  <c:v>-4.095175606590522</c:v>
                </c:pt>
                <c:pt idx="3977">
                  <c:v>-4.0912169960165485</c:v>
                </c:pt>
                <c:pt idx="3978">
                  <c:v>-4.0872527935861251</c:v>
                </c:pt>
                <c:pt idx="3979">
                  <c:v>-4.0832831586640177</c:v>
                </c:pt>
                <c:pt idx="3980">
                  <c:v>-4.079308251157018</c:v>
                </c:pt>
                <c:pt idx="3981">
                  <c:v>-4.0753282314886938</c:v>
                </c:pt>
                <c:pt idx="3982">
                  <c:v>-4.0713432605740705</c:v>
                </c:pt>
                <c:pt idx="3983">
                  <c:v>-4.0673534997941987</c:v>
                </c:pt>
                <c:pt idx="3984">
                  <c:v>-4.0633591109706897</c:v>
                </c:pt>
                <c:pt idx="3985">
                  <c:v>-4.0593602563401356</c:v>
                </c:pt>
                <c:pt idx="3986">
                  <c:v>-4.0553570985285319</c:v>
                </c:pt>
                <c:pt idx="3987">
                  <c:v>-4.0513498005255615</c:v>
                </c:pt>
                <c:pt idx="3988">
                  <c:v>-4.0473385256588674</c:v>
                </c:pt>
                <c:pt idx="3989">
                  <c:v>-4.0433234375682634</c:v>
                </c:pt>
                <c:pt idx="3990">
                  <c:v>-4.0393047001798816</c:v>
                </c:pt>
                <c:pt idx="3991">
                  <c:v>-4.035282477680334</c:v>
                </c:pt>
                <c:pt idx="3992">
                  <c:v>-4.0312569344906999</c:v>
                </c:pt>
                <c:pt idx="3993">
                  <c:v>-4.0272282352406457</c:v>
                </c:pt>
                <c:pt idx="3994">
                  <c:v>-4.0231965447423921</c:v>
                </c:pt>
                <c:pt idx="3995">
                  <c:v>-4.0191620279646463</c:v>
                </c:pt>
                <c:pt idx="3996">
                  <c:v>-4.0151248500066599</c:v>
                </c:pt>
                <c:pt idx="3997">
                  <c:v>-4.0110851760720463</c:v>
                </c:pt>
                <c:pt idx="3998">
                  <c:v>-4.0070431714427555</c:v>
                </c:pt>
                <c:pt idx="3999">
                  <c:v>-4.0029990014529551</c:v>
                </c:pt>
                <c:pt idx="4000">
                  <c:v>-4.0010471685370144</c:v>
                </c:pt>
                <c:pt idx="4001">
                  <c:v>-3.9990931731669934</c:v>
                </c:pt>
                <c:pt idx="4002">
                  <c:v>-3.9971368471027584</c:v>
                </c:pt>
                <c:pt idx="4003">
                  <c:v>-3.9951780250623501</c:v>
                </c:pt>
                <c:pt idx="4004">
                  <c:v>-3.9932165418421484</c:v>
                </c:pt>
                <c:pt idx="4005">
                  <c:v>-3.9912522323429349</c:v>
                </c:pt>
                <c:pt idx="4006">
                  <c:v>-3.9892849315959618</c:v>
                </c:pt>
                <c:pt idx="4007">
                  <c:v>-3.9873144747890321</c:v>
                </c:pt>
                <c:pt idx="4008">
                  <c:v>-3.9853406972924765</c:v>
                </c:pt>
                <c:pt idx="4009">
                  <c:v>-3.9833634346852</c:v>
                </c:pt>
                <c:pt idx="4010">
                  <c:v>-3.9813825227806046</c:v>
                </c:pt>
                <c:pt idx="4011">
                  <c:v>-3.9793977976525583</c:v>
                </c:pt>
                <c:pt idx="4012">
                  <c:v>-3.9774090956612471</c:v>
                </c:pt>
                <c:pt idx="4013">
                  <c:v>-3.9754162534790107</c:v>
                </c:pt>
                <c:pt idx="4014">
                  <c:v>-3.9734191081161776</c:v>
                </c:pt>
                <c:pt idx="4015">
                  <c:v>-3.9714174969467613</c:v>
                </c:pt>
                <c:pt idx="4016">
                  <c:v>-3.9694112577341478</c:v>
                </c:pt>
                <c:pt idx="4017">
                  <c:v>-3.9674002286567429</c:v>
                </c:pt>
                <c:pt idx="4018">
                  <c:v>-3.9653842483334771</c:v>
                </c:pt>
                <c:pt idx="4019">
                  <c:v>-3.9633631558493332</c:v>
                </c:pt>
                <c:pt idx="4020">
                  <c:v>-3.9613367907807437</c:v>
                </c:pt>
                <c:pt idx="4021">
                  <c:v>-3.9593049932209126</c:v>
                </c:pt>
                <c:pt idx="4022">
                  <c:v>-3.9572676038050725</c:v>
                </c:pt>
                <c:pt idx="4023">
                  <c:v>-3.9552244637356622</c:v>
                </c:pt>
                <c:pt idx="4024">
                  <c:v>-3.9531754148073763</c:v>
                </c:pt>
                <c:pt idx="4025">
                  <c:v>-3.9511202994321741</c:v>
                </c:pt>
                <c:pt idx="4026">
                  <c:v>-3.9490589606641548</c:v>
                </c:pt>
                <c:pt idx="4027">
                  <c:v>-3.9469912422243336</c:v>
                </c:pt>
                <c:pt idx="4028">
                  <c:v>-3.9449169885253341</c:v>
                </c:pt>
                <c:pt idx="4029">
                  <c:v>-3.9428360446959458</c:v>
                </c:pt>
                <c:pt idx="4030">
                  <c:v>-3.9407482566055823</c:v>
                </c:pt>
                <c:pt idx="4031">
                  <c:v>-3.9386534708886245</c:v>
                </c:pt>
                <c:pt idx="4032">
                  <c:v>-3.9365515349686424</c:v>
                </c:pt>
                <c:pt idx="4033">
                  <c:v>-3.9344422970824673</c:v>
                </c:pt>
                <c:pt idx="4034">
                  <c:v>-3.9323256063041958</c:v>
                </c:pt>
                <c:pt idx="4035">
                  <c:v>-3.9302013125689679</c:v>
                </c:pt>
                <c:pt idx="4036">
                  <c:v>-3.9280692666967232</c:v>
                </c:pt>
                <c:pt idx="4037">
                  <c:v>-3.9259293204157233</c:v>
                </c:pt>
                <c:pt idx="4038">
                  <c:v>-3.9237813263859613</c:v>
                </c:pt>
                <c:pt idx="4039">
                  <c:v>-3.9216251382224545</c:v>
                </c:pt>
                <c:pt idx="4040">
                  <c:v>-3.9194606105183429</c:v>
                </c:pt>
                <c:pt idx="4041">
                  <c:v>-3.9172875988678362</c:v>
                </c:pt>
                <c:pt idx="4042">
                  <c:v>-3.9151059598890647</c:v>
                </c:pt>
                <c:pt idx="4043">
                  <c:v>-3.9129155512466665</c:v>
                </c:pt>
                <c:pt idx="4044">
                  <c:v>-3.9107162316742903</c:v>
                </c:pt>
                <c:pt idx="4045">
                  <c:v>-3.9085078609969179</c:v>
                </c:pt>
                <c:pt idx="4046">
                  <c:v>-3.9062903001529672</c:v>
                </c:pt>
                <c:pt idx="4047">
                  <c:v>-3.9040634112162613</c:v>
                </c:pt>
                <c:pt idx="4048">
                  <c:v>-3.9018270574178406</c:v>
                </c:pt>
                <c:pt idx="4049">
                  <c:v>-3.8995811031674998</c:v>
                </c:pt>
                <c:pt idx="4050">
                  <c:v>-3.897325414075254</c:v>
                </c:pt>
                <c:pt idx="4051">
                  <c:v>-3.8950598569725381</c:v>
                </c:pt>
                <c:pt idx="4052">
                  <c:v>-3.8927842999332363</c:v>
                </c:pt>
                <c:pt idx="4053">
                  <c:v>-3.8904986122945013</c:v>
                </c:pt>
                <c:pt idx="4054">
                  <c:v>-3.8882026646774306</c:v>
                </c:pt>
                <c:pt idx="4055">
                  <c:v>-3.8858963290074358</c:v>
                </c:pt>
                <c:pt idx="4056">
                  <c:v>-3.8835794785345228</c:v>
                </c:pt>
                <c:pt idx="4057">
                  <c:v>-3.8812519878532736</c:v>
                </c:pt>
                <c:pt idx="4058">
                  <c:v>-3.8789137329226628</c:v>
                </c:pt>
                <c:pt idx="4059">
                  <c:v>-3.8765645910856392</c:v>
                </c:pt>
                <c:pt idx="4060">
                  <c:v>-3.8742044410884833</c:v>
                </c:pt>
                <c:pt idx="4061">
                  <c:v>-3.8718331631000078</c:v>
                </c:pt>
                <c:pt idx="4062">
                  <c:v>-3.8694506387304006</c:v>
                </c:pt>
                <c:pt idx="4063">
                  <c:v>-3.867056751049978</c:v>
                </c:pt>
                <c:pt idx="4064">
                  <c:v>-3.8646513846076287</c:v>
                </c:pt>
                <c:pt idx="4065">
                  <c:v>-3.8622344254490555</c:v>
                </c:pt>
                <c:pt idx="4066">
                  <c:v>-3.8598057611347447</c:v>
                </c:pt>
                <c:pt idx="4067">
                  <c:v>-3.8573652807577634</c:v>
                </c:pt>
                <c:pt idx="4068">
                  <c:v>-3.8549128749612191</c:v>
                </c:pt>
                <c:pt idx="4069">
                  <c:v>-3.8524484359555875</c:v>
                </c:pt>
                <c:pt idx="4070">
                  <c:v>-3.8499718575356838</c:v>
                </c:pt>
                <c:pt idx="4071">
                  <c:v>-3.8474830350974658</c:v>
                </c:pt>
                <c:pt idx="4072">
                  <c:v>-3.8449818656545314</c:v>
                </c:pt>
                <c:pt idx="4073">
                  <c:v>-3.8424682478544008</c:v>
                </c:pt>
                <c:pt idx="4074">
                  <c:v>-3.8399420819945043</c:v>
                </c:pt>
                <c:pt idx="4075">
                  <c:v>-3.8374032700379308</c:v>
                </c:pt>
                <c:pt idx="4076">
                  <c:v>-3.8348517156289188</c:v>
                </c:pt>
                <c:pt idx="4077">
                  <c:v>-3.8322873241080564</c:v>
                </c:pt>
                <c:pt idx="4078">
                  <c:v>-3.8297100025272455</c:v>
                </c:pt>
                <c:pt idx="4079">
                  <c:v>-3.8271196596643673</c:v>
                </c:pt>
                <c:pt idx="4080">
                  <c:v>-3.8245162060376865</c:v>
                </c:pt>
                <c:pt idx="4081">
                  <c:v>-3.8218995539199918</c:v>
                </c:pt>
                <c:pt idx="4082">
                  <c:v>-3.8192696173524485</c:v>
                </c:pt>
                <c:pt idx="4083">
                  <c:v>-3.8166263121581512</c:v>
                </c:pt>
                <c:pt idx="4084">
                  <c:v>-3.8139695559554569</c:v>
                </c:pt>
                <c:pt idx="4085">
                  <c:v>-3.8112992681709335</c:v>
                </c:pt>
                <c:pt idx="4086">
                  <c:v>-3.8086153700521583</c:v>
                </c:pt>
                <c:pt idx="4087">
                  <c:v>-3.8059177846801009</c:v>
                </c:pt>
                <c:pt idx="4088">
                  <c:v>-3.8032064369812608</c:v>
                </c:pt>
                <c:pt idx="4089">
                  <c:v>-3.8004812537395849</c:v>
                </c:pt>
                <c:pt idx="4090">
                  <c:v>-3.7977421636079587</c:v>
                </c:pt>
                <c:pt idx="4091">
                  <c:v>-3.7949890971195153</c:v>
                </c:pt>
                <c:pt idx="4092">
                  <c:v>-3.7922219866985949</c:v>
                </c:pt>
                <c:pt idx="4093">
                  <c:v>-3.7894407666714129</c:v>
                </c:pt>
                <c:pt idx="4094">
                  <c:v>-3.7866453732764271</c:v>
                </c:pt>
                <c:pt idx="4095">
                  <c:v>-3.7838357446744149</c:v>
                </c:pt>
                <c:pt idx="4096">
                  <c:v>-3.7810118209582417</c:v>
                </c:pt>
                <c:pt idx="4097">
                  <c:v>-3.7781735441622963</c:v>
                </c:pt>
                <c:pt idx="4098">
                  <c:v>-3.7753208582716837</c:v>
                </c:pt>
                <c:pt idx="4099">
                  <c:v>-3.7724537092310304</c:v>
                </c:pt>
                <c:pt idx="4100">
                  <c:v>-3.7695720449530503</c:v>
                </c:pt>
                <c:pt idx="4101">
                  <c:v>-3.7666758153267503</c:v>
                </c:pt>
                <c:pt idx="4102">
                  <c:v>-3.7637649722253586</c:v>
                </c:pt>
                <c:pt idx="4103">
                  <c:v>-3.7608394695139116</c:v>
                </c:pt>
                <c:pt idx="4104">
                  <c:v>-3.7578992630565504</c:v>
                </c:pt>
                <c:pt idx="4105">
                  <c:v>-3.7549443107234817</c:v>
                </c:pt>
                <c:pt idx="4106">
                  <c:v>-3.7519745723976303</c:v>
                </c:pt>
                <c:pt idx="4107">
                  <c:v>-3.7489900099809814</c:v>
                </c:pt>
                <c:pt idx="4108">
                  <c:v>-3.7459905874006001</c:v>
                </c:pt>
                <c:pt idx="4109">
                  <c:v>-3.7429762706143048</c:v>
                </c:pt>
                <c:pt idx="4110">
                  <c:v>-3.7399470276160631</c:v>
                </c:pt>
                <c:pt idx="4111">
                  <c:v>-3.7369028284410555</c:v>
                </c:pt>
                <c:pt idx="4112">
                  <c:v>-3.7338436451703787</c:v>
                </c:pt>
                <c:pt idx="4113">
                  <c:v>-3.7307694519354726</c:v>
                </c:pt>
                <c:pt idx="4114">
                  <c:v>-3.7276802249221928</c:v>
                </c:pt>
                <c:pt idx="4115">
                  <c:v>-3.7245759423745954</c:v>
                </c:pt>
                <c:pt idx="4116">
                  <c:v>-3.7214565845983487</c:v>
                </c:pt>
                <c:pt idx="4117">
                  <c:v>-3.7183221339638508</c:v>
                </c:pt>
                <c:pt idx="4118">
                  <c:v>-3.7151725749090119</c:v>
                </c:pt>
                <c:pt idx="4119">
                  <c:v>-3.7120078939417156</c:v>
                </c:pt>
                <c:pt idx="4120">
                  <c:v>-3.7088280796419526</c:v>
                </c:pt>
                <c:pt idx="4121">
                  <c:v>-3.7056331226636137</c:v>
                </c:pt>
                <c:pt idx="4122">
                  <c:v>-3.7024230157359694</c:v>
                </c:pt>
                <c:pt idx="4123">
                  <c:v>-3.6991977536648286</c:v>
                </c:pt>
                <c:pt idx="4124">
                  <c:v>-3.6959573333333338</c:v>
                </c:pt>
                <c:pt idx="4125">
                  <c:v>-3.6927017537024853</c:v>
                </c:pt>
                <c:pt idx="4126">
                  <c:v>-3.6894310158112833</c:v>
                </c:pt>
                <c:pt idx="4127">
                  <c:v>-3.68614512277657</c:v>
                </c:pt>
                <c:pt idx="4128">
                  <c:v>-3.6828440797925257</c:v>
                </c:pt>
                <c:pt idx="4129">
                  <c:v>-3.6795278941298899</c:v>
                </c:pt>
                <c:pt idx="4130">
                  <c:v>-3.6761965751347532</c:v>
                </c:pt>
                <c:pt idx="4131">
                  <c:v>-3.672850134227124</c:v>
                </c:pt>
                <c:pt idx="4132">
                  <c:v>-3.6694885848991188</c:v>
                </c:pt>
                <c:pt idx="4133">
                  <c:v>-3.6661119427128117</c:v>
                </c:pt>
                <c:pt idx="4134">
                  <c:v>-3.6627202252978019</c:v>
                </c:pt>
                <c:pt idx="4135">
                  <c:v>-3.6593134523484041</c:v>
                </c:pt>
                <c:pt idx="4136">
                  <c:v>-3.6558916456205823</c:v>
                </c:pt>
                <c:pt idx="4137">
                  <c:v>-3.6524548289284597</c:v>
                </c:pt>
                <c:pt idx="4138">
                  <c:v>-3.6490030281405836</c:v>
                </c:pt>
                <c:pt idx="4139">
                  <c:v>-3.6455362711758554</c:v>
                </c:pt>
                <c:pt idx="4140">
                  <c:v>-3.6420545879990995</c:v>
                </c:pt>
                <c:pt idx="4141">
                  <c:v>-3.638558010616332</c:v>
                </c:pt>
                <c:pt idx="4142">
                  <c:v>-3.6350465730697343</c:v>
                </c:pt>
                <c:pt idx="4143">
                  <c:v>-3.6315203114322294</c:v>
                </c:pt>
                <c:pt idx="4144">
                  <c:v>-3.627979263801834</c:v>
                </c:pt>
                <c:pt idx="4145">
                  <c:v>-3.6244234702956133</c:v>
                </c:pt>
                <c:pt idx="4146">
                  <c:v>-3.6208529730433554</c:v>
                </c:pt>
                <c:pt idx="4147">
                  <c:v>-3.6172678161809086</c:v>
                </c:pt>
                <c:pt idx="4148">
                  <c:v>-3.6136680458432355</c:v>
                </c:pt>
                <c:pt idx="4149">
                  <c:v>-3.6100537101571133</c:v>
                </c:pt>
                <c:pt idx="4150">
                  <c:v>-3.6064248592335026</c:v>
                </c:pt>
                <c:pt idx="4151">
                  <c:v>-3.6027815451597074</c:v>
                </c:pt>
                <c:pt idx="4152">
                  <c:v>-3.5991238219910833</c:v>
                </c:pt>
                <c:pt idx="4153">
                  <c:v>-3.5954517457425279</c:v>
                </c:pt>
                <c:pt idx="4154">
                  <c:v>-3.5917653743796429</c:v>
                </c:pt>
                <c:pt idx="4155">
                  <c:v>-3.5880647678095539</c:v>
                </c:pt>
                <c:pt idx="4156">
                  <c:v>-3.5843499878714806</c:v>
                </c:pt>
                <c:pt idx="4157">
                  <c:v>-3.5806210983269642</c:v>
                </c:pt>
                <c:pt idx="4158">
                  <c:v>-3.5768781648497767</c:v>
                </c:pt>
                <c:pt idx="4159">
                  <c:v>-3.5731212550155833</c:v>
                </c:pt>
                <c:pt idx="4160">
                  <c:v>-3.5693504382912309</c:v>
                </c:pt>
                <c:pt idx="4161">
                  <c:v>-3.5655657860238361</c:v>
                </c:pt>
                <c:pt idx="4162">
                  <c:v>-3.5617673714294522</c:v>
                </c:pt>
                <c:pt idx="4163">
                  <c:v>-3.5579552695815626</c:v>
                </c:pt>
                <c:pt idx="4164">
                  <c:v>-3.5541295573991922</c:v>
                </c:pt>
                <c:pt idx="4165">
                  <c:v>-3.5502903136347816</c:v>
                </c:pt>
                <c:pt idx="4166">
                  <c:v>-3.5464376188617264</c:v>
                </c:pt>
                <c:pt idx="4167">
                  <c:v>-3.5425715554616892</c:v>
                </c:pt>
                <c:pt idx="4168">
                  <c:v>-3.538692207611553</c:v>
                </c:pt>
                <c:pt idx="4169">
                  <c:v>-3.5347996612701587</c:v>
                </c:pt>
                <c:pt idx="4170">
                  <c:v>-3.5308940041647041</c:v>
                </c:pt>
                <c:pt idx="4171">
                  <c:v>-3.5269753257769274</c:v>
                </c:pt>
                <c:pt idx="4172">
                  <c:v>-3.523043717328938</c:v>
                </c:pt>
                <c:pt idx="4173">
                  <c:v>-3.5190992717688303</c:v>
                </c:pt>
                <c:pt idx="4174">
                  <c:v>-3.5151420837560114</c:v>
                </c:pt>
                <c:pt idx="4175">
                  <c:v>-3.5111722496462332</c:v>
                </c:pt>
                <c:pt idx="4176">
                  <c:v>-3.5071898674764062</c:v>
                </c:pt>
                <c:pt idx="4177">
                  <c:v>-3.5031950369491014</c:v>
                </c:pt>
                <c:pt idx="4178">
                  <c:v>-3.4991878594167782</c:v>
                </c:pt>
                <c:pt idx="4179">
                  <c:v>-3.4951684378658512</c:v>
                </c:pt>
                <c:pt idx="4180">
                  <c:v>-3.4911368769003497</c:v>
                </c:pt>
                <c:pt idx="4181">
                  <c:v>-3.4870932827254477</c:v>
                </c:pt>
                <c:pt idx="4182">
                  <c:v>-3.4830377631306821</c:v>
                </c:pt>
                <c:pt idx="4183">
                  <c:v>-3.4789704274729245</c:v>
                </c:pt>
                <c:pt idx="4184">
                  <c:v>-3.4748913866591171</c:v>
                </c:pt>
                <c:pt idx="4185">
                  <c:v>-3.4708007531287475</c:v>
                </c:pt>
                <c:pt idx="4186">
                  <c:v>-3.4666986408361367</c:v>
                </c:pt>
                <c:pt idx="4187">
                  <c:v>-3.4625851652323698</c:v>
                </c:pt>
                <c:pt idx="4188">
                  <c:v>-3.4584604432471431</c:v>
                </c:pt>
                <c:pt idx="4189">
                  <c:v>-3.4543245932702384</c:v>
                </c:pt>
                <c:pt idx="4190">
                  <c:v>-3.4501777351328773</c:v>
                </c:pt>
                <c:pt idx="4191">
                  <c:v>-3.4460199900887436</c:v>
                </c:pt>
                <c:pt idx="4192">
                  <c:v>-3.4418514807949014</c:v>
                </c:pt>
                <c:pt idx="4193">
                  <c:v>-3.4376723312923598</c:v>
                </c:pt>
                <c:pt idx="4194">
                  <c:v>-3.4334826669865399</c:v>
                </c:pt>
                <c:pt idx="4195">
                  <c:v>-3.429282614627438</c:v>
                </c:pt>
                <c:pt idx="4196">
                  <c:v>-3.4250723022896215</c:v>
                </c:pt>
                <c:pt idx="4197">
                  <c:v>-3.420851859352005</c:v>
                </c:pt>
                <c:pt idx="4198">
                  <c:v>-3.4166214164774282</c:v>
                </c:pt>
                <c:pt idx="4199">
                  <c:v>-3.4123811055919999</c:v>
                </c:pt>
                <c:pt idx="4200">
                  <c:v>-3.408131059864282</c:v>
                </c:pt>
                <c:pt idx="4201">
                  <c:v>-3.4038714136842656</c:v>
                </c:pt>
                <c:pt idx="4202">
                  <c:v>-3.3996023026421356</c:v>
                </c:pt>
                <c:pt idx="4203">
                  <c:v>-3.3953238635068663</c:v>
                </c:pt>
                <c:pt idx="4204">
                  <c:v>-3.3910362342046159</c:v>
                </c:pt>
                <c:pt idx="4205">
                  <c:v>-3.3867395537969647</c:v>
                </c:pt>
                <c:pt idx="4206">
                  <c:v>-3.3824339624589408</c:v>
                </c:pt>
                <c:pt idx="4207">
                  <c:v>-3.3781196014568859</c:v>
                </c:pt>
                <c:pt idx="4208">
                  <c:v>-3.3737966131261485</c:v>
                </c:pt>
                <c:pt idx="4209">
                  <c:v>-3.3694651408486194</c:v>
                </c:pt>
                <c:pt idx="4210">
                  <c:v>-3.365125329030052</c:v>
                </c:pt>
                <c:pt idx="4211">
                  <c:v>-3.360777323077329</c:v>
                </c:pt>
                <c:pt idx="4212">
                  <c:v>-3.3564212693754332</c:v>
                </c:pt>
                <c:pt idx="4213">
                  <c:v>-3.352057315264346</c:v>
                </c:pt>
                <c:pt idx="4214">
                  <c:v>-3.3476856090158216</c:v>
                </c:pt>
                <c:pt idx="4215">
                  <c:v>-3.3433062998099183</c:v>
                </c:pt>
                <c:pt idx="4216">
                  <c:v>-3.3389195377114773</c:v>
                </c:pt>
                <c:pt idx="4217">
                  <c:v>-3.3345254736464205</c:v>
                </c:pt>
                <c:pt idx="4218">
                  <c:v>-3.330124259377897</c:v>
                </c:pt>
                <c:pt idx="4219">
                  <c:v>-3.3257160474823415</c:v>
                </c:pt>
                <c:pt idx="4220">
                  <c:v>-3.3213009913253733</c:v>
                </c:pt>
                <c:pt idx="4221">
                  <c:v>-3.3168792450375753</c:v>
                </c:pt>
                <c:pt idx="4222">
                  <c:v>-3.3124509634901518</c:v>
                </c:pt>
                <c:pt idx="4223">
                  <c:v>-3.3080163022704832</c:v>
                </c:pt>
                <c:pt idx="4224">
                  <c:v>-3.3035754176575489</c:v>
                </c:pt>
                <c:pt idx="4225">
                  <c:v>-3.299128466597244</c:v>
                </c:pt>
                <c:pt idx="4226">
                  <c:v>-3.2946756066776195</c:v>
                </c:pt>
                <c:pt idx="4227">
                  <c:v>-3.2902169961039687</c:v>
                </c:pt>
                <c:pt idx="4228">
                  <c:v>-3.2857527936738489</c:v>
                </c:pt>
                <c:pt idx="4229">
                  <c:v>-3.2812831587520308</c:v>
                </c:pt>
                <c:pt idx="4230">
                  <c:v>-3.2768082512453076</c:v>
                </c:pt>
                <c:pt idx="4231">
                  <c:v>-3.2723282315772475</c:v>
                </c:pt>
                <c:pt idx="4232">
                  <c:v>-3.267843260662874</c:v>
                </c:pt>
                <c:pt idx="4233">
                  <c:v>-3.2633534998832383</c:v>
                </c:pt>
                <c:pt idx="4234">
                  <c:v>-3.2588591110599485</c:v>
                </c:pt>
                <c:pt idx="4235">
                  <c:v>-3.2543602564295986</c:v>
                </c:pt>
                <c:pt idx="4236">
                  <c:v>-3.2498570986181914</c:v>
                </c:pt>
                <c:pt idx="4237">
                  <c:v>-3.2453498006154002</c:v>
                </c:pt>
                <c:pt idx="4238">
                  <c:v>-3.2408385257488708</c:v>
                </c:pt>
                <c:pt idx="4239">
                  <c:v>-3.2363234376584153</c:v>
                </c:pt>
                <c:pt idx="4240">
                  <c:v>-3.2318047002701773</c:v>
                </c:pt>
                <c:pt idx="4241">
                  <c:v>-3.2272824777707458</c:v>
                </c:pt>
                <c:pt idx="4242">
                  <c:v>-3.2227569345812292</c:v>
                </c:pt>
                <c:pt idx="4243">
                  <c:v>-3.2182282353312659</c:v>
                </c:pt>
                <c:pt idx="4244">
                  <c:v>-3.2136965448330814</c:v>
                </c:pt>
                <c:pt idx="4245">
                  <c:v>-3.2091620280554123</c:v>
                </c:pt>
                <c:pt idx="4246">
                  <c:v>-3.2046248500974741</c:v>
                </c:pt>
                <c:pt idx="4247">
                  <c:v>-3.200085176162895</c:v>
                </c:pt>
                <c:pt idx="4248">
                  <c:v>-3.1955431715336271</c:v>
                </c:pt>
                <c:pt idx="4249">
                  <c:v>-3.1909990015438332</c:v>
                </c:pt>
                <c:pt idx="4250">
                  <c:v>-3.1885471684462066</c:v>
                </c:pt>
                <c:pt idx="4251">
                  <c:v>-3.1860931730762116</c:v>
                </c:pt>
                <c:pt idx="4252">
                  <c:v>-3.1836368470120084</c:v>
                </c:pt>
                <c:pt idx="4253">
                  <c:v>-3.1811780249716448</c:v>
                </c:pt>
                <c:pt idx="4254">
                  <c:v>-3.1787165417515095</c:v>
                </c:pt>
                <c:pt idx="4255">
                  <c:v>-3.1762522322523763</c:v>
                </c:pt>
                <c:pt idx="4256">
                  <c:v>-3.1737849315054976</c:v>
                </c:pt>
                <c:pt idx="4257">
                  <c:v>-3.1713144746986717</c:v>
                </c:pt>
                <c:pt idx="4258">
                  <c:v>-3.1688406972022385</c:v>
                </c:pt>
                <c:pt idx="4259">
                  <c:v>-3.1663634345951008</c:v>
                </c:pt>
                <c:pt idx="4260">
                  <c:v>-3.1638825226906562</c:v>
                </c:pt>
                <c:pt idx="4261">
                  <c:v>-3.1613977975627758</c:v>
                </c:pt>
                <c:pt idx="4262">
                  <c:v>-3.1589090955716395</c:v>
                </c:pt>
                <c:pt idx="4263">
                  <c:v>-3.156416253389597</c:v>
                </c:pt>
                <c:pt idx="4264">
                  <c:v>-3.1539191080269728</c:v>
                </c:pt>
                <c:pt idx="4265">
                  <c:v>-3.1514174968577753</c:v>
                </c:pt>
                <c:pt idx="4266">
                  <c:v>-3.1489112576453939</c:v>
                </c:pt>
                <c:pt idx="4267">
                  <c:v>-3.146400228568238</c:v>
                </c:pt>
                <c:pt idx="4268">
                  <c:v>-3.1438842482452327</c:v>
                </c:pt>
                <c:pt idx="4269">
                  <c:v>-3.1413631557613684</c:v>
                </c:pt>
                <c:pt idx="4270">
                  <c:v>-3.1388367906930741</c:v>
                </c:pt>
                <c:pt idx="4271">
                  <c:v>-3.1363049931335487</c:v>
                </c:pt>
                <c:pt idx="4272">
                  <c:v>-3.133767603718034</c:v>
                </c:pt>
                <c:pt idx="4273">
                  <c:v>-3.1312244636489535</c:v>
                </c:pt>
                <c:pt idx="4274">
                  <c:v>-3.1286754147210187</c:v>
                </c:pt>
                <c:pt idx="4275">
                  <c:v>-3.1261202993461703</c:v>
                </c:pt>
                <c:pt idx="4276">
                  <c:v>-3.1235589605785239</c:v>
                </c:pt>
                <c:pt idx="4277">
                  <c:v>-3.1209912421390942</c:v>
                </c:pt>
                <c:pt idx="4278">
                  <c:v>-3.1184169884404924</c:v>
                </c:pt>
                <c:pt idx="4279">
                  <c:v>-3.1158360446115192</c:v>
                </c:pt>
                <c:pt idx="4280">
                  <c:v>-3.1132482565215804</c:v>
                </c:pt>
                <c:pt idx="4281">
                  <c:v>-3.1106534708050591</c:v>
                </c:pt>
                <c:pt idx="4282">
                  <c:v>-3.1080515348855315</c:v>
                </c:pt>
                <c:pt idx="4283">
                  <c:v>-3.1054422969998239</c:v>
                </c:pt>
                <c:pt idx="4284">
                  <c:v>-3.1028256062220292</c:v>
                </c:pt>
                <c:pt idx="4285">
                  <c:v>-3.1002013124872945</c:v>
                </c:pt>
                <c:pt idx="4286">
                  <c:v>-3.097569266615559</c:v>
                </c:pt>
                <c:pt idx="4287">
                  <c:v>-3.0949293203350723</c:v>
                </c:pt>
                <c:pt idx="4288">
                  <c:v>-3.0922813263058457</c:v>
                </c:pt>
                <c:pt idx="4289">
                  <c:v>-3.0896251381428801</c:v>
                </c:pt>
                <c:pt idx="4290">
                  <c:v>-3.0869606104393221</c:v>
                </c:pt>
                <c:pt idx="4291">
                  <c:v>-3.0842875987893872</c:v>
                </c:pt>
                <c:pt idx="4292">
                  <c:v>-3.0816059598111956</c:v>
                </c:pt>
                <c:pt idx="4293">
                  <c:v>-3.0789155511693913</c:v>
                </c:pt>
                <c:pt idx="4294">
                  <c:v>-3.076216231597622</c:v>
                </c:pt>
                <c:pt idx="4295">
                  <c:v>-3.0735078609208681</c:v>
                </c:pt>
                <c:pt idx="4296">
                  <c:v>-3.0707903000775398</c:v>
                </c:pt>
                <c:pt idx="4297">
                  <c:v>-3.0680634111414813</c:v>
                </c:pt>
                <c:pt idx="4298">
                  <c:v>-3.065327057343711</c:v>
                </c:pt>
                <c:pt idx="4299">
                  <c:v>-3.0625811030940366</c:v>
                </c:pt>
                <c:pt idx="4300">
                  <c:v>-3.0598254140024683</c:v>
                </c:pt>
                <c:pt idx="4301">
                  <c:v>-3.0570598569004415</c:v>
                </c:pt>
                <c:pt idx="4302">
                  <c:v>-3.054284299861838</c:v>
                </c:pt>
                <c:pt idx="4303">
                  <c:v>-3.0514986122238139</c:v>
                </c:pt>
                <c:pt idx="4304">
                  <c:v>-3.0487026646074624</c:v>
                </c:pt>
                <c:pt idx="4305">
                  <c:v>-3.0458963289382019</c:v>
                </c:pt>
                <c:pt idx="4306">
                  <c:v>-3.04307947846603</c:v>
                </c:pt>
                <c:pt idx="4307">
                  <c:v>-3.0402519877855374</c:v>
                </c:pt>
                <c:pt idx="4308">
                  <c:v>-3.0374137328556925</c:v>
                </c:pt>
                <c:pt idx="4309">
                  <c:v>-3.0345645910194423</c:v>
                </c:pt>
                <c:pt idx="4310">
                  <c:v>-3.031704441023074</c:v>
                </c:pt>
                <c:pt idx="4311">
                  <c:v>-3.0288331630353964</c:v>
                </c:pt>
                <c:pt idx="4312">
                  <c:v>-3.0259506386665946</c:v>
                </c:pt>
                <c:pt idx="4313">
                  <c:v>-3.0230567509869894</c:v>
                </c:pt>
                <c:pt idx="4314">
                  <c:v>-3.0201513845454677</c:v>
                </c:pt>
                <c:pt idx="4315">
                  <c:v>-3.0172344253877288</c:v>
                </c:pt>
                <c:pt idx="4316">
                  <c:v>-3.0143057610742727</c:v>
                </c:pt>
                <c:pt idx="4317">
                  <c:v>-3.0113652806981484</c:v>
                </c:pt>
                <c:pt idx="4318">
                  <c:v>-3.0084128749024703</c:v>
                </c:pt>
                <c:pt idx="4319">
                  <c:v>-3.0054484358977112</c:v>
                </c:pt>
                <c:pt idx="4320">
                  <c:v>-3.0024718574786924</c:v>
                </c:pt>
                <c:pt idx="4321">
                  <c:v>-2.9994830350413646</c:v>
                </c:pt>
                <c:pt idx="4322">
                  <c:v>-2.9964818655993328</c:v>
                </c:pt>
                <c:pt idx="4323">
                  <c:v>-2.9934682478001133</c:v>
                </c:pt>
                <c:pt idx="4324">
                  <c:v>-2.9904420819411373</c:v>
                </c:pt>
                <c:pt idx="4325">
                  <c:v>-2.9874032699854887</c:v>
                </c:pt>
                <c:pt idx="4326">
                  <c:v>-2.9843517155774135</c:v>
                </c:pt>
                <c:pt idx="4327">
                  <c:v>-2.9812873240574955</c:v>
                </c:pt>
                <c:pt idx="4328">
                  <c:v>-2.9782100024776375</c:v>
                </c:pt>
                <c:pt idx="4329">
                  <c:v>-2.9751196596157161</c:v>
                </c:pt>
                <c:pt idx="4330">
                  <c:v>-2.9720162059900006</c:v>
                </c:pt>
                <c:pt idx="4331">
                  <c:v>-2.9688995538732819</c:v>
                </c:pt>
                <c:pt idx="4332">
                  <c:v>-2.9657696173067216</c:v>
                </c:pt>
                <c:pt idx="4333">
                  <c:v>-2.9626263121134149</c:v>
                </c:pt>
                <c:pt idx="4334">
                  <c:v>-2.9594695559117143</c:v>
                </c:pt>
                <c:pt idx="4335">
                  <c:v>-2.9562992681281952</c:v>
                </c:pt>
                <c:pt idx="4336">
                  <c:v>-2.9531153700104311</c:v>
                </c:pt>
                <c:pt idx="4337">
                  <c:v>-2.9499177846393883</c:v>
                </c:pt>
                <c:pt idx="4338">
                  <c:v>-2.9467064369415721</c:v>
                </c:pt>
                <c:pt idx="4339">
                  <c:v>-2.9434812537009267</c:v>
                </c:pt>
                <c:pt idx="4340">
                  <c:v>-2.9402421635703337</c:v>
                </c:pt>
                <c:pt idx="4341">
                  <c:v>-2.9369890970829329</c:v>
                </c:pt>
                <c:pt idx="4342">
                  <c:v>-2.9337219866630608</c:v>
                </c:pt>
                <c:pt idx="4343">
                  <c:v>-2.930440766636933</c:v>
                </c:pt>
                <c:pt idx="4344">
                  <c:v>-2.9271453732430026</c:v>
                </c:pt>
                <c:pt idx="4345">
                  <c:v>-2.9238357446420551</c:v>
                </c:pt>
                <c:pt idx="4346">
                  <c:v>-2.9205118209269481</c:v>
                </c:pt>
                <c:pt idx="4347">
                  <c:v>-2.9171735441320807</c:v>
                </c:pt>
                <c:pt idx="4348">
                  <c:v>-2.913820858242544</c:v>
                </c:pt>
                <c:pt idx="4349">
                  <c:v>-2.910453709202975</c:v>
                </c:pt>
                <c:pt idx="4350">
                  <c:v>-2.9070720449260796</c:v>
                </c:pt>
                <c:pt idx="4351">
                  <c:v>-2.9036758153008724</c:v>
                </c:pt>
                <c:pt idx="4352">
                  <c:v>-2.9002649722005778</c:v>
                </c:pt>
                <c:pt idx="4353">
                  <c:v>-2.8968394694902275</c:v>
                </c:pt>
                <c:pt idx="4354">
                  <c:v>-2.8933992630339707</c:v>
                </c:pt>
                <c:pt idx="4355">
                  <c:v>-2.8899443107020066</c:v>
                </c:pt>
                <c:pt idx="4356">
                  <c:v>-2.8864745723772671</c:v>
                </c:pt>
                <c:pt idx="4357">
                  <c:v>-2.8829900099617327</c:v>
                </c:pt>
                <c:pt idx="4358">
                  <c:v>-2.8794905873824708</c:v>
                </c:pt>
                <c:pt idx="4359">
                  <c:v>-2.875976270597294</c:v>
                </c:pt>
                <c:pt idx="4360">
                  <c:v>-2.8724470276001739</c:v>
                </c:pt>
                <c:pt idx="4361">
                  <c:v>-2.8689028284262919</c:v>
                </c:pt>
                <c:pt idx="4362">
                  <c:v>-2.8653436451567416</c:v>
                </c:pt>
                <c:pt idx="4363">
                  <c:v>-2.8617694519229602</c:v>
                </c:pt>
                <c:pt idx="4364">
                  <c:v>-2.8581802249108161</c:v>
                </c:pt>
                <c:pt idx="4365">
                  <c:v>-2.8545759423643524</c:v>
                </c:pt>
                <c:pt idx="4366">
                  <c:v>-2.8509565845892371</c:v>
                </c:pt>
                <c:pt idx="4367">
                  <c:v>-2.8473221339558767</c:v>
                </c:pt>
                <c:pt idx="4368">
                  <c:v>-2.8436725749021723</c:v>
                </c:pt>
                <c:pt idx="4369">
                  <c:v>-2.8400078939360154</c:v>
                </c:pt>
                <c:pt idx="4370">
                  <c:v>-2.8363280796373922</c:v>
                </c:pt>
                <c:pt idx="4371">
                  <c:v>-2.8326331226601944</c:v>
                </c:pt>
                <c:pt idx="4372">
                  <c:v>-2.8289230157336878</c:v>
                </c:pt>
                <c:pt idx="4373">
                  <c:v>-2.8251977536636854</c:v>
                </c:pt>
                <c:pt idx="4374">
                  <c:v>-2.8214573333333326</c:v>
                </c:pt>
                <c:pt idx="4375">
                  <c:v>-2.8177017537036257</c:v>
                </c:pt>
                <c:pt idx="4376">
                  <c:v>-2.8139310158135658</c:v>
                </c:pt>
                <c:pt idx="4377">
                  <c:v>-2.8101451227799905</c:v>
                </c:pt>
                <c:pt idx="4378">
                  <c:v>-2.8063440797970873</c:v>
                </c:pt>
                <c:pt idx="4379">
                  <c:v>-2.8025278941355913</c:v>
                </c:pt>
                <c:pt idx="4380">
                  <c:v>-2.798696575141594</c:v>
                </c:pt>
                <c:pt idx="4381">
                  <c:v>-2.7948501342350993</c:v>
                </c:pt>
                <c:pt idx="4382">
                  <c:v>-2.7909885849082308</c:v>
                </c:pt>
                <c:pt idx="4383">
                  <c:v>-2.787111942723056</c:v>
                </c:pt>
                <c:pt idx="4384">
                  <c:v>-2.7832202253091802</c:v>
                </c:pt>
                <c:pt idx="4385">
                  <c:v>-2.7793134523609146</c:v>
                </c:pt>
                <c:pt idx="4386">
                  <c:v>-2.7753916456342229</c:v>
                </c:pt>
                <c:pt idx="4387">
                  <c:v>-2.7714548289432246</c:v>
                </c:pt>
                <c:pt idx="4388">
                  <c:v>-2.7675030281564705</c:v>
                </c:pt>
                <c:pt idx="4389">
                  <c:v>-2.7635362711928657</c:v>
                </c:pt>
                <c:pt idx="4390">
                  <c:v>-2.7595545880172301</c:v>
                </c:pt>
                <c:pt idx="4391">
                  <c:v>-2.7555580106355797</c:v>
                </c:pt>
                <c:pt idx="4392">
                  <c:v>-2.751546573090093</c:v>
                </c:pt>
                <c:pt idx="4393">
                  <c:v>-2.7475203114536995</c:v>
                </c:pt>
                <c:pt idx="4394">
                  <c:v>-2.7434792638244123</c:v>
                </c:pt>
                <c:pt idx="4395">
                  <c:v>-2.7394234703192959</c:v>
                </c:pt>
                <c:pt idx="4396">
                  <c:v>-2.7353529730681347</c:v>
                </c:pt>
                <c:pt idx="4397">
                  <c:v>-2.7312678162067847</c:v>
                </c:pt>
                <c:pt idx="4398">
                  <c:v>-2.7271680458702043</c:v>
                </c:pt>
                <c:pt idx="4399">
                  <c:v>-2.7230537101851668</c:v>
                </c:pt>
                <c:pt idx="4400">
                  <c:v>-2.71892485926264</c:v>
                </c:pt>
                <c:pt idx="4401">
                  <c:v>-2.7147815451899202</c:v>
                </c:pt>
                <c:pt idx="4402">
                  <c:v>-2.7106238220223711</c:v>
                </c:pt>
                <c:pt idx="4403">
                  <c:v>-2.7064517457748849</c:v>
                </c:pt>
                <c:pt idx="4404">
                  <c:v>-2.7022653744130576</c:v>
                </c:pt>
                <c:pt idx="4405">
                  <c:v>-2.698064767844027</c:v>
                </c:pt>
                <c:pt idx="4406">
                  <c:v>-2.6938499879070119</c:v>
                </c:pt>
                <c:pt idx="4407">
                  <c:v>-2.6896210983635358</c:v>
                </c:pt>
                <c:pt idx="4408">
                  <c:v>-2.6853781648873913</c:v>
                </c:pt>
                <c:pt idx="4409">
                  <c:v>-2.6811212550542338</c:v>
                </c:pt>
                <c:pt idx="4410">
                  <c:v>-2.676850438330908</c:v>
                </c:pt>
                <c:pt idx="4411">
                  <c:v>-2.6725657860645371</c:v>
                </c:pt>
                <c:pt idx="4412">
                  <c:v>-2.6682673714711709</c:v>
                </c:pt>
                <c:pt idx="4413">
                  <c:v>-2.6639552696242923</c:v>
                </c:pt>
                <c:pt idx="4414">
                  <c:v>-2.6596295574429254</c:v>
                </c:pt>
                <c:pt idx="4415">
                  <c:v>-2.6552903136795085</c:v>
                </c:pt>
                <c:pt idx="4416">
                  <c:v>-2.6509376189074398</c:v>
                </c:pt>
                <c:pt idx="4417">
                  <c:v>-2.6465715555083893</c:v>
                </c:pt>
                <c:pt idx="4418">
                  <c:v>-2.6421922076592264</c:v>
                </c:pt>
                <c:pt idx="4419">
                  <c:v>-2.6377996613187955</c:v>
                </c:pt>
                <c:pt idx="4420">
                  <c:v>-2.6333940042143054</c:v>
                </c:pt>
                <c:pt idx="4421">
                  <c:v>-2.6289753258274775</c:v>
                </c:pt>
                <c:pt idx="4422">
                  <c:v>-2.6245437173804294</c:v>
                </c:pt>
                <c:pt idx="4423">
                  <c:v>-2.6200992718212586</c:v>
                </c:pt>
                <c:pt idx="4424">
                  <c:v>-2.6156420838093672</c:v>
                </c:pt>
                <c:pt idx="4425">
                  <c:v>-2.611172249700505</c:v>
                </c:pt>
                <c:pt idx="4426">
                  <c:v>-2.606689867531593</c:v>
                </c:pt>
                <c:pt idx="4427">
                  <c:v>-2.6021950370051834</c:v>
                </c:pt>
                <c:pt idx="4428">
                  <c:v>-2.5976878594737585</c:v>
                </c:pt>
                <c:pt idx="4429">
                  <c:v>-2.5931684379237114</c:v>
                </c:pt>
                <c:pt idx="4430">
                  <c:v>-2.5886368769590855</c:v>
                </c:pt>
                <c:pt idx="4431">
                  <c:v>-2.5840932827850467</c:v>
                </c:pt>
                <c:pt idx="4432">
                  <c:v>-2.5795377631911376</c:v>
                </c:pt>
                <c:pt idx="4433">
                  <c:v>-2.574970427534228</c:v>
                </c:pt>
                <c:pt idx="4434">
                  <c:v>-2.570391386721254</c:v>
                </c:pt>
                <c:pt idx="4435">
                  <c:v>-2.5658007531917155</c:v>
                </c:pt>
                <c:pt idx="4436">
                  <c:v>-2.5611986408999154</c:v>
                </c:pt>
                <c:pt idx="4437">
                  <c:v>-2.5565851652969602</c:v>
                </c:pt>
                <c:pt idx="4438">
                  <c:v>-2.5519604433125278</c:v>
                </c:pt>
                <c:pt idx="4439">
                  <c:v>-2.5473245933364099</c:v>
                </c:pt>
                <c:pt idx="4440">
                  <c:v>-2.5426777351998218</c:v>
                </c:pt>
                <c:pt idx="4441">
                  <c:v>-2.5380199901564575</c:v>
                </c:pt>
                <c:pt idx="4442">
                  <c:v>-2.5333514808633639</c:v>
                </c:pt>
                <c:pt idx="4443">
                  <c:v>-2.5286723313615718</c:v>
                </c:pt>
                <c:pt idx="4444">
                  <c:v>-2.5239826670564813</c:v>
                </c:pt>
                <c:pt idx="4445">
                  <c:v>-2.5192826146981022</c:v>
                </c:pt>
                <c:pt idx="4446">
                  <c:v>-2.5145723023609849</c:v>
                </c:pt>
                <c:pt idx="4447">
                  <c:v>-2.5098518594240771</c:v>
                </c:pt>
                <c:pt idx="4448">
                  <c:v>-2.5051214165501809</c:v>
                </c:pt>
                <c:pt idx="4449">
                  <c:v>-2.5003811056654297</c:v>
                </c:pt>
                <c:pt idx="4450">
                  <c:v>-2.4956310599383866</c:v>
                </c:pt>
                <c:pt idx="4451">
                  <c:v>-2.4908714137590153</c:v>
                </c:pt>
                <c:pt idx="4452">
                  <c:v>-2.4861023027175242</c:v>
                </c:pt>
                <c:pt idx="4453">
                  <c:v>-2.4813238635828778</c:v>
                </c:pt>
                <c:pt idx="4454">
                  <c:v>-2.4765362342812494</c:v>
                </c:pt>
                <c:pt idx="4455">
                  <c:v>-2.4717395538742046</c:v>
                </c:pt>
                <c:pt idx="4456">
                  <c:v>-2.4669339625367748</c:v>
                </c:pt>
                <c:pt idx="4457">
                  <c:v>-2.4621196015352949</c:v>
                </c:pt>
                <c:pt idx="4458">
                  <c:v>-2.4572966132051302</c:v>
                </c:pt>
                <c:pt idx="4459">
                  <c:v>-2.4524651409281542</c:v>
                </c:pt>
                <c:pt idx="4460">
                  <c:v>-2.4476253291101311</c:v>
                </c:pt>
                <c:pt idx="4461">
                  <c:v>-2.4427773231579399</c:v>
                </c:pt>
                <c:pt idx="4462">
                  <c:v>-2.437921269456556</c:v>
                </c:pt>
                <c:pt idx="4463">
                  <c:v>-2.4330573153459785</c:v>
                </c:pt>
                <c:pt idx="4464">
                  <c:v>-2.4281856090979437</c:v>
                </c:pt>
                <c:pt idx="4465">
                  <c:v>-2.4233062998925208</c:v>
                </c:pt>
                <c:pt idx="4466">
                  <c:v>-2.4184195377945468</c:v>
                </c:pt>
                <c:pt idx="4467">
                  <c:v>-2.4135254737299441</c:v>
                </c:pt>
                <c:pt idx="4468">
                  <c:v>-2.4086242594618583</c:v>
                </c:pt>
                <c:pt idx="4469">
                  <c:v>-2.4037160475667316</c:v>
                </c:pt>
                <c:pt idx="4470">
                  <c:v>-2.398800991410178</c:v>
                </c:pt>
                <c:pt idx="4471">
                  <c:v>-2.3938792451227768</c:v>
                </c:pt>
                <c:pt idx="4472">
                  <c:v>-2.38895096357574</c:v>
                </c:pt>
                <c:pt idx="4473">
                  <c:v>-2.384016302356442</c:v>
                </c:pt>
                <c:pt idx="4474">
                  <c:v>-2.3790754177438691</c:v>
                </c:pt>
                <c:pt idx="4475">
                  <c:v>-2.3741284666839109</c:v>
                </c:pt>
                <c:pt idx="4476">
                  <c:v>-2.3691756067646197</c:v>
                </c:pt>
                <c:pt idx="4477">
                  <c:v>-2.3642169961912836</c:v>
                </c:pt>
                <c:pt idx="4478">
                  <c:v>-2.3592527937614691</c:v>
                </c:pt>
                <c:pt idx="4479">
                  <c:v>-2.3542831588399444</c:v>
                </c:pt>
                <c:pt idx="4480">
                  <c:v>-2.3493082513334955</c:v>
                </c:pt>
                <c:pt idx="4481">
                  <c:v>-2.3443282316656959</c:v>
                </c:pt>
                <c:pt idx="4482">
                  <c:v>-2.3393432607515741</c:v>
                </c:pt>
                <c:pt idx="4483">
                  <c:v>-2.3343534999721709</c:v>
                </c:pt>
                <c:pt idx="4484">
                  <c:v>-2.3293591111491043</c:v>
                </c:pt>
                <c:pt idx="4485">
                  <c:v>-2.3243602565189625</c:v>
                </c:pt>
                <c:pt idx="4486">
                  <c:v>-2.3193570987077452</c:v>
                </c:pt>
                <c:pt idx="4487">
                  <c:v>-2.3143498007051324</c:v>
                </c:pt>
                <c:pt idx="4488">
                  <c:v>-2.3093385258387653</c:v>
                </c:pt>
                <c:pt idx="4489">
                  <c:v>-2.304323437748462</c:v>
                </c:pt>
                <c:pt idx="4490">
                  <c:v>-2.2993047003603504</c:v>
                </c:pt>
                <c:pt idx="4491">
                  <c:v>-2.2942824778610489</c:v>
                </c:pt>
                <c:pt idx="4492">
                  <c:v>-2.2892569346716289</c:v>
                </c:pt>
                <c:pt idx="4493">
                  <c:v>-2.2842282354217645</c:v>
                </c:pt>
                <c:pt idx="4494">
                  <c:v>-2.2791965449236669</c:v>
                </c:pt>
                <c:pt idx="4495">
                  <c:v>-2.2741620281460491</c:v>
                </c:pt>
                <c:pt idx="4496">
                  <c:v>-2.2691248501881622</c:v>
                </c:pt>
                <c:pt idx="4497">
                  <c:v>-2.2640851762536189</c:v>
                </c:pt>
                <c:pt idx="4498">
                  <c:v>-2.2590431716243753</c:v>
                </c:pt>
                <c:pt idx="4499">
                  <c:v>-2.2539990016345861</c:v>
                </c:pt>
                <c:pt idx="4500">
                  <c:v>-2.2510471683554076</c:v>
                </c:pt>
                <c:pt idx="4501">
                  <c:v>-2.2480931729854285</c:v>
                </c:pt>
                <c:pt idx="4502">
                  <c:v>-2.2451368469212634</c:v>
                </c:pt>
                <c:pt idx="4503">
                  <c:v>-2.2421780248809537</c:v>
                </c:pt>
                <c:pt idx="4504">
                  <c:v>-2.239216541660884</c:v>
                </c:pt>
                <c:pt idx="4505">
                  <c:v>-2.236252232161827</c:v>
                </c:pt>
                <c:pt idx="4506">
                  <c:v>-2.2332849314150427</c:v>
                </c:pt>
                <c:pt idx="4507">
                  <c:v>-2.2303144746083268</c:v>
                </c:pt>
                <c:pt idx="4508">
                  <c:v>-2.2273406971120151</c:v>
                </c:pt>
                <c:pt idx="4509">
                  <c:v>-2.2243634345050105</c:v>
                </c:pt>
                <c:pt idx="4510">
                  <c:v>-2.221382522600714</c:v>
                </c:pt>
                <c:pt idx="4511">
                  <c:v>-2.2183977974729991</c:v>
                </c:pt>
                <c:pt idx="4512">
                  <c:v>-2.2154090954820433</c:v>
                </c:pt>
                <c:pt idx="4513">
                  <c:v>-2.2124162533001934</c:v>
                </c:pt>
                <c:pt idx="4514">
                  <c:v>-2.2094191079377739</c:v>
                </c:pt>
                <c:pt idx="4515">
                  <c:v>-2.2064174967687986</c:v>
                </c:pt>
                <c:pt idx="4516">
                  <c:v>-2.2034112575566533</c:v>
                </c:pt>
                <c:pt idx="4517">
                  <c:v>-2.200400228479745</c:v>
                </c:pt>
                <c:pt idx="4518">
                  <c:v>-2.1973842481570025</c:v>
                </c:pt>
                <c:pt idx="4519">
                  <c:v>-2.194363155673416</c:v>
                </c:pt>
                <c:pt idx="4520">
                  <c:v>-2.1913367906054102</c:v>
                </c:pt>
                <c:pt idx="4521">
                  <c:v>-2.1883049930461871</c:v>
                </c:pt>
                <c:pt idx="4522">
                  <c:v>-2.1852676036309862</c:v>
                </c:pt>
                <c:pt idx="4523">
                  <c:v>-2.1822244635622376</c:v>
                </c:pt>
                <c:pt idx="4524">
                  <c:v>-2.1791754146346434</c:v>
                </c:pt>
                <c:pt idx="4525">
                  <c:v>-2.1761202992601589</c:v>
                </c:pt>
                <c:pt idx="4526">
                  <c:v>-2.1730589604928841</c:v>
                </c:pt>
                <c:pt idx="4527">
                  <c:v>-2.1699912420538423</c:v>
                </c:pt>
                <c:pt idx="4528">
                  <c:v>-2.1669169883556405</c:v>
                </c:pt>
                <c:pt idx="4529">
                  <c:v>-2.1638360445270752</c:v>
                </c:pt>
                <c:pt idx="4530">
                  <c:v>-2.1607482564375675</c:v>
                </c:pt>
                <c:pt idx="4531">
                  <c:v>-2.1576534707214883</c:v>
                </c:pt>
                <c:pt idx="4532">
                  <c:v>-2.1545515348024118</c:v>
                </c:pt>
                <c:pt idx="4533">
                  <c:v>-2.1514422969171703</c:v>
                </c:pt>
                <c:pt idx="4534">
                  <c:v>-2.1483256061398563</c:v>
                </c:pt>
                <c:pt idx="4535">
                  <c:v>-2.1452013124056117</c:v>
                </c:pt>
                <c:pt idx="4536">
                  <c:v>-2.1420692665343837</c:v>
                </c:pt>
                <c:pt idx="4537">
                  <c:v>-2.1389293202544164</c:v>
                </c:pt>
                <c:pt idx="4538">
                  <c:v>-2.1357813262257173</c:v>
                </c:pt>
                <c:pt idx="4539">
                  <c:v>-2.1326251380632995</c:v>
                </c:pt>
                <c:pt idx="4540">
                  <c:v>-2.1294606103602955</c:v>
                </c:pt>
                <c:pt idx="4541">
                  <c:v>-2.126287598710928</c:v>
                </c:pt>
                <c:pt idx="4542">
                  <c:v>-2.1231059597333219</c:v>
                </c:pt>
                <c:pt idx="4543">
                  <c:v>-2.1199155510921073</c:v>
                </c:pt>
                <c:pt idx="4544">
                  <c:v>-2.1167162315209409</c:v>
                </c:pt>
                <c:pt idx="4545">
                  <c:v>-2.1135078608448059</c:v>
                </c:pt>
                <c:pt idx="4546">
                  <c:v>-2.1102903000021094</c:v>
                </c:pt>
                <c:pt idx="4547">
                  <c:v>-2.1070634110666897</c:v>
                </c:pt>
                <c:pt idx="4548">
                  <c:v>-2.1038270572695694</c:v>
                </c:pt>
                <c:pt idx="4549">
                  <c:v>-2.1005811030205646</c:v>
                </c:pt>
                <c:pt idx="4550">
                  <c:v>-2.0973254139296706</c:v>
                </c:pt>
                <c:pt idx="4551">
                  <c:v>-2.0940598568283333</c:v>
                </c:pt>
                <c:pt idx="4552">
                  <c:v>-2.09078429979043</c:v>
                </c:pt>
                <c:pt idx="4553">
                  <c:v>-2.087498612153118</c:v>
                </c:pt>
                <c:pt idx="4554">
                  <c:v>-2.0842026645374894</c:v>
                </c:pt>
                <c:pt idx="4555">
                  <c:v>-2.0808963288689597</c:v>
                </c:pt>
                <c:pt idx="4556">
                  <c:v>-2.0775794783975328</c:v>
                </c:pt>
                <c:pt idx="4557">
                  <c:v>-2.0742519877177963</c:v>
                </c:pt>
                <c:pt idx="4558">
                  <c:v>-2.0709137327887142</c:v>
                </c:pt>
                <c:pt idx="4559">
                  <c:v>-2.0675645909532379</c:v>
                </c:pt>
                <c:pt idx="4560">
                  <c:v>-2.0642044409576603</c:v>
                </c:pt>
                <c:pt idx="4561">
                  <c:v>-2.0608331629707735</c:v>
                </c:pt>
                <c:pt idx="4562">
                  <c:v>-2.0574506386027833</c:v>
                </c:pt>
                <c:pt idx="4563">
                  <c:v>-2.0540567509239929</c:v>
                </c:pt>
                <c:pt idx="4564">
                  <c:v>-2.0506513844832996</c:v>
                </c:pt>
                <c:pt idx="4565">
                  <c:v>-2.0472344253263985</c:v>
                </c:pt>
                <c:pt idx="4566">
                  <c:v>-2.043805761013783</c:v>
                </c:pt>
                <c:pt idx="4567">
                  <c:v>-2.0403652806385097</c:v>
                </c:pt>
                <c:pt idx="4568">
                  <c:v>-2.0369128748436975</c:v>
                </c:pt>
                <c:pt idx="4569">
                  <c:v>-2.0334484358398179</c:v>
                </c:pt>
                <c:pt idx="4570">
                  <c:v>-2.029971857421681</c:v>
                </c:pt>
                <c:pt idx="4571">
                  <c:v>-2.026483034985247</c:v>
                </c:pt>
                <c:pt idx="4572">
                  <c:v>-2.0229818655441192</c:v>
                </c:pt>
                <c:pt idx="4573">
                  <c:v>-2.0194682477458072</c:v>
                </c:pt>
                <c:pt idx="4574">
                  <c:v>-2.015942081887752</c:v>
                </c:pt>
                <c:pt idx="4575">
                  <c:v>-2.0124032699330323</c:v>
                </c:pt>
                <c:pt idx="4576">
                  <c:v>-2.0088517155258896</c:v>
                </c:pt>
                <c:pt idx="4577">
                  <c:v>-2.0052873240069178</c:v>
                </c:pt>
                <c:pt idx="4578">
                  <c:v>-2.0017100024280059</c:v>
                </c:pt>
                <c:pt idx="4579">
                  <c:v>-1.998119659567049</c:v>
                </c:pt>
                <c:pt idx="4580">
                  <c:v>-1.9945162059423018</c:v>
                </c:pt>
                <c:pt idx="4581">
                  <c:v>-1.9908995538265586</c:v>
                </c:pt>
                <c:pt idx="4582">
                  <c:v>-1.9872696172609754</c:v>
                </c:pt>
                <c:pt idx="4583">
                  <c:v>-1.9836263120686597</c:v>
                </c:pt>
                <c:pt idx="4584">
                  <c:v>-1.9799695558679606</c:v>
                </c:pt>
                <c:pt idx="4585">
                  <c:v>-1.9762992680854425</c:v>
                </c:pt>
                <c:pt idx="4586">
                  <c:v>-1.9726153699686897</c:v>
                </c:pt>
                <c:pt idx="4587">
                  <c:v>-1.9689177845986618</c:v>
                </c:pt>
                <c:pt idx="4588">
                  <c:v>-1.9652064369018702</c:v>
                </c:pt>
                <c:pt idx="4589">
                  <c:v>-1.9614812536622519</c:v>
                </c:pt>
                <c:pt idx="4590">
                  <c:v>-1.9577421635326997</c:v>
                </c:pt>
                <c:pt idx="4591">
                  <c:v>-1.9539890970463374</c:v>
                </c:pt>
                <c:pt idx="4592">
                  <c:v>-1.9502219866275143</c:v>
                </c:pt>
                <c:pt idx="4593">
                  <c:v>-1.9464407666024337</c:v>
                </c:pt>
                <c:pt idx="4594">
                  <c:v>-1.9426453732095668</c:v>
                </c:pt>
                <c:pt idx="4595">
                  <c:v>-1.9388357446096842</c:v>
                </c:pt>
                <c:pt idx="4596">
                  <c:v>-1.9350118208956468</c:v>
                </c:pt>
                <c:pt idx="4597">
                  <c:v>-1.9311735441018514</c:v>
                </c:pt>
                <c:pt idx="4598">
                  <c:v>-1.9273208582133909</c:v>
                </c:pt>
                <c:pt idx="4599">
                  <c:v>-1.9234537091749098</c:v>
                </c:pt>
                <c:pt idx="4600">
                  <c:v>-1.9195720448990998</c:v>
                </c:pt>
                <c:pt idx="4601">
                  <c:v>-1.9156758152749853</c:v>
                </c:pt>
                <c:pt idx="4602">
                  <c:v>-1.9117649721757881</c:v>
                </c:pt>
                <c:pt idx="4603">
                  <c:v>-1.9078394694665357</c:v>
                </c:pt>
                <c:pt idx="4604">
                  <c:v>-1.9038992630113838</c:v>
                </c:pt>
                <c:pt idx="4605">
                  <c:v>-1.899944310680528</c:v>
                </c:pt>
                <c:pt idx="4606">
                  <c:v>-1.8959745723568928</c:v>
                </c:pt>
                <c:pt idx="4607">
                  <c:v>-1.8919900099424773</c:v>
                </c:pt>
                <c:pt idx="4608">
                  <c:v>-1.8879905873643243</c:v>
                </c:pt>
                <c:pt idx="4609">
                  <c:v>-1.8839762705802741</c:v>
                </c:pt>
                <c:pt idx="4610">
                  <c:v>-1.8799470275842758</c:v>
                </c:pt>
                <c:pt idx="4611">
                  <c:v>-1.87590282841152</c:v>
                </c:pt>
                <c:pt idx="4612">
                  <c:v>-1.8718436451430964</c:v>
                </c:pt>
                <c:pt idx="4613">
                  <c:v>-1.8677694519104437</c:v>
                </c:pt>
                <c:pt idx="4614">
                  <c:v>-1.8636802248994289</c:v>
                </c:pt>
                <c:pt idx="4615">
                  <c:v>-1.8595759423540998</c:v>
                </c:pt>
                <c:pt idx="4616">
                  <c:v>-1.8554565845801174</c:v>
                </c:pt>
                <c:pt idx="4617">
                  <c:v>-1.8513221339478942</c:v>
                </c:pt>
                <c:pt idx="4618">
                  <c:v>-1.8471725748953289</c:v>
                </c:pt>
                <c:pt idx="4619">
                  <c:v>-1.8430078939303118</c:v>
                </c:pt>
                <c:pt idx="4620">
                  <c:v>-1.8388280796328296</c:v>
                </c:pt>
                <c:pt idx="4621">
                  <c:v>-1.8346331226567696</c:v>
                </c:pt>
                <c:pt idx="4622">
                  <c:v>-1.8304230157314052</c:v>
                </c:pt>
                <c:pt idx="4623">
                  <c:v>-1.8261977536625453</c:v>
                </c:pt>
                <c:pt idx="4624">
                  <c:v>-1.8219573333333348</c:v>
                </c:pt>
                <c:pt idx="4625">
                  <c:v>-1.8177017537047675</c:v>
                </c:pt>
                <c:pt idx="4626">
                  <c:v>-1.8134310158158462</c:v>
                </c:pt>
                <c:pt idx="4627">
                  <c:v>-1.8091451227834128</c:v>
                </c:pt>
                <c:pt idx="4628">
                  <c:v>-1.8048440798016512</c:v>
                </c:pt>
                <c:pt idx="4629">
                  <c:v>-1.8005278941412926</c:v>
                </c:pt>
                <c:pt idx="4630">
                  <c:v>-1.7961965751484352</c:v>
                </c:pt>
                <c:pt idx="4631">
                  <c:v>-1.7918501342430795</c:v>
                </c:pt>
                <c:pt idx="4632">
                  <c:v>-1.787488584917345</c:v>
                </c:pt>
                <c:pt idx="4633">
                  <c:v>-1.7831119427333062</c:v>
                </c:pt>
                <c:pt idx="4634">
                  <c:v>-1.7787202253205647</c:v>
                </c:pt>
                <c:pt idx="4635">
                  <c:v>-1.7743134523734319</c:v>
                </c:pt>
                <c:pt idx="4636">
                  <c:v>-1.7698916456478675</c:v>
                </c:pt>
                <c:pt idx="4637">
                  <c:v>-1.7654548289579979</c:v>
                </c:pt>
                <c:pt idx="4638">
                  <c:v>-1.7610030281723701</c:v>
                </c:pt>
                <c:pt idx="4639">
                  <c:v>-1.7565362712098886</c:v>
                </c:pt>
                <c:pt idx="4640">
                  <c:v>-1.7520545880353706</c:v>
                </c:pt>
                <c:pt idx="4641">
                  <c:v>-1.7475580106548387</c:v>
                </c:pt>
                <c:pt idx="4642">
                  <c:v>-1.7430465731104674</c:v>
                </c:pt>
                <c:pt idx="4643">
                  <c:v>-1.7385203114751824</c:v>
                </c:pt>
                <c:pt idx="4644">
                  <c:v>-1.7339792638469995</c:v>
                </c:pt>
                <c:pt idx="4645">
                  <c:v>-1.7294234703429883</c:v>
                </c:pt>
                <c:pt idx="4646">
                  <c:v>-1.7248529730929252</c:v>
                </c:pt>
                <c:pt idx="4647">
                  <c:v>-1.7202678162326723</c:v>
                </c:pt>
                <c:pt idx="4648">
                  <c:v>-1.7156680458971851</c:v>
                </c:pt>
                <c:pt idx="4649">
                  <c:v>-1.7110537102132326</c:v>
                </c:pt>
                <c:pt idx="4650">
                  <c:v>-1.7064248592917943</c:v>
                </c:pt>
                <c:pt idx="4651">
                  <c:v>-1.701781545220155</c:v>
                </c:pt>
                <c:pt idx="4652">
                  <c:v>-1.6971238220536806</c:v>
                </c:pt>
                <c:pt idx="4653">
                  <c:v>-1.6924517458072614</c:v>
                </c:pt>
                <c:pt idx="4654">
                  <c:v>-1.6877653744464989</c:v>
                </c:pt>
                <c:pt idx="4655">
                  <c:v>-1.6830647678785287</c:v>
                </c:pt>
                <c:pt idx="4656">
                  <c:v>-1.6783499879425641</c:v>
                </c:pt>
                <c:pt idx="4657">
                  <c:v>-1.6736210984001409</c:v>
                </c:pt>
                <c:pt idx="4658">
                  <c:v>-1.6688781649250355</c:v>
                </c:pt>
                <c:pt idx="4659">
                  <c:v>-1.6641212550929114</c:v>
                </c:pt>
                <c:pt idx="4660">
                  <c:v>-1.6593504383706204</c:v>
                </c:pt>
                <c:pt idx="4661">
                  <c:v>-1.6545657861052712</c:v>
                </c:pt>
                <c:pt idx="4662">
                  <c:v>-1.64976737151292</c:v>
                </c:pt>
                <c:pt idx="4663">
                  <c:v>-1.6449552696670491</c:v>
                </c:pt>
                <c:pt idx="4664">
                  <c:v>-1.6401295574866908</c:v>
                </c:pt>
                <c:pt idx="4665">
                  <c:v>-1.635290313724272</c:v>
                </c:pt>
                <c:pt idx="4666">
                  <c:v>-1.6304376189531944</c:v>
                </c:pt>
                <c:pt idx="4667">
                  <c:v>-1.6255715555551242</c:v>
                </c:pt>
                <c:pt idx="4668">
                  <c:v>-1.6206922077069374</c:v>
                </c:pt>
                <c:pt idx="4669">
                  <c:v>-1.6157996613674721</c:v>
                </c:pt>
                <c:pt idx="4670">
                  <c:v>-1.610894004263943</c:v>
                </c:pt>
                <c:pt idx="4671">
                  <c:v>-1.6059753258780685</c:v>
                </c:pt>
                <c:pt idx="4672">
                  <c:v>-1.6010437174319621</c:v>
                </c:pt>
                <c:pt idx="4673">
                  <c:v>-1.5960992718737252</c:v>
                </c:pt>
                <c:pt idx="4674">
                  <c:v>-1.5911420838627626</c:v>
                </c:pt>
                <c:pt idx="4675">
                  <c:v>-1.5861722497548245</c:v>
                </c:pt>
                <c:pt idx="4676">
                  <c:v>-1.5811898675868208</c:v>
                </c:pt>
                <c:pt idx="4677">
                  <c:v>-1.5761950370613147</c:v>
                </c:pt>
                <c:pt idx="4678">
                  <c:v>-1.5711878595307802</c:v>
                </c:pt>
                <c:pt idx="4679">
                  <c:v>-1.5661684379816223</c:v>
                </c:pt>
                <c:pt idx="4680">
                  <c:v>-1.5611368770178691</c:v>
                </c:pt>
                <c:pt idx="4681">
                  <c:v>-1.5560932828446969</c:v>
                </c:pt>
                <c:pt idx="4682">
                  <c:v>-1.5510377632516454</c:v>
                </c:pt>
                <c:pt idx="4683">
                  <c:v>-1.5459704275955801</c:v>
                </c:pt>
                <c:pt idx="4684">
                  <c:v>-1.5408913867834446</c:v>
                </c:pt>
                <c:pt idx="4685">
                  <c:v>-1.5358007532547309</c:v>
                </c:pt>
                <c:pt idx="4686">
                  <c:v>-1.5306986409637493</c:v>
                </c:pt>
                <c:pt idx="4687">
                  <c:v>-1.5255851653616024</c:v>
                </c:pt>
                <c:pt idx="4688">
                  <c:v>-1.5204604433779649</c:v>
                </c:pt>
                <c:pt idx="4689">
                  <c:v>-1.5153245934026347</c:v>
                </c:pt>
                <c:pt idx="4690">
                  <c:v>-1.5101777352668242</c:v>
                </c:pt>
                <c:pt idx="4691">
                  <c:v>-1.5050199902242232</c:v>
                </c:pt>
                <c:pt idx="4692">
                  <c:v>-1.4998514809318855</c:v>
                </c:pt>
                <c:pt idx="4693">
                  <c:v>-1.4946723314308352</c:v>
                </c:pt>
                <c:pt idx="4694">
                  <c:v>-1.4894826671264825</c:v>
                </c:pt>
                <c:pt idx="4695">
                  <c:v>-1.4842826147688233</c:v>
                </c:pt>
                <c:pt idx="4696">
                  <c:v>-1.4790723024324264</c:v>
                </c:pt>
                <c:pt idx="4697">
                  <c:v>-1.4738518594962113</c:v>
                </c:pt>
                <c:pt idx="4698">
                  <c:v>-1.4686214166230105</c:v>
                </c:pt>
                <c:pt idx="4699">
                  <c:v>-1.4633811057389363</c:v>
                </c:pt>
                <c:pt idx="4700">
                  <c:v>-1.4581310600125472</c:v>
                </c:pt>
                <c:pt idx="4701">
                  <c:v>-1.4528714138338394</c:v>
                </c:pt>
                <c:pt idx="4702">
                  <c:v>-1.4476023027929914</c:v>
                </c:pt>
                <c:pt idx="4703">
                  <c:v>-1.4423238636589737</c:v>
                </c:pt>
                <c:pt idx="4704">
                  <c:v>-1.437036234357963</c:v>
                </c:pt>
                <c:pt idx="4705">
                  <c:v>-1.4317395539515252</c:v>
                </c:pt>
                <c:pt idx="4706">
                  <c:v>-1.4264339626146862</c:v>
                </c:pt>
                <c:pt idx="4707">
                  <c:v>-1.4211196016137886</c:v>
                </c:pt>
                <c:pt idx="4708">
                  <c:v>-1.4157966132841915</c:v>
                </c:pt>
                <c:pt idx="4709">
                  <c:v>-1.4104651410077755</c:v>
                </c:pt>
                <c:pt idx="4710">
                  <c:v>-1.4051253291902974</c:v>
                </c:pt>
                <c:pt idx="4711">
                  <c:v>-1.3997773232386348</c:v>
                </c:pt>
                <c:pt idx="4712">
                  <c:v>-1.3944212695377705</c:v>
                </c:pt>
                <c:pt idx="4713">
                  <c:v>-1.3890573154276973</c:v>
                </c:pt>
                <c:pt idx="4714">
                  <c:v>-1.383685609180155</c:v>
                </c:pt>
                <c:pt idx="4715">
                  <c:v>-1.3783062999752129</c:v>
                </c:pt>
                <c:pt idx="4716">
                  <c:v>-1.372919537877707</c:v>
                </c:pt>
                <c:pt idx="4717">
                  <c:v>-1.3675254738135552</c:v>
                </c:pt>
                <c:pt idx="4718">
                  <c:v>-1.3621242595459084</c:v>
                </c:pt>
                <c:pt idx="4719">
                  <c:v>-1.3567160476512086</c:v>
                </c:pt>
                <c:pt idx="4720">
                  <c:v>-1.3513009914950698</c:v>
                </c:pt>
                <c:pt idx="4721">
                  <c:v>-1.3458792452080701</c:v>
                </c:pt>
                <c:pt idx="4722">
                  <c:v>-1.3404509636614177</c:v>
                </c:pt>
                <c:pt idx="4723">
                  <c:v>-1.3350163024424948</c:v>
                </c:pt>
                <c:pt idx="4724">
                  <c:v>-1.3295754178302819</c:v>
                </c:pt>
                <c:pt idx="4725">
                  <c:v>-1.3241284667706708</c:v>
                </c:pt>
                <c:pt idx="4726">
                  <c:v>-1.3186756068517096</c:v>
                </c:pt>
                <c:pt idx="4727">
                  <c:v>-1.313216996278693</c:v>
                </c:pt>
                <c:pt idx="4728">
                  <c:v>-1.3077527938491824</c:v>
                </c:pt>
                <c:pt idx="4729">
                  <c:v>-1.3022831589279482</c:v>
                </c:pt>
                <c:pt idx="4730">
                  <c:v>-1.2968082514217774</c:v>
                </c:pt>
                <c:pt idx="4731">
                  <c:v>-1.2913282317542421</c:v>
                </c:pt>
                <c:pt idx="4732">
                  <c:v>-1.2858432608403672</c:v>
                </c:pt>
                <c:pt idx="4733">
                  <c:v>-1.2803535000611979</c:v>
                </c:pt>
                <c:pt idx="4734">
                  <c:v>-1.274859111238352</c:v>
                </c:pt>
                <c:pt idx="4735">
                  <c:v>-1.2693602566084183</c:v>
                </c:pt>
                <c:pt idx="4736">
                  <c:v>-1.2638570987973949</c:v>
                </c:pt>
                <c:pt idx="4737">
                  <c:v>-1.2583498007949583</c:v>
                </c:pt>
                <c:pt idx="4738">
                  <c:v>-1.2528385259287578</c:v>
                </c:pt>
                <c:pt idx="4739">
                  <c:v>-1.2473234378386051</c:v>
                </c:pt>
                <c:pt idx="4740">
                  <c:v>-1.241804700450641</c:v>
                </c:pt>
                <c:pt idx="4741">
                  <c:v>-1.2362824779514483</c:v>
                </c:pt>
                <c:pt idx="4742">
                  <c:v>-1.2307569347621476</c:v>
                </c:pt>
                <c:pt idx="4743">
                  <c:v>-1.2252282355123738</c:v>
                </c:pt>
                <c:pt idx="4744">
                  <c:v>-1.2196965450143458</c:v>
                </c:pt>
                <c:pt idx="4745">
                  <c:v>-1.2141620282368044</c:v>
                </c:pt>
                <c:pt idx="4746">
                  <c:v>-1.2086248502789687</c:v>
                </c:pt>
                <c:pt idx="4747">
                  <c:v>-1.2030851763444588</c:v>
                </c:pt>
                <c:pt idx="4748">
                  <c:v>-1.1975431717152343</c:v>
                </c:pt>
                <c:pt idx="4749">
                  <c:v>-1.1919990017254534</c:v>
                </c:pt>
                <c:pt idx="4750">
                  <c:v>-1.1885471682645983</c:v>
                </c:pt>
                <c:pt idx="4751">
                  <c:v>-1.1850931728946417</c:v>
                </c:pt>
                <c:pt idx="4752">
                  <c:v>-1.1816368468305103</c:v>
                </c:pt>
                <c:pt idx="4753">
                  <c:v>-1.1781780247902516</c:v>
                </c:pt>
                <c:pt idx="4754">
                  <c:v>-1.1747165415702479</c:v>
                </c:pt>
                <c:pt idx="4755">
                  <c:v>-1.1712522320712708</c:v>
                </c:pt>
                <c:pt idx="4756">
                  <c:v>-1.1677849313245772</c:v>
                </c:pt>
                <c:pt idx="4757">
                  <c:v>-1.1643144745179697</c:v>
                </c:pt>
                <c:pt idx="4758">
                  <c:v>-1.1608406970217786</c:v>
                </c:pt>
                <c:pt idx="4759">
                  <c:v>-1.1573634344149113</c:v>
                </c:pt>
                <c:pt idx="4760">
                  <c:v>-1.1538825225107658</c:v>
                </c:pt>
                <c:pt idx="4761">
                  <c:v>-1.1503977973832153</c:v>
                </c:pt>
                <c:pt idx="4762">
                  <c:v>-1.1469090953924359</c:v>
                </c:pt>
                <c:pt idx="4763">
                  <c:v>-1.1434162532107772</c:v>
                </c:pt>
                <c:pt idx="4764">
                  <c:v>-1.1399191078485658</c:v>
                </c:pt>
                <c:pt idx="4765">
                  <c:v>-1.1364174966798122</c:v>
                </c:pt>
                <c:pt idx="4766">
                  <c:v>-1.1329112574679019</c:v>
                </c:pt>
                <c:pt idx="4767">
                  <c:v>-1.1294002283912403</c:v>
                </c:pt>
                <c:pt idx="4768">
                  <c:v>-1.1258842480687632</c:v>
                </c:pt>
                <c:pt idx="4769">
                  <c:v>-1.1223631555854545</c:v>
                </c:pt>
                <c:pt idx="4770">
                  <c:v>-1.1188367905177408</c:v>
                </c:pt>
                <c:pt idx="4771">
                  <c:v>-1.1153049929588188</c:v>
                </c:pt>
                <c:pt idx="4772">
                  <c:v>-1.1117676035439374</c:v>
                </c:pt>
                <c:pt idx="4773">
                  <c:v>-1.1082244634755196</c:v>
                </c:pt>
                <c:pt idx="4774">
                  <c:v>-1.1046754145482722</c:v>
                </c:pt>
                <c:pt idx="4775">
                  <c:v>-1.1011202991741484</c:v>
                </c:pt>
                <c:pt idx="4776">
                  <c:v>-1.0975589604072469</c:v>
                </c:pt>
                <c:pt idx="4777">
                  <c:v>-1.0939912419685891</c:v>
                </c:pt>
                <c:pt idx="4778">
                  <c:v>-1.0904169882707861</c:v>
                </c:pt>
                <c:pt idx="4779">
                  <c:v>-1.0868360444426388</c:v>
                </c:pt>
                <c:pt idx="4780">
                  <c:v>-1.0832482563535557</c:v>
                </c:pt>
                <c:pt idx="4781">
                  <c:v>-1.0796534706379166</c:v>
                </c:pt>
                <c:pt idx="4782">
                  <c:v>-1.0760515347192945</c:v>
                </c:pt>
                <c:pt idx="4783">
                  <c:v>-1.0724422968345182</c:v>
                </c:pt>
                <c:pt idx="4784">
                  <c:v>-1.0688256060576848</c:v>
                </c:pt>
                <c:pt idx="4785">
                  <c:v>-1.0652013123239337</c:v>
                </c:pt>
                <c:pt idx="4786">
                  <c:v>-1.0615692664532075</c:v>
                </c:pt>
                <c:pt idx="4787">
                  <c:v>-1.0579293201737594</c:v>
                </c:pt>
                <c:pt idx="4788">
                  <c:v>-1.0542813261455899</c:v>
                </c:pt>
                <c:pt idx="4789">
                  <c:v>-1.0506251379837168</c:v>
                </c:pt>
                <c:pt idx="4790">
                  <c:v>-1.0469606102812696</c:v>
                </c:pt>
                <c:pt idx="4791">
                  <c:v>-1.043287598632471</c:v>
                </c:pt>
                <c:pt idx="4792">
                  <c:v>-1.0396059596554432</c:v>
                </c:pt>
                <c:pt idx="4793">
                  <c:v>-1.0359155510148208</c:v>
                </c:pt>
                <c:pt idx="4794">
                  <c:v>-1.0322162314442647</c:v>
                </c:pt>
                <c:pt idx="4795">
                  <c:v>-1.0285078607687448</c:v>
                </c:pt>
                <c:pt idx="4796">
                  <c:v>-1.0247902999266778</c:v>
                </c:pt>
                <c:pt idx="4797">
                  <c:v>-1.021063410991901</c:v>
                </c:pt>
                <c:pt idx="4798">
                  <c:v>-1.0173270571954325</c:v>
                </c:pt>
                <c:pt idx="4799">
                  <c:v>-1.0135811029470938</c:v>
                </c:pt>
                <c:pt idx="4800">
                  <c:v>-1.0098254138568774</c:v>
                </c:pt>
                <c:pt idx="4801">
                  <c:v>-1.0060598567562247</c:v>
                </c:pt>
                <c:pt idx="4802">
                  <c:v>-1.0022842997190222</c:v>
                </c:pt>
                <c:pt idx="4803">
                  <c:v>-0.99849861208241941</c:v>
                </c:pt>
                <c:pt idx="4804">
                  <c:v>-0.99470266446751399</c:v>
                </c:pt>
                <c:pt idx="4805">
                  <c:v>-0.99089632879971823</c:v>
                </c:pt>
                <c:pt idx="4806">
                  <c:v>-0.98707947832903564</c:v>
                </c:pt>
                <c:pt idx="4807">
                  <c:v>-0.98325198765005128</c:v>
                </c:pt>
                <c:pt idx="4808">
                  <c:v>-0.97941373272173682</c:v>
                </c:pt>
                <c:pt idx="4809">
                  <c:v>-0.97556459088703751</c:v>
                </c:pt>
                <c:pt idx="4810">
                  <c:v>-0.97170444089224417</c:v>
                </c:pt>
                <c:pt idx="4811">
                  <c:v>-0.96783316290615429</c:v>
                </c:pt>
                <c:pt idx="4812">
                  <c:v>-0.96395063853897245</c:v>
                </c:pt>
                <c:pt idx="4813">
                  <c:v>-0.96005675086100084</c:v>
                </c:pt>
                <c:pt idx="4814">
                  <c:v>-0.95615138442113223</c:v>
                </c:pt>
                <c:pt idx="4815">
                  <c:v>-0.9522344252650693</c:v>
                </c:pt>
                <c:pt idx="4816">
                  <c:v>-0.94830576095329699</c:v>
                </c:pt>
                <c:pt idx="4817">
                  <c:v>-0.94436528057888081</c:v>
                </c:pt>
                <c:pt idx="4818">
                  <c:v>-0.94041287478493618</c:v>
                </c:pt>
                <c:pt idx="4819">
                  <c:v>-0.9364484357819286</c:v>
                </c:pt>
                <c:pt idx="4820">
                  <c:v>-0.93247185736467664</c:v>
                </c:pt>
                <c:pt idx="4821">
                  <c:v>-0.9284830349291362</c:v>
                </c:pt>
                <c:pt idx="4822">
                  <c:v>-0.92448186548890765</c:v>
                </c:pt>
                <c:pt idx="4823">
                  <c:v>-0.9204682476915117</c:v>
                </c:pt>
                <c:pt idx="4824">
                  <c:v>-0.91644208183437215</c:v>
                </c:pt>
                <c:pt idx="4825">
                  <c:v>-0.91240326988057763</c:v>
                </c:pt>
                <c:pt idx="4826">
                  <c:v>-0.90835171547437199</c:v>
                </c:pt>
                <c:pt idx="4827">
                  <c:v>-0.90428732395634492</c:v>
                </c:pt>
                <c:pt idx="4828">
                  <c:v>-0.90021000237838611</c:v>
                </c:pt>
                <c:pt idx="4829">
                  <c:v>-0.89611965951838668</c:v>
                </c:pt>
                <c:pt idx="4830">
                  <c:v>-0.89201620589460828</c:v>
                </c:pt>
                <c:pt idx="4831">
                  <c:v>-0.88789955377983742</c:v>
                </c:pt>
                <c:pt idx="4832">
                  <c:v>-0.88376961721523772</c:v>
                </c:pt>
                <c:pt idx="4833">
                  <c:v>-0.87962631202391262</c:v>
                </c:pt>
                <c:pt idx="4834">
                  <c:v>-0.87546955582420782</c:v>
                </c:pt>
                <c:pt idx="4835">
                  <c:v>-0.87129926804269442</c:v>
                </c:pt>
                <c:pt idx="4836">
                  <c:v>-0.86711536992695293</c:v>
                </c:pt>
                <c:pt idx="4837">
                  <c:v>-0.86291778455793955</c:v>
                </c:pt>
                <c:pt idx="4838">
                  <c:v>-0.85870643686217596</c:v>
                </c:pt>
                <c:pt idx="4839">
                  <c:v>-0.85448125362358485</c:v>
                </c:pt>
                <c:pt idx="4840">
                  <c:v>-0.85024216349506576</c:v>
                </c:pt>
                <c:pt idx="4841">
                  <c:v>-0.84598909700974634</c:v>
                </c:pt>
                <c:pt idx="4842">
                  <c:v>-0.84172198659197184</c:v>
                </c:pt>
                <c:pt idx="4843">
                  <c:v>-0.83744076656794519</c:v>
                </c:pt>
                <c:pt idx="4844">
                  <c:v>-0.83314537317613446</c:v>
                </c:pt>
                <c:pt idx="4845">
                  <c:v>-0.82883574457731668</c:v>
                </c:pt>
                <c:pt idx="4846">
                  <c:v>-0.82451182086434571</c:v>
                </c:pt>
                <c:pt idx="4847">
                  <c:v>-0.82017354407162513</c:v>
                </c:pt>
                <c:pt idx="4848">
                  <c:v>-0.81582085818424444</c:v>
                </c:pt>
                <c:pt idx="4849">
                  <c:v>-0.81145370914684412</c:v>
                </c:pt>
                <c:pt idx="4850">
                  <c:v>-0.80707204487212292</c:v>
                </c:pt>
                <c:pt idx="4851">
                  <c:v>-0.8026758152491017</c:v>
                </c:pt>
                <c:pt idx="4852">
                  <c:v>-0.7982649721509979</c:v>
                </c:pt>
                <c:pt idx="4853">
                  <c:v>-0.79383946944284978</c:v>
                </c:pt>
                <c:pt idx="4854">
                  <c:v>-0.78939926298879892</c:v>
                </c:pt>
                <c:pt idx="4855">
                  <c:v>-0.78494431065904791</c:v>
                </c:pt>
                <c:pt idx="4856">
                  <c:v>-0.78047457233652462</c:v>
                </c:pt>
                <c:pt idx="4857">
                  <c:v>-0.77599000992322409</c:v>
                </c:pt>
                <c:pt idx="4858">
                  <c:v>-0.77149058734618881</c:v>
                </c:pt>
                <c:pt idx="4859">
                  <c:v>-0.76697627056325579</c:v>
                </c:pt>
                <c:pt idx="4860">
                  <c:v>-0.76244702756838101</c:v>
                </c:pt>
                <c:pt idx="4861">
                  <c:v>-0.75790282839674794</c:v>
                </c:pt>
                <c:pt idx="4862">
                  <c:v>-0.75334364512945262</c:v>
                </c:pt>
                <c:pt idx="4863">
                  <c:v>-0.74876945189793032</c:v>
                </c:pt>
                <c:pt idx="4864">
                  <c:v>-0.74418022488804803</c:v>
                </c:pt>
                <c:pt idx="4865">
                  <c:v>-0.7395759423438496</c:v>
                </c:pt>
                <c:pt idx="4866">
                  <c:v>-0.7349565845710031</c:v>
                </c:pt>
                <c:pt idx="4867">
                  <c:v>-0.73032213393991741</c:v>
                </c:pt>
                <c:pt idx="4868">
                  <c:v>-0.72567257488849046</c:v>
                </c:pt>
                <c:pt idx="4869">
                  <c:v>-0.72100789392460962</c:v>
                </c:pt>
                <c:pt idx="4870">
                  <c:v>-0.71632807962826428</c:v>
                </c:pt>
                <c:pt idx="4871">
                  <c:v>-0.71163312265334577</c:v>
                </c:pt>
                <c:pt idx="4872">
                  <c:v>-0.70692301572912308</c:v>
                </c:pt>
                <c:pt idx="4873">
                  <c:v>-0.70219775366140535</c:v>
                </c:pt>
                <c:pt idx="4874">
                  <c:v>-0.6974573333333336</c:v>
                </c:pt>
                <c:pt idx="4875">
                  <c:v>-0.69270175370590858</c:v>
                </c:pt>
                <c:pt idx="4876">
                  <c:v>-0.6879310158181261</c:v>
                </c:pt>
                <c:pt idx="4877">
                  <c:v>-0.68314512278683448</c:v>
                </c:pt>
                <c:pt idx="4878">
                  <c:v>-0.67834407980621059</c:v>
                </c:pt>
                <c:pt idx="4879">
                  <c:v>-0.6735278941469961</c:v>
                </c:pt>
                <c:pt idx="4880">
                  <c:v>-0.66869657515527481</c:v>
                </c:pt>
                <c:pt idx="4881">
                  <c:v>-0.66385013425105754</c:v>
                </c:pt>
                <c:pt idx="4882">
                  <c:v>-0.65898858492646051</c:v>
                </c:pt>
                <c:pt idx="4883">
                  <c:v>-0.65411194274355755</c:v>
                </c:pt>
                <c:pt idx="4884">
                  <c:v>-0.6492202253319469</c:v>
                </c:pt>
                <c:pt idx="4885">
                  <c:v>-0.64431345238594295</c:v>
                </c:pt>
                <c:pt idx="4886">
                  <c:v>-0.63939164566150886</c:v>
                </c:pt>
                <c:pt idx="4887">
                  <c:v>-0.6344548289727675</c:v>
                </c:pt>
                <c:pt idx="4888">
                  <c:v>-0.62950302818826598</c:v>
                </c:pt>
                <c:pt idx="4889">
                  <c:v>-0.62453627122690458</c:v>
                </c:pt>
                <c:pt idx="4890">
                  <c:v>-0.61955458805350727</c:v>
                </c:pt>
                <c:pt idx="4891">
                  <c:v>-0.61455801067408966</c:v>
                </c:pt>
                <c:pt idx="4892">
                  <c:v>-0.60954657313083316</c:v>
                </c:pt>
                <c:pt idx="4893">
                  <c:v>-0.60452031149665997</c:v>
                </c:pt>
                <c:pt idx="4894">
                  <c:v>-0.59947926386958561</c:v>
                </c:pt>
                <c:pt idx="4895">
                  <c:v>-0.59442347036667542</c:v>
                </c:pt>
                <c:pt idx="4896">
                  <c:v>-0.58935297311771295</c:v>
                </c:pt>
                <c:pt idx="4897">
                  <c:v>-0.58426781625855717</c:v>
                </c:pt>
                <c:pt idx="4898">
                  <c:v>-0.57916804592416338</c:v>
                </c:pt>
                <c:pt idx="4899">
                  <c:v>-0.57405371024129614</c:v>
                </c:pt>
                <c:pt idx="4900">
                  <c:v>-0.5689248593209385</c:v>
                </c:pt>
                <c:pt idx="4901">
                  <c:v>-0.56378154525037838</c:v>
                </c:pt>
                <c:pt idx="4902">
                  <c:v>-0.55862382208497907</c:v>
                </c:pt>
                <c:pt idx="4903">
                  <c:v>-0.55345174583962664</c:v>
                </c:pt>
                <c:pt idx="4904">
                  <c:v>-0.54826537447992885</c:v>
                </c:pt>
                <c:pt idx="4905">
                  <c:v>-0.54306476791301816</c:v>
                </c:pt>
                <c:pt idx="4906">
                  <c:v>-0.53784998797810391</c:v>
                </c:pt>
                <c:pt idx="4907">
                  <c:v>-0.53262109843672922</c:v>
                </c:pt>
                <c:pt idx="4908">
                  <c:v>-0.52737816496267054</c:v>
                </c:pt>
                <c:pt idx="4909">
                  <c:v>-0.52212125513157981</c:v>
                </c:pt>
                <c:pt idx="4910">
                  <c:v>-0.51685043841031586</c:v>
                </c:pt>
                <c:pt idx="4911">
                  <c:v>-0.51156578614599058</c:v>
                </c:pt>
                <c:pt idx="4912">
                  <c:v>-0.50626737155465729</c:v>
                </c:pt>
                <c:pt idx="4913">
                  <c:v>-0.50095526970979853</c:v>
                </c:pt>
                <c:pt idx="4914">
                  <c:v>-0.49562955753044124</c:v>
                </c:pt>
                <c:pt idx="4915">
                  <c:v>-0.49029031376901677</c:v>
                </c:pt>
                <c:pt idx="4916">
                  <c:v>-0.48493761899892984</c:v>
                </c:pt>
                <c:pt idx="4917">
                  <c:v>-0.47957155560184295</c:v>
                </c:pt>
                <c:pt idx="4918">
                  <c:v>-0.47419220775463233</c:v>
                </c:pt>
                <c:pt idx="4919">
                  <c:v>-0.46879966141613205</c:v>
                </c:pt>
                <c:pt idx="4920">
                  <c:v>-0.46339400431356376</c:v>
                </c:pt>
                <c:pt idx="4921">
                  <c:v>-0.45797532592864221</c:v>
                </c:pt>
                <c:pt idx="4922">
                  <c:v>-0.45254371748347744</c:v>
                </c:pt>
                <c:pt idx="4923">
                  <c:v>-0.44709927192618104</c:v>
                </c:pt>
                <c:pt idx="4924">
                  <c:v>-0.44164208391614346</c:v>
                </c:pt>
                <c:pt idx="4925">
                  <c:v>-0.43617224980912561</c:v>
                </c:pt>
                <c:pt idx="4926">
                  <c:v>-0.43068986764202988</c:v>
                </c:pt>
                <c:pt idx="4927">
                  <c:v>-0.42519503711742673</c:v>
                </c:pt>
                <c:pt idx="4928">
                  <c:v>-0.41968785958778276</c:v>
                </c:pt>
                <c:pt idx="4929">
                  <c:v>-0.41416843803950992</c:v>
                </c:pt>
                <c:pt idx="4930">
                  <c:v>-0.40863687707663265</c:v>
                </c:pt>
                <c:pt idx="4931">
                  <c:v>-0.40309328290432705</c:v>
                </c:pt>
                <c:pt idx="4932">
                  <c:v>-0.39753776331212926</c:v>
                </c:pt>
                <c:pt idx="4933">
                  <c:v>-0.39197042765691159</c:v>
                </c:pt>
                <c:pt idx="4934">
                  <c:v>-0.38639138684561047</c:v>
                </c:pt>
                <c:pt idx="4935">
                  <c:v>-0.380800753317725</c:v>
                </c:pt>
                <c:pt idx="4936">
                  <c:v>-0.37519864102756162</c:v>
                </c:pt>
                <c:pt idx="4937">
                  <c:v>-0.36958516542621916</c:v>
                </c:pt>
                <c:pt idx="4938">
                  <c:v>-0.3639604434433833</c:v>
                </c:pt>
                <c:pt idx="4939">
                  <c:v>-0.35832459346883716</c:v>
                </c:pt>
                <c:pt idx="4940">
                  <c:v>-0.35267773533380281</c:v>
                </c:pt>
                <c:pt idx="4941">
                  <c:v>-0.34701999029196579</c:v>
                </c:pt>
                <c:pt idx="4942">
                  <c:v>-0.34135148100038398</c:v>
                </c:pt>
                <c:pt idx="4943">
                  <c:v>-0.3356723315000778</c:v>
                </c:pt>
                <c:pt idx="4944">
                  <c:v>-0.32998266719645564</c:v>
                </c:pt>
                <c:pt idx="4945">
                  <c:v>-0.32428261483951937</c:v>
                </c:pt>
                <c:pt idx="4946">
                  <c:v>-0.31857230250383545</c:v>
                </c:pt>
                <c:pt idx="4947">
                  <c:v>-0.31285185956831746</c:v>
                </c:pt>
                <c:pt idx="4948">
                  <c:v>-0.30712141669580495</c:v>
                </c:pt>
                <c:pt idx="4949">
                  <c:v>-0.30138110581240501</c:v>
                </c:pt>
                <c:pt idx="4950">
                  <c:v>-0.295631060086682</c:v>
                </c:pt>
                <c:pt idx="4951">
                  <c:v>-0.28987141390862964</c:v>
                </c:pt>
                <c:pt idx="4952">
                  <c:v>-0.28410230286842408</c:v>
                </c:pt>
                <c:pt idx="4953">
                  <c:v>-0.27832386373503615</c:v>
                </c:pt>
                <c:pt idx="4954">
                  <c:v>-0.27253623443464431</c:v>
                </c:pt>
                <c:pt idx="4955">
                  <c:v>-0.26673955402880939</c:v>
                </c:pt>
                <c:pt idx="4956">
                  <c:v>-0.2609339626925623</c:v>
                </c:pt>
                <c:pt idx="4957">
                  <c:v>-0.2551196016922504</c:v>
                </c:pt>
                <c:pt idx="4958">
                  <c:v>-0.24929661336321834</c:v>
                </c:pt>
                <c:pt idx="4959">
                  <c:v>-0.24346514108735609</c:v>
                </c:pt>
                <c:pt idx="4960">
                  <c:v>-0.23762532927042251</c:v>
                </c:pt>
                <c:pt idx="4961">
                  <c:v>-0.23177732331929313</c:v>
                </c:pt>
                <c:pt idx="4962">
                  <c:v>-0.22592126961894443</c:v>
                </c:pt>
                <c:pt idx="4963">
                  <c:v>-0.22005731550937657</c:v>
                </c:pt>
                <c:pt idx="4964">
                  <c:v>-0.21418560926232802</c:v>
                </c:pt>
                <c:pt idx="4965">
                  <c:v>-0.20830630005786291</c:v>
                </c:pt>
                <c:pt idx="4966">
                  <c:v>-0.20241953796082549</c:v>
                </c:pt>
                <c:pt idx="4967">
                  <c:v>-0.19652547389712816</c:v>
                </c:pt>
                <c:pt idx="4968">
                  <c:v>-0.19062425962992147</c:v>
                </c:pt>
                <c:pt idx="4969">
                  <c:v>-0.18471604773564945</c:v>
                </c:pt>
                <c:pt idx="4970">
                  <c:v>-0.17880099157992166</c:v>
                </c:pt>
                <c:pt idx="4971">
                  <c:v>-0.17287924529332091</c:v>
                </c:pt>
                <c:pt idx="4972">
                  <c:v>-0.16695096374705976</c:v>
                </c:pt>
                <c:pt idx="4973">
                  <c:v>-0.16101630252850649</c:v>
                </c:pt>
                <c:pt idx="4974">
                  <c:v>-0.15507541791665058</c:v>
                </c:pt>
                <c:pt idx="4975">
                  <c:v>-0.14912846685738645</c:v>
                </c:pt>
                <c:pt idx="4976">
                  <c:v>-0.14317560693875964</c:v>
                </c:pt>
                <c:pt idx="4977">
                  <c:v>-0.13721699636605922</c:v>
                </c:pt>
                <c:pt idx="4978">
                  <c:v>-0.13125279393684952</c:v>
                </c:pt>
                <c:pt idx="4979">
                  <c:v>-0.12528315901591083</c:v>
                </c:pt>
                <c:pt idx="4980">
                  <c:v>-0.1193082515100181</c:v>
                </c:pt>
                <c:pt idx="4981">
                  <c:v>-0.11332823184274436</c:v>
                </c:pt>
                <c:pt idx="4982">
                  <c:v>-0.10734326092911969</c:v>
                </c:pt>
                <c:pt idx="4983">
                  <c:v>-0.10135350015018525</c:v>
                </c:pt>
                <c:pt idx="4984">
                  <c:v>-9.5359111327561558E-2</c:v>
                </c:pt>
                <c:pt idx="4985">
                  <c:v>-8.9360256697832097E-2</c:v>
                </c:pt>
                <c:pt idx="4986">
                  <c:v>-8.335709888700378E-2</c:v>
                </c:pt>
                <c:pt idx="4987">
                  <c:v>-7.7349800884746953E-2</c:v>
                </c:pt>
                <c:pt idx="4988">
                  <c:v>-7.1338526018707188E-2</c:v>
                </c:pt>
                <c:pt idx="4989">
                  <c:v>-6.5323437928702169E-2</c:v>
                </c:pt>
                <c:pt idx="4990">
                  <c:v>-5.9304700540875076E-2</c:v>
                </c:pt>
                <c:pt idx="4991">
                  <c:v>-5.3282478041806434E-2</c:v>
                </c:pt>
                <c:pt idx="4992">
                  <c:v>-4.7256934852610823E-2</c:v>
                </c:pt>
                <c:pt idx="4993">
                  <c:v>-4.1228235602930201E-2</c:v>
                </c:pt>
                <c:pt idx="4994">
                  <c:v>-3.519654510498204E-2</c:v>
                </c:pt>
                <c:pt idx="4995">
                  <c:v>-2.9162028327506286E-2</c:v>
                </c:pt>
                <c:pt idx="4996">
                  <c:v>-2.3124850369719629E-2</c:v>
                </c:pt>
                <c:pt idx="4997">
                  <c:v>-1.7085176435246808E-2</c:v>
                </c:pt>
                <c:pt idx="4998">
                  <c:v>-1.1043171806043677E-2</c:v>
                </c:pt>
                <c:pt idx="4999">
                  <c:v>-4.9990018162712289E-3</c:v>
                </c:pt>
                <c:pt idx="5000">
                  <c:v>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Viewer!$N$2</c:f>
              <c:strCache>
                <c:ptCount val="1"/>
                <c:pt idx="0">
                  <c:v>STR CHORD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triangle"/>
            <c:size val="11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Viewer!$J$3:$J$5003</c:f>
              <c:numCache>
                <c:formatCode>General</c:formatCode>
                <c:ptCount val="500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  <c:pt idx="81">
                  <c:v>8.1</c:v>
                </c:pt>
                <c:pt idx="82">
                  <c:v>8.1999999999999993</c:v>
                </c:pt>
                <c:pt idx="83">
                  <c:v>8.3000000000000007</c:v>
                </c:pt>
                <c:pt idx="84">
                  <c:v>8.4</c:v>
                </c:pt>
                <c:pt idx="85">
                  <c:v>8.5</c:v>
                </c:pt>
                <c:pt idx="86">
                  <c:v>8.6</c:v>
                </c:pt>
                <c:pt idx="87">
                  <c:v>8.6999999999999993</c:v>
                </c:pt>
                <c:pt idx="88">
                  <c:v>8.8000000000000007</c:v>
                </c:pt>
                <c:pt idx="89">
                  <c:v>8.9</c:v>
                </c:pt>
                <c:pt idx="90">
                  <c:v>9</c:v>
                </c:pt>
                <c:pt idx="91">
                  <c:v>9.1</c:v>
                </c:pt>
                <c:pt idx="92">
                  <c:v>9.1999999999999993</c:v>
                </c:pt>
                <c:pt idx="93">
                  <c:v>9.3000000000000007</c:v>
                </c:pt>
                <c:pt idx="94">
                  <c:v>9.4</c:v>
                </c:pt>
                <c:pt idx="95">
                  <c:v>9.5</c:v>
                </c:pt>
                <c:pt idx="96">
                  <c:v>9.6</c:v>
                </c:pt>
                <c:pt idx="97">
                  <c:v>9.6999999999999993</c:v>
                </c:pt>
                <c:pt idx="98">
                  <c:v>9.8000000000000007</c:v>
                </c:pt>
                <c:pt idx="99">
                  <c:v>9.9</c:v>
                </c:pt>
                <c:pt idx="100">
                  <c:v>10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24.6</c:v>
                </c:pt>
                <c:pt idx="247">
                  <c:v>24.7</c:v>
                </c:pt>
                <c:pt idx="248">
                  <c:v>24.8</c:v>
                </c:pt>
                <c:pt idx="249">
                  <c:v>24.9</c:v>
                </c:pt>
                <c:pt idx="250">
                  <c:v>25</c:v>
                </c:pt>
                <c:pt idx="251">
                  <c:v>25.1</c:v>
                </c:pt>
                <c:pt idx="252">
                  <c:v>25.2</c:v>
                </c:pt>
                <c:pt idx="253">
                  <c:v>25.3</c:v>
                </c:pt>
                <c:pt idx="254">
                  <c:v>25.4</c:v>
                </c:pt>
                <c:pt idx="255">
                  <c:v>25.5</c:v>
                </c:pt>
                <c:pt idx="256">
                  <c:v>25.6</c:v>
                </c:pt>
                <c:pt idx="257">
                  <c:v>25.7</c:v>
                </c:pt>
                <c:pt idx="258">
                  <c:v>25.8</c:v>
                </c:pt>
                <c:pt idx="259">
                  <c:v>25.9</c:v>
                </c:pt>
                <c:pt idx="260">
                  <c:v>26</c:v>
                </c:pt>
                <c:pt idx="261">
                  <c:v>26.1</c:v>
                </c:pt>
                <c:pt idx="262">
                  <c:v>26.2</c:v>
                </c:pt>
                <c:pt idx="263">
                  <c:v>26.3</c:v>
                </c:pt>
                <c:pt idx="264">
                  <c:v>26.4</c:v>
                </c:pt>
                <c:pt idx="265">
                  <c:v>26.5</c:v>
                </c:pt>
                <c:pt idx="266">
                  <c:v>26.6</c:v>
                </c:pt>
                <c:pt idx="267">
                  <c:v>26.7</c:v>
                </c:pt>
                <c:pt idx="268">
                  <c:v>26.8</c:v>
                </c:pt>
                <c:pt idx="269">
                  <c:v>26.9</c:v>
                </c:pt>
                <c:pt idx="270">
                  <c:v>27</c:v>
                </c:pt>
                <c:pt idx="271">
                  <c:v>27.1</c:v>
                </c:pt>
                <c:pt idx="272">
                  <c:v>27.2</c:v>
                </c:pt>
                <c:pt idx="273">
                  <c:v>27.3</c:v>
                </c:pt>
                <c:pt idx="274">
                  <c:v>27.4</c:v>
                </c:pt>
                <c:pt idx="275">
                  <c:v>27.5</c:v>
                </c:pt>
                <c:pt idx="276">
                  <c:v>27.6</c:v>
                </c:pt>
                <c:pt idx="277">
                  <c:v>27.7</c:v>
                </c:pt>
                <c:pt idx="278">
                  <c:v>27.8</c:v>
                </c:pt>
                <c:pt idx="279">
                  <c:v>27.9</c:v>
                </c:pt>
                <c:pt idx="280">
                  <c:v>28</c:v>
                </c:pt>
                <c:pt idx="281">
                  <c:v>28.1</c:v>
                </c:pt>
                <c:pt idx="282">
                  <c:v>28.2</c:v>
                </c:pt>
                <c:pt idx="283">
                  <c:v>28.3</c:v>
                </c:pt>
                <c:pt idx="284">
                  <c:v>28.4</c:v>
                </c:pt>
                <c:pt idx="285">
                  <c:v>28.5</c:v>
                </c:pt>
                <c:pt idx="286">
                  <c:v>28.6</c:v>
                </c:pt>
                <c:pt idx="287">
                  <c:v>28.7</c:v>
                </c:pt>
                <c:pt idx="288">
                  <c:v>28.8</c:v>
                </c:pt>
                <c:pt idx="289">
                  <c:v>28.9</c:v>
                </c:pt>
                <c:pt idx="290">
                  <c:v>29</c:v>
                </c:pt>
                <c:pt idx="291">
                  <c:v>29.1</c:v>
                </c:pt>
                <c:pt idx="292">
                  <c:v>29.2</c:v>
                </c:pt>
                <c:pt idx="293">
                  <c:v>29.3</c:v>
                </c:pt>
                <c:pt idx="294">
                  <c:v>29.4</c:v>
                </c:pt>
                <c:pt idx="295">
                  <c:v>29.5</c:v>
                </c:pt>
                <c:pt idx="296">
                  <c:v>29.6</c:v>
                </c:pt>
                <c:pt idx="297">
                  <c:v>29.7</c:v>
                </c:pt>
                <c:pt idx="298">
                  <c:v>29.8</c:v>
                </c:pt>
                <c:pt idx="299">
                  <c:v>29.9</c:v>
                </c:pt>
                <c:pt idx="300">
                  <c:v>30</c:v>
                </c:pt>
                <c:pt idx="301">
                  <c:v>30.1</c:v>
                </c:pt>
                <c:pt idx="302">
                  <c:v>30.2</c:v>
                </c:pt>
                <c:pt idx="303">
                  <c:v>30.3</c:v>
                </c:pt>
                <c:pt idx="304">
                  <c:v>30.4</c:v>
                </c:pt>
                <c:pt idx="305">
                  <c:v>30.5</c:v>
                </c:pt>
                <c:pt idx="306">
                  <c:v>30.6</c:v>
                </c:pt>
                <c:pt idx="307">
                  <c:v>30.7</c:v>
                </c:pt>
                <c:pt idx="308">
                  <c:v>30.8</c:v>
                </c:pt>
                <c:pt idx="309">
                  <c:v>30.9</c:v>
                </c:pt>
                <c:pt idx="310">
                  <c:v>31</c:v>
                </c:pt>
                <c:pt idx="311">
                  <c:v>31.1</c:v>
                </c:pt>
                <c:pt idx="312">
                  <c:v>31.2</c:v>
                </c:pt>
                <c:pt idx="313">
                  <c:v>31.3</c:v>
                </c:pt>
                <c:pt idx="314">
                  <c:v>31.4</c:v>
                </c:pt>
                <c:pt idx="315">
                  <c:v>31.5</c:v>
                </c:pt>
                <c:pt idx="316">
                  <c:v>31.6</c:v>
                </c:pt>
                <c:pt idx="317">
                  <c:v>31.7</c:v>
                </c:pt>
                <c:pt idx="318">
                  <c:v>31.8</c:v>
                </c:pt>
                <c:pt idx="319">
                  <c:v>31.9</c:v>
                </c:pt>
                <c:pt idx="320">
                  <c:v>32</c:v>
                </c:pt>
                <c:pt idx="321">
                  <c:v>32.1</c:v>
                </c:pt>
                <c:pt idx="322">
                  <c:v>32.200000000000003</c:v>
                </c:pt>
                <c:pt idx="323">
                  <c:v>32.299999999999997</c:v>
                </c:pt>
                <c:pt idx="324">
                  <c:v>32.4</c:v>
                </c:pt>
                <c:pt idx="325">
                  <c:v>32.5</c:v>
                </c:pt>
                <c:pt idx="326">
                  <c:v>32.6</c:v>
                </c:pt>
                <c:pt idx="327">
                  <c:v>32.700000000000003</c:v>
                </c:pt>
                <c:pt idx="328">
                  <c:v>32.799999999999997</c:v>
                </c:pt>
                <c:pt idx="329">
                  <c:v>32.9</c:v>
                </c:pt>
                <c:pt idx="330">
                  <c:v>33</c:v>
                </c:pt>
                <c:pt idx="331">
                  <c:v>33.1</c:v>
                </c:pt>
                <c:pt idx="332">
                  <c:v>33.200000000000003</c:v>
                </c:pt>
                <c:pt idx="333">
                  <c:v>33.299999999999997</c:v>
                </c:pt>
                <c:pt idx="334">
                  <c:v>33.4</c:v>
                </c:pt>
                <c:pt idx="335">
                  <c:v>33.5</c:v>
                </c:pt>
                <c:pt idx="336">
                  <c:v>33.6</c:v>
                </c:pt>
                <c:pt idx="337">
                  <c:v>33.700000000000003</c:v>
                </c:pt>
                <c:pt idx="338">
                  <c:v>33.799999999999997</c:v>
                </c:pt>
                <c:pt idx="339">
                  <c:v>33.9</c:v>
                </c:pt>
                <c:pt idx="340">
                  <c:v>34</c:v>
                </c:pt>
                <c:pt idx="341">
                  <c:v>34.1</c:v>
                </c:pt>
                <c:pt idx="342">
                  <c:v>34.200000000000003</c:v>
                </c:pt>
                <c:pt idx="343">
                  <c:v>34.299999999999997</c:v>
                </c:pt>
                <c:pt idx="344">
                  <c:v>34.4</c:v>
                </c:pt>
                <c:pt idx="345">
                  <c:v>34.5</c:v>
                </c:pt>
                <c:pt idx="346">
                  <c:v>34.6</c:v>
                </c:pt>
                <c:pt idx="347">
                  <c:v>34.700000000000003</c:v>
                </c:pt>
                <c:pt idx="348">
                  <c:v>34.799999999999997</c:v>
                </c:pt>
                <c:pt idx="349">
                  <c:v>34.9</c:v>
                </c:pt>
                <c:pt idx="350">
                  <c:v>35</c:v>
                </c:pt>
                <c:pt idx="351">
                  <c:v>35.1</c:v>
                </c:pt>
                <c:pt idx="352">
                  <c:v>35.200000000000003</c:v>
                </c:pt>
                <c:pt idx="353">
                  <c:v>35.299999999999997</c:v>
                </c:pt>
                <c:pt idx="354">
                  <c:v>35.4</c:v>
                </c:pt>
                <c:pt idx="355">
                  <c:v>35.5</c:v>
                </c:pt>
                <c:pt idx="356">
                  <c:v>35.6</c:v>
                </c:pt>
                <c:pt idx="357">
                  <c:v>35.700000000000003</c:v>
                </c:pt>
                <c:pt idx="358">
                  <c:v>35.799999999999997</c:v>
                </c:pt>
                <c:pt idx="359">
                  <c:v>35.9</c:v>
                </c:pt>
                <c:pt idx="360">
                  <c:v>36</c:v>
                </c:pt>
                <c:pt idx="361">
                  <c:v>36.1</c:v>
                </c:pt>
                <c:pt idx="362">
                  <c:v>36.200000000000003</c:v>
                </c:pt>
                <c:pt idx="363">
                  <c:v>36.299999999999997</c:v>
                </c:pt>
                <c:pt idx="364">
                  <c:v>36.4</c:v>
                </c:pt>
                <c:pt idx="365">
                  <c:v>36.5</c:v>
                </c:pt>
                <c:pt idx="366">
                  <c:v>36.6</c:v>
                </c:pt>
                <c:pt idx="367">
                  <c:v>36.700000000000003</c:v>
                </c:pt>
                <c:pt idx="368">
                  <c:v>36.799999999999997</c:v>
                </c:pt>
                <c:pt idx="369">
                  <c:v>36.9</c:v>
                </c:pt>
                <c:pt idx="370">
                  <c:v>37</c:v>
                </c:pt>
                <c:pt idx="371">
                  <c:v>37.1</c:v>
                </c:pt>
                <c:pt idx="372">
                  <c:v>37.200000000000003</c:v>
                </c:pt>
                <c:pt idx="373">
                  <c:v>37.299999999999997</c:v>
                </c:pt>
                <c:pt idx="374">
                  <c:v>37.4</c:v>
                </c:pt>
                <c:pt idx="375">
                  <c:v>37.5</c:v>
                </c:pt>
                <c:pt idx="376">
                  <c:v>37.6</c:v>
                </c:pt>
                <c:pt idx="377">
                  <c:v>37.700000000000003</c:v>
                </c:pt>
                <c:pt idx="378">
                  <c:v>37.799999999999997</c:v>
                </c:pt>
                <c:pt idx="379">
                  <c:v>37.9</c:v>
                </c:pt>
                <c:pt idx="380">
                  <c:v>38</c:v>
                </c:pt>
                <c:pt idx="381">
                  <c:v>38.1</c:v>
                </c:pt>
                <c:pt idx="382">
                  <c:v>38.200000000000003</c:v>
                </c:pt>
                <c:pt idx="383">
                  <c:v>38.299999999999997</c:v>
                </c:pt>
                <c:pt idx="384">
                  <c:v>38.4</c:v>
                </c:pt>
                <c:pt idx="385">
                  <c:v>38.5</c:v>
                </c:pt>
                <c:pt idx="386">
                  <c:v>38.6</c:v>
                </c:pt>
                <c:pt idx="387">
                  <c:v>38.700000000000003</c:v>
                </c:pt>
                <c:pt idx="388">
                  <c:v>38.799999999999997</c:v>
                </c:pt>
                <c:pt idx="389">
                  <c:v>38.9</c:v>
                </c:pt>
                <c:pt idx="390">
                  <c:v>39</c:v>
                </c:pt>
                <c:pt idx="391">
                  <c:v>39.1</c:v>
                </c:pt>
                <c:pt idx="392">
                  <c:v>39.200000000000003</c:v>
                </c:pt>
                <c:pt idx="393">
                  <c:v>39.299999999999997</c:v>
                </c:pt>
                <c:pt idx="394">
                  <c:v>39.4</c:v>
                </c:pt>
                <c:pt idx="395">
                  <c:v>39.5</c:v>
                </c:pt>
                <c:pt idx="396">
                  <c:v>39.6</c:v>
                </c:pt>
                <c:pt idx="397">
                  <c:v>39.700000000000003</c:v>
                </c:pt>
                <c:pt idx="398">
                  <c:v>39.799999999999997</c:v>
                </c:pt>
                <c:pt idx="399">
                  <c:v>39.9</c:v>
                </c:pt>
                <c:pt idx="400">
                  <c:v>40</c:v>
                </c:pt>
                <c:pt idx="401">
                  <c:v>40.1</c:v>
                </c:pt>
                <c:pt idx="402">
                  <c:v>40.200000000000003</c:v>
                </c:pt>
                <c:pt idx="403">
                  <c:v>40.299999999999997</c:v>
                </c:pt>
                <c:pt idx="404">
                  <c:v>40.4</c:v>
                </c:pt>
                <c:pt idx="405">
                  <c:v>40.5</c:v>
                </c:pt>
                <c:pt idx="406">
                  <c:v>40.6</c:v>
                </c:pt>
                <c:pt idx="407">
                  <c:v>40.700000000000003</c:v>
                </c:pt>
                <c:pt idx="408">
                  <c:v>40.799999999999997</c:v>
                </c:pt>
                <c:pt idx="409">
                  <c:v>40.9</c:v>
                </c:pt>
                <c:pt idx="410">
                  <c:v>41</c:v>
                </c:pt>
                <c:pt idx="411">
                  <c:v>41.1</c:v>
                </c:pt>
                <c:pt idx="412">
                  <c:v>41.2</c:v>
                </c:pt>
                <c:pt idx="413">
                  <c:v>41.3</c:v>
                </c:pt>
                <c:pt idx="414">
                  <c:v>41.4</c:v>
                </c:pt>
                <c:pt idx="415">
                  <c:v>41.5</c:v>
                </c:pt>
                <c:pt idx="416">
                  <c:v>41.6</c:v>
                </c:pt>
                <c:pt idx="417">
                  <c:v>41.7</c:v>
                </c:pt>
                <c:pt idx="418">
                  <c:v>41.8</c:v>
                </c:pt>
                <c:pt idx="419">
                  <c:v>41.9</c:v>
                </c:pt>
                <c:pt idx="420">
                  <c:v>42</c:v>
                </c:pt>
                <c:pt idx="421">
                  <c:v>42.1</c:v>
                </c:pt>
                <c:pt idx="422">
                  <c:v>42.2</c:v>
                </c:pt>
                <c:pt idx="423">
                  <c:v>42.3</c:v>
                </c:pt>
                <c:pt idx="424">
                  <c:v>42.4</c:v>
                </c:pt>
                <c:pt idx="425">
                  <c:v>42.5</c:v>
                </c:pt>
                <c:pt idx="426">
                  <c:v>42.6</c:v>
                </c:pt>
                <c:pt idx="427">
                  <c:v>42.7</c:v>
                </c:pt>
                <c:pt idx="428">
                  <c:v>42.8</c:v>
                </c:pt>
                <c:pt idx="429">
                  <c:v>42.9</c:v>
                </c:pt>
                <c:pt idx="430">
                  <c:v>43</c:v>
                </c:pt>
                <c:pt idx="431">
                  <c:v>43.1</c:v>
                </c:pt>
                <c:pt idx="432">
                  <c:v>43.2</c:v>
                </c:pt>
                <c:pt idx="433">
                  <c:v>43.3</c:v>
                </c:pt>
                <c:pt idx="434">
                  <c:v>43.4</c:v>
                </c:pt>
                <c:pt idx="435">
                  <c:v>43.5</c:v>
                </c:pt>
                <c:pt idx="436">
                  <c:v>43.6</c:v>
                </c:pt>
                <c:pt idx="437">
                  <c:v>43.7</c:v>
                </c:pt>
                <c:pt idx="438">
                  <c:v>43.8</c:v>
                </c:pt>
                <c:pt idx="439">
                  <c:v>43.9</c:v>
                </c:pt>
                <c:pt idx="440">
                  <c:v>44</c:v>
                </c:pt>
                <c:pt idx="441">
                  <c:v>44.1</c:v>
                </c:pt>
                <c:pt idx="442">
                  <c:v>44.2</c:v>
                </c:pt>
                <c:pt idx="443">
                  <c:v>44.3</c:v>
                </c:pt>
                <c:pt idx="444">
                  <c:v>44.4</c:v>
                </c:pt>
                <c:pt idx="445">
                  <c:v>44.5</c:v>
                </c:pt>
                <c:pt idx="446">
                  <c:v>44.6</c:v>
                </c:pt>
                <c:pt idx="447">
                  <c:v>44.7</c:v>
                </c:pt>
                <c:pt idx="448">
                  <c:v>44.8</c:v>
                </c:pt>
                <c:pt idx="449">
                  <c:v>44.9</c:v>
                </c:pt>
                <c:pt idx="450">
                  <c:v>45</c:v>
                </c:pt>
                <c:pt idx="451">
                  <c:v>45.1</c:v>
                </c:pt>
                <c:pt idx="452">
                  <c:v>45.2</c:v>
                </c:pt>
                <c:pt idx="453">
                  <c:v>45.3</c:v>
                </c:pt>
                <c:pt idx="454">
                  <c:v>45.4</c:v>
                </c:pt>
                <c:pt idx="455">
                  <c:v>45.5</c:v>
                </c:pt>
                <c:pt idx="456">
                  <c:v>45.6</c:v>
                </c:pt>
                <c:pt idx="457">
                  <c:v>45.7</c:v>
                </c:pt>
                <c:pt idx="458">
                  <c:v>45.8</c:v>
                </c:pt>
                <c:pt idx="459">
                  <c:v>45.9</c:v>
                </c:pt>
                <c:pt idx="460">
                  <c:v>46</c:v>
                </c:pt>
                <c:pt idx="461">
                  <c:v>46.1</c:v>
                </c:pt>
                <c:pt idx="462">
                  <c:v>46.2</c:v>
                </c:pt>
                <c:pt idx="463">
                  <c:v>46.3</c:v>
                </c:pt>
                <c:pt idx="464">
                  <c:v>46.4</c:v>
                </c:pt>
                <c:pt idx="465">
                  <c:v>46.5</c:v>
                </c:pt>
                <c:pt idx="466">
                  <c:v>46.6</c:v>
                </c:pt>
                <c:pt idx="467">
                  <c:v>46.7</c:v>
                </c:pt>
                <c:pt idx="468">
                  <c:v>46.8</c:v>
                </c:pt>
                <c:pt idx="469">
                  <c:v>46.9</c:v>
                </c:pt>
                <c:pt idx="470">
                  <c:v>47</c:v>
                </c:pt>
                <c:pt idx="471">
                  <c:v>47.1</c:v>
                </c:pt>
                <c:pt idx="472">
                  <c:v>47.2</c:v>
                </c:pt>
                <c:pt idx="473">
                  <c:v>47.3</c:v>
                </c:pt>
                <c:pt idx="474">
                  <c:v>47.4</c:v>
                </c:pt>
                <c:pt idx="475">
                  <c:v>47.5</c:v>
                </c:pt>
                <c:pt idx="476">
                  <c:v>47.6</c:v>
                </c:pt>
                <c:pt idx="477">
                  <c:v>47.7</c:v>
                </c:pt>
                <c:pt idx="478">
                  <c:v>47.8</c:v>
                </c:pt>
                <c:pt idx="479">
                  <c:v>47.9</c:v>
                </c:pt>
                <c:pt idx="480">
                  <c:v>48</c:v>
                </c:pt>
                <c:pt idx="481">
                  <c:v>48.1</c:v>
                </c:pt>
                <c:pt idx="482">
                  <c:v>48.2</c:v>
                </c:pt>
                <c:pt idx="483">
                  <c:v>48.3</c:v>
                </c:pt>
                <c:pt idx="484">
                  <c:v>48.4</c:v>
                </c:pt>
                <c:pt idx="485">
                  <c:v>48.5</c:v>
                </c:pt>
                <c:pt idx="486">
                  <c:v>48.6</c:v>
                </c:pt>
                <c:pt idx="487">
                  <c:v>48.7</c:v>
                </c:pt>
                <c:pt idx="488">
                  <c:v>48.8</c:v>
                </c:pt>
                <c:pt idx="489">
                  <c:v>48.9</c:v>
                </c:pt>
                <c:pt idx="490">
                  <c:v>49</c:v>
                </c:pt>
                <c:pt idx="491">
                  <c:v>49.1</c:v>
                </c:pt>
                <c:pt idx="492">
                  <c:v>49.2</c:v>
                </c:pt>
                <c:pt idx="493">
                  <c:v>49.3</c:v>
                </c:pt>
                <c:pt idx="494">
                  <c:v>49.4</c:v>
                </c:pt>
                <c:pt idx="495">
                  <c:v>49.5</c:v>
                </c:pt>
                <c:pt idx="496">
                  <c:v>49.6</c:v>
                </c:pt>
                <c:pt idx="497">
                  <c:v>49.7</c:v>
                </c:pt>
                <c:pt idx="498">
                  <c:v>49.8</c:v>
                </c:pt>
                <c:pt idx="499">
                  <c:v>49.9</c:v>
                </c:pt>
                <c:pt idx="500">
                  <c:v>50</c:v>
                </c:pt>
                <c:pt idx="501">
                  <c:v>50.1</c:v>
                </c:pt>
                <c:pt idx="502">
                  <c:v>50.2</c:v>
                </c:pt>
                <c:pt idx="503">
                  <c:v>50.3</c:v>
                </c:pt>
                <c:pt idx="504">
                  <c:v>50.4</c:v>
                </c:pt>
                <c:pt idx="505">
                  <c:v>50.5</c:v>
                </c:pt>
                <c:pt idx="506">
                  <c:v>50.6</c:v>
                </c:pt>
                <c:pt idx="507">
                  <c:v>50.7</c:v>
                </c:pt>
                <c:pt idx="508">
                  <c:v>50.8</c:v>
                </c:pt>
                <c:pt idx="509">
                  <c:v>50.9</c:v>
                </c:pt>
                <c:pt idx="510">
                  <c:v>51</c:v>
                </c:pt>
                <c:pt idx="511">
                  <c:v>51.1</c:v>
                </c:pt>
                <c:pt idx="512">
                  <c:v>51.2</c:v>
                </c:pt>
                <c:pt idx="513">
                  <c:v>51.3</c:v>
                </c:pt>
                <c:pt idx="514">
                  <c:v>51.4</c:v>
                </c:pt>
                <c:pt idx="515">
                  <c:v>51.5</c:v>
                </c:pt>
                <c:pt idx="516">
                  <c:v>51.6</c:v>
                </c:pt>
                <c:pt idx="517">
                  <c:v>51.7</c:v>
                </c:pt>
                <c:pt idx="518">
                  <c:v>51.8</c:v>
                </c:pt>
                <c:pt idx="519">
                  <c:v>51.9</c:v>
                </c:pt>
                <c:pt idx="520">
                  <c:v>52</c:v>
                </c:pt>
                <c:pt idx="521">
                  <c:v>52.1</c:v>
                </c:pt>
                <c:pt idx="522">
                  <c:v>52.2</c:v>
                </c:pt>
                <c:pt idx="523">
                  <c:v>52.3</c:v>
                </c:pt>
                <c:pt idx="524">
                  <c:v>52.4</c:v>
                </c:pt>
                <c:pt idx="525">
                  <c:v>52.5</c:v>
                </c:pt>
                <c:pt idx="526">
                  <c:v>52.6</c:v>
                </c:pt>
                <c:pt idx="527">
                  <c:v>52.7</c:v>
                </c:pt>
                <c:pt idx="528">
                  <c:v>52.8</c:v>
                </c:pt>
                <c:pt idx="529">
                  <c:v>52.9</c:v>
                </c:pt>
                <c:pt idx="530">
                  <c:v>53</c:v>
                </c:pt>
                <c:pt idx="531">
                  <c:v>53.1</c:v>
                </c:pt>
                <c:pt idx="532">
                  <c:v>53.2</c:v>
                </c:pt>
                <c:pt idx="533">
                  <c:v>53.3</c:v>
                </c:pt>
                <c:pt idx="534">
                  <c:v>53.4</c:v>
                </c:pt>
                <c:pt idx="535">
                  <c:v>53.5</c:v>
                </c:pt>
                <c:pt idx="536">
                  <c:v>53.6</c:v>
                </c:pt>
                <c:pt idx="537">
                  <c:v>53.7</c:v>
                </c:pt>
                <c:pt idx="538">
                  <c:v>53.8</c:v>
                </c:pt>
                <c:pt idx="539">
                  <c:v>53.9</c:v>
                </c:pt>
                <c:pt idx="540">
                  <c:v>54</c:v>
                </c:pt>
                <c:pt idx="541">
                  <c:v>54.1</c:v>
                </c:pt>
                <c:pt idx="542">
                  <c:v>54.2</c:v>
                </c:pt>
                <c:pt idx="543">
                  <c:v>54.3</c:v>
                </c:pt>
                <c:pt idx="544">
                  <c:v>54.4</c:v>
                </c:pt>
                <c:pt idx="545">
                  <c:v>54.5</c:v>
                </c:pt>
                <c:pt idx="546">
                  <c:v>54.6</c:v>
                </c:pt>
                <c:pt idx="547">
                  <c:v>54.7</c:v>
                </c:pt>
                <c:pt idx="548">
                  <c:v>54.8</c:v>
                </c:pt>
                <c:pt idx="549">
                  <c:v>54.9</c:v>
                </c:pt>
                <c:pt idx="550">
                  <c:v>55</c:v>
                </c:pt>
                <c:pt idx="551">
                  <c:v>55.1</c:v>
                </c:pt>
                <c:pt idx="552">
                  <c:v>55.2</c:v>
                </c:pt>
                <c:pt idx="553">
                  <c:v>55.3</c:v>
                </c:pt>
                <c:pt idx="554">
                  <c:v>55.4</c:v>
                </c:pt>
                <c:pt idx="555">
                  <c:v>55.5</c:v>
                </c:pt>
                <c:pt idx="556">
                  <c:v>55.6</c:v>
                </c:pt>
                <c:pt idx="557">
                  <c:v>55.7</c:v>
                </c:pt>
                <c:pt idx="558">
                  <c:v>55.8</c:v>
                </c:pt>
                <c:pt idx="559">
                  <c:v>55.9</c:v>
                </c:pt>
                <c:pt idx="560">
                  <c:v>56</c:v>
                </c:pt>
                <c:pt idx="561">
                  <c:v>56.1</c:v>
                </c:pt>
                <c:pt idx="562">
                  <c:v>56.2</c:v>
                </c:pt>
                <c:pt idx="563">
                  <c:v>56.3</c:v>
                </c:pt>
                <c:pt idx="564">
                  <c:v>56.4</c:v>
                </c:pt>
                <c:pt idx="565">
                  <c:v>56.5</c:v>
                </c:pt>
                <c:pt idx="566">
                  <c:v>56.6</c:v>
                </c:pt>
                <c:pt idx="567">
                  <c:v>56.7</c:v>
                </c:pt>
                <c:pt idx="568">
                  <c:v>56.8</c:v>
                </c:pt>
                <c:pt idx="569">
                  <c:v>56.9</c:v>
                </c:pt>
                <c:pt idx="570">
                  <c:v>57</c:v>
                </c:pt>
                <c:pt idx="571">
                  <c:v>57.1</c:v>
                </c:pt>
                <c:pt idx="572">
                  <c:v>57.2</c:v>
                </c:pt>
                <c:pt idx="573">
                  <c:v>57.3</c:v>
                </c:pt>
                <c:pt idx="574">
                  <c:v>57.4</c:v>
                </c:pt>
                <c:pt idx="575">
                  <c:v>57.5</c:v>
                </c:pt>
                <c:pt idx="576">
                  <c:v>57.6</c:v>
                </c:pt>
                <c:pt idx="577">
                  <c:v>57.7</c:v>
                </c:pt>
                <c:pt idx="578">
                  <c:v>57.8</c:v>
                </c:pt>
                <c:pt idx="579">
                  <c:v>57.9</c:v>
                </c:pt>
                <c:pt idx="580">
                  <c:v>58</c:v>
                </c:pt>
                <c:pt idx="581">
                  <c:v>58.1</c:v>
                </c:pt>
                <c:pt idx="582">
                  <c:v>58.2</c:v>
                </c:pt>
                <c:pt idx="583">
                  <c:v>58.3</c:v>
                </c:pt>
                <c:pt idx="584">
                  <c:v>58.4</c:v>
                </c:pt>
                <c:pt idx="585">
                  <c:v>58.5</c:v>
                </c:pt>
                <c:pt idx="586">
                  <c:v>58.6</c:v>
                </c:pt>
                <c:pt idx="587">
                  <c:v>58.7</c:v>
                </c:pt>
                <c:pt idx="588">
                  <c:v>58.8</c:v>
                </c:pt>
                <c:pt idx="589">
                  <c:v>58.9</c:v>
                </c:pt>
                <c:pt idx="590">
                  <c:v>59</c:v>
                </c:pt>
                <c:pt idx="591">
                  <c:v>59.1</c:v>
                </c:pt>
                <c:pt idx="592">
                  <c:v>59.2</c:v>
                </c:pt>
                <c:pt idx="593">
                  <c:v>59.3</c:v>
                </c:pt>
                <c:pt idx="594">
                  <c:v>59.4</c:v>
                </c:pt>
                <c:pt idx="595">
                  <c:v>59.5</c:v>
                </c:pt>
                <c:pt idx="596">
                  <c:v>59.6</c:v>
                </c:pt>
                <c:pt idx="597">
                  <c:v>59.7</c:v>
                </c:pt>
                <c:pt idx="598">
                  <c:v>59.8</c:v>
                </c:pt>
                <c:pt idx="599">
                  <c:v>59.9</c:v>
                </c:pt>
                <c:pt idx="600">
                  <c:v>60</c:v>
                </c:pt>
                <c:pt idx="601">
                  <c:v>60.1</c:v>
                </c:pt>
                <c:pt idx="602">
                  <c:v>60.2</c:v>
                </c:pt>
                <c:pt idx="603">
                  <c:v>60.3</c:v>
                </c:pt>
                <c:pt idx="604">
                  <c:v>60.4</c:v>
                </c:pt>
                <c:pt idx="605">
                  <c:v>60.5</c:v>
                </c:pt>
                <c:pt idx="606">
                  <c:v>60.6</c:v>
                </c:pt>
                <c:pt idx="607">
                  <c:v>60.7</c:v>
                </c:pt>
                <c:pt idx="608">
                  <c:v>60.8</c:v>
                </c:pt>
                <c:pt idx="609">
                  <c:v>60.9</c:v>
                </c:pt>
                <c:pt idx="610">
                  <c:v>61</c:v>
                </c:pt>
                <c:pt idx="611">
                  <c:v>61.1</c:v>
                </c:pt>
                <c:pt idx="612">
                  <c:v>61.2</c:v>
                </c:pt>
                <c:pt idx="613">
                  <c:v>61.3</c:v>
                </c:pt>
                <c:pt idx="614">
                  <c:v>61.4</c:v>
                </c:pt>
                <c:pt idx="615">
                  <c:v>61.5</c:v>
                </c:pt>
                <c:pt idx="616">
                  <c:v>61.6</c:v>
                </c:pt>
                <c:pt idx="617">
                  <c:v>61.7</c:v>
                </c:pt>
                <c:pt idx="618">
                  <c:v>61.8</c:v>
                </c:pt>
                <c:pt idx="619">
                  <c:v>61.9</c:v>
                </c:pt>
                <c:pt idx="620">
                  <c:v>62</c:v>
                </c:pt>
                <c:pt idx="621">
                  <c:v>62.1</c:v>
                </c:pt>
                <c:pt idx="622">
                  <c:v>62.2</c:v>
                </c:pt>
                <c:pt idx="623">
                  <c:v>62.3</c:v>
                </c:pt>
                <c:pt idx="624">
                  <c:v>62.4</c:v>
                </c:pt>
                <c:pt idx="625">
                  <c:v>62.5</c:v>
                </c:pt>
                <c:pt idx="626">
                  <c:v>62.6</c:v>
                </c:pt>
                <c:pt idx="627">
                  <c:v>62.7</c:v>
                </c:pt>
                <c:pt idx="628">
                  <c:v>62.8</c:v>
                </c:pt>
                <c:pt idx="629">
                  <c:v>62.9</c:v>
                </c:pt>
                <c:pt idx="630">
                  <c:v>63</c:v>
                </c:pt>
                <c:pt idx="631">
                  <c:v>63.1</c:v>
                </c:pt>
                <c:pt idx="632">
                  <c:v>63.2</c:v>
                </c:pt>
                <c:pt idx="633">
                  <c:v>63.3</c:v>
                </c:pt>
                <c:pt idx="634">
                  <c:v>63.4</c:v>
                </c:pt>
                <c:pt idx="635">
                  <c:v>63.5</c:v>
                </c:pt>
                <c:pt idx="636">
                  <c:v>63.6</c:v>
                </c:pt>
                <c:pt idx="637">
                  <c:v>63.7</c:v>
                </c:pt>
                <c:pt idx="638">
                  <c:v>63.8</c:v>
                </c:pt>
                <c:pt idx="639">
                  <c:v>63.9</c:v>
                </c:pt>
                <c:pt idx="640">
                  <c:v>64</c:v>
                </c:pt>
                <c:pt idx="641">
                  <c:v>64.099999999999994</c:v>
                </c:pt>
                <c:pt idx="642">
                  <c:v>64.2</c:v>
                </c:pt>
                <c:pt idx="643">
                  <c:v>64.3</c:v>
                </c:pt>
                <c:pt idx="644">
                  <c:v>64.400000000000006</c:v>
                </c:pt>
                <c:pt idx="645">
                  <c:v>64.5</c:v>
                </c:pt>
                <c:pt idx="646">
                  <c:v>64.599999999999994</c:v>
                </c:pt>
                <c:pt idx="647">
                  <c:v>64.7</c:v>
                </c:pt>
                <c:pt idx="648">
                  <c:v>64.8</c:v>
                </c:pt>
                <c:pt idx="649">
                  <c:v>64.900000000000006</c:v>
                </c:pt>
                <c:pt idx="650">
                  <c:v>65</c:v>
                </c:pt>
                <c:pt idx="651">
                  <c:v>65.099999999999994</c:v>
                </c:pt>
                <c:pt idx="652">
                  <c:v>65.2</c:v>
                </c:pt>
                <c:pt idx="653">
                  <c:v>65.3</c:v>
                </c:pt>
                <c:pt idx="654">
                  <c:v>65.400000000000006</c:v>
                </c:pt>
                <c:pt idx="655">
                  <c:v>65.5</c:v>
                </c:pt>
                <c:pt idx="656">
                  <c:v>65.599999999999994</c:v>
                </c:pt>
                <c:pt idx="657">
                  <c:v>65.7</c:v>
                </c:pt>
                <c:pt idx="658">
                  <c:v>65.8</c:v>
                </c:pt>
                <c:pt idx="659">
                  <c:v>65.900000000000006</c:v>
                </c:pt>
                <c:pt idx="660">
                  <c:v>66</c:v>
                </c:pt>
                <c:pt idx="661">
                  <c:v>66.099999999999994</c:v>
                </c:pt>
                <c:pt idx="662">
                  <c:v>66.2</c:v>
                </c:pt>
                <c:pt idx="663">
                  <c:v>66.3</c:v>
                </c:pt>
                <c:pt idx="664">
                  <c:v>66.400000000000006</c:v>
                </c:pt>
                <c:pt idx="665">
                  <c:v>66.5</c:v>
                </c:pt>
                <c:pt idx="666">
                  <c:v>66.599999999999994</c:v>
                </c:pt>
                <c:pt idx="667">
                  <c:v>66.7</c:v>
                </c:pt>
                <c:pt idx="668">
                  <c:v>66.8</c:v>
                </c:pt>
                <c:pt idx="669">
                  <c:v>66.900000000000006</c:v>
                </c:pt>
                <c:pt idx="670">
                  <c:v>67</c:v>
                </c:pt>
                <c:pt idx="671">
                  <c:v>67.099999999999994</c:v>
                </c:pt>
                <c:pt idx="672">
                  <c:v>67.2</c:v>
                </c:pt>
                <c:pt idx="673">
                  <c:v>67.3</c:v>
                </c:pt>
                <c:pt idx="674">
                  <c:v>67.400000000000006</c:v>
                </c:pt>
                <c:pt idx="675">
                  <c:v>67.5</c:v>
                </c:pt>
                <c:pt idx="676">
                  <c:v>67.599999999999994</c:v>
                </c:pt>
                <c:pt idx="677">
                  <c:v>67.7</c:v>
                </c:pt>
                <c:pt idx="678">
                  <c:v>67.8</c:v>
                </c:pt>
                <c:pt idx="679">
                  <c:v>67.900000000000006</c:v>
                </c:pt>
                <c:pt idx="680">
                  <c:v>68</c:v>
                </c:pt>
                <c:pt idx="681">
                  <c:v>68.099999999999994</c:v>
                </c:pt>
                <c:pt idx="682">
                  <c:v>68.2</c:v>
                </c:pt>
                <c:pt idx="683">
                  <c:v>68.3</c:v>
                </c:pt>
                <c:pt idx="684">
                  <c:v>68.400000000000006</c:v>
                </c:pt>
                <c:pt idx="685">
                  <c:v>68.5</c:v>
                </c:pt>
                <c:pt idx="686">
                  <c:v>68.599999999999994</c:v>
                </c:pt>
                <c:pt idx="687">
                  <c:v>68.7</c:v>
                </c:pt>
                <c:pt idx="688">
                  <c:v>68.8</c:v>
                </c:pt>
                <c:pt idx="689">
                  <c:v>68.900000000000006</c:v>
                </c:pt>
                <c:pt idx="690">
                  <c:v>69</c:v>
                </c:pt>
                <c:pt idx="691">
                  <c:v>69.099999999999994</c:v>
                </c:pt>
                <c:pt idx="692">
                  <c:v>69.2</c:v>
                </c:pt>
                <c:pt idx="693">
                  <c:v>69.3</c:v>
                </c:pt>
                <c:pt idx="694">
                  <c:v>69.400000000000006</c:v>
                </c:pt>
                <c:pt idx="695">
                  <c:v>69.5</c:v>
                </c:pt>
                <c:pt idx="696">
                  <c:v>69.599999999999994</c:v>
                </c:pt>
                <c:pt idx="697">
                  <c:v>69.7</c:v>
                </c:pt>
                <c:pt idx="698">
                  <c:v>69.8</c:v>
                </c:pt>
                <c:pt idx="699">
                  <c:v>69.900000000000006</c:v>
                </c:pt>
                <c:pt idx="700">
                  <c:v>70</c:v>
                </c:pt>
                <c:pt idx="701">
                  <c:v>70.099999999999994</c:v>
                </c:pt>
                <c:pt idx="702">
                  <c:v>70.2</c:v>
                </c:pt>
                <c:pt idx="703">
                  <c:v>70.3</c:v>
                </c:pt>
                <c:pt idx="704">
                  <c:v>70.400000000000006</c:v>
                </c:pt>
                <c:pt idx="705">
                  <c:v>70.5</c:v>
                </c:pt>
                <c:pt idx="706">
                  <c:v>70.599999999999994</c:v>
                </c:pt>
                <c:pt idx="707">
                  <c:v>70.7</c:v>
                </c:pt>
                <c:pt idx="708">
                  <c:v>70.8</c:v>
                </c:pt>
                <c:pt idx="709">
                  <c:v>70.900000000000006</c:v>
                </c:pt>
                <c:pt idx="710">
                  <c:v>71</c:v>
                </c:pt>
                <c:pt idx="711">
                  <c:v>71.099999999999994</c:v>
                </c:pt>
                <c:pt idx="712">
                  <c:v>71.2</c:v>
                </c:pt>
                <c:pt idx="713">
                  <c:v>71.3</c:v>
                </c:pt>
                <c:pt idx="714">
                  <c:v>71.400000000000006</c:v>
                </c:pt>
                <c:pt idx="715">
                  <c:v>71.5</c:v>
                </c:pt>
                <c:pt idx="716">
                  <c:v>71.599999999999994</c:v>
                </c:pt>
                <c:pt idx="717">
                  <c:v>71.7</c:v>
                </c:pt>
                <c:pt idx="718">
                  <c:v>71.8</c:v>
                </c:pt>
                <c:pt idx="719">
                  <c:v>71.900000000000006</c:v>
                </c:pt>
                <c:pt idx="720">
                  <c:v>72</c:v>
                </c:pt>
                <c:pt idx="721">
                  <c:v>72.099999999999994</c:v>
                </c:pt>
                <c:pt idx="722">
                  <c:v>72.2</c:v>
                </c:pt>
                <c:pt idx="723">
                  <c:v>72.3</c:v>
                </c:pt>
                <c:pt idx="724">
                  <c:v>72.400000000000006</c:v>
                </c:pt>
                <c:pt idx="725">
                  <c:v>72.5</c:v>
                </c:pt>
                <c:pt idx="726">
                  <c:v>72.599999999999994</c:v>
                </c:pt>
                <c:pt idx="727">
                  <c:v>72.7</c:v>
                </c:pt>
                <c:pt idx="728">
                  <c:v>72.8</c:v>
                </c:pt>
                <c:pt idx="729">
                  <c:v>72.900000000000006</c:v>
                </c:pt>
                <c:pt idx="730">
                  <c:v>73</c:v>
                </c:pt>
                <c:pt idx="731">
                  <c:v>73.099999999999994</c:v>
                </c:pt>
                <c:pt idx="732">
                  <c:v>73.2</c:v>
                </c:pt>
                <c:pt idx="733">
                  <c:v>73.3</c:v>
                </c:pt>
                <c:pt idx="734">
                  <c:v>73.400000000000006</c:v>
                </c:pt>
                <c:pt idx="735">
                  <c:v>73.5</c:v>
                </c:pt>
                <c:pt idx="736">
                  <c:v>73.599999999999994</c:v>
                </c:pt>
                <c:pt idx="737">
                  <c:v>73.7</c:v>
                </c:pt>
                <c:pt idx="738">
                  <c:v>73.8</c:v>
                </c:pt>
                <c:pt idx="739">
                  <c:v>73.900000000000006</c:v>
                </c:pt>
                <c:pt idx="740">
                  <c:v>74</c:v>
                </c:pt>
                <c:pt idx="741">
                  <c:v>74.099999999999994</c:v>
                </c:pt>
                <c:pt idx="742">
                  <c:v>74.2</c:v>
                </c:pt>
                <c:pt idx="743">
                  <c:v>74.3</c:v>
                </c:pt>
                <c:pt idx="744">
                  <c:v>74.400000000000006</c:v>
                </c:pt>
                <c:pt idx="745">
                  <c:v>74.5</c:v>
                </c:pt>
                <c:pt idx="746">
                  <c:v>74.599999999999994</c:v>
                </c:pt>
                <c:pt idx="747">
                  <c:v>74.7</c:v>
                </c:pt>
                <c:pt idx="748">
                  <c:v>74.8</c:v>
                </c:pt>
                <c:pt idx="749">
                  <c:v>74.900000000000006</c:v>
                </c:pt>
                <c:pt idx="750">
                  <c:v>75</c:v>
                </c:pt>
                <c:pt idx="751">
                  <c:v>75.099999999999994</c:v>
                </c:pt>
                <c:pt idx="752">
                  <c:v>75.2</c:v>
                </c:pt>
                <c:pt idx="753">
                  <c:v>75.3</c:v>
                </c:pt>
                <c:pt idx="754">
                  <c:v>75.400000000000006</c:v>
                </c:pt>
                <c:pt idx="755">
                  <c:v>75.5</c:v>
                </c:pt>
                <c:pt idx="756">
                  <c:v>75.599999999999994</c:v>
                </c:pt>
                <c:pt idx="757">
                  <c:v>75.7</c:v>
                </c:pt>
                <c:pt idx="758">
                  <c:v>75.8</c:v>
                </c:pt>
                <c:pt idx="759">
                  <c:v>75.900000000000006</c:v>
                </c:pt>
                <c:pt idx="760">
                  <c:v>76</c:v>
                </c:pt>
                <c:pt idx="761">
                  <c:v>76.099999999999994</c:v>
                </c:pt>
                <c:pt idx="762">
                  <c:v>76.2</c:v>
                </c:pt>
                <c:pt idx="763">
                  <c:v>76.3</c:v>
                </c:pt>
                <c:pt idx="764">
                  <c:v>76.400000000000006</c:v>
                </c:pt>
                <c:pt idx="765">
                  <c:v>76.5</c:v>
                </c:pt>
                <c:pt idx="766">
                  <c:v>76.599999999999994</c:v>
                </c:pt>
                <c:pt idx="767">
                  <c:v>76.7</c:v>
                </c:pt>
                <c:pt idx="768">
                  <c:v>76.8</c:v>
                </c:pt>
                <c:pt idx="769">
                  <c:v>76.900000000000006</c:v>
                </c:pt>
                <c:pt idx="770">
                  <c:v>77</c:v>
                </c:pt>
                <c:pt idx="771">
                  <c:v>77.099999999999994</c:v>
                </c:pt>
                <c:pt idx="772">
                  <c:v>77.2</c:v>
                </c:pt>
                <c:pt idx="773">
                  <c:v>77.3</c:v>
                </c:pt>
                <c:pt idx="774">
                  <c:v>77.400000000000006</c:v>
                </c:pt>
                <c:pt idx="775">
                  <c:v>77.5</c:v>
                </c:pt>
                <c:pt idx="776">
                  <c:v>77.599999999999994</c:v>
                </c:pt>
                <c:pt idx="777">
                  <c:v>77.7</c:v>
                </c:pt>
                <c:pt idx="778">
                  <c:v>77.8</c:v>
                </c:pt>
                <c:pt idx="779">
                  <c:v>77.900000000000006</c:v>
                </c:pt>
                <c:pt idx="780">
                  <c:v>78</c:v>
                </c:pt>
                <c:pt idx="781">
                  <c:v>78.099999999999994</c:v>
                </c:pt>
                <c:pt idx="782">
                  <c:v>78.2</c:v>
                </c:pt>
                <c:pt idx="783">
                  <c:v>78.3</c:v>
                </c:pt>
                <c:pt idx="784">
                  <c:v>78.400000000000006</c:v>
                </c:pt>
                <c:pt idx="785">
                  <c:v>78.5</c:v>
                </c:pt>
                <c:pt idx="786">
                  <c:v>78.599999999999994</c:v>
                </c:pt>
                <c:pt idx="787">
                  <c:v>78.7</c:v>
                </c:pt>
                <c:pt idx="788">
                  <c:v>78.8</c:v>
                </c:pt>
                <c:pt idx="789">
                  <c:v>78.900000000000006</c:v>
                </c:pt>
                <c:pt idx="790">
                  <c:v>79</c:v>
                </c:pt>
                <c:pt idx="791">
                  <c:v>79.099999999999994</c:v>
                </c:pt>
                <c:pt idx="792">
                  <c:v>79.2</c:v>
                </c:pt>
                <c:pt idx="793">
                  <c:v>79.3</c:v>
                </c:pt>
                <c:pt idx="794">
                  <c:v>79.400000000000006</c:v>
                </c:pt>
                <c:pt idx="795">
                  <c:v>79.5</c:v>
                </c:pt>
                <c:pt idx="796">
                  <c:v>79.599999999999994</c:v>
                </c:pt>
                <c:pt idx="797">
                  <c:v>79.7</c:v>
                </c:pt>
                <c:pt idx="798">
                  <c:v>79.8</c:v>
                </c:pt>
                <c:pt idx="799">
                  <c:v>79.900000000000006</c:v>
                </c:pt>
                <c:pt idx="800">
                  <c:v>80</c:v>
                </c:pt>
                <c:pt idx="801">
                  <c:v>80.099999999999994</c:v>
                </c:pt>
                <c:pt idx="802">
                  <c:v>80.2</c:v>
                </c:pt>
                <c:pt idx="803">
                  <c:v>80.3</c:v>
                </c:pt>
                <c:pt idx="804">
                  <c:v>80.400000000000006</c:v>
                </c:pt>
                <c:pt idx="805">
                  <c:v>80.5</c:v>
                </c:pt>
                <c:pt idx="806">
                  <c:v>80.599999999999994</c:v>
                </c:pt>
                <c:pt idx="807">
                  <c:v>80.7</c:v>
                </c:pt>
                <c:pt idx="808">
                  <c:v>80.8</c:v>
                </c:pt>
                <c:pt idx="809">
                  <c:v>80.900000000000006</c:v>
                </c:pt>
                <c:pt idx="810">
                  <c:v>81</c:v>
                </c:pt>
                <c:pt idx="811">
                  <c:v>81.099999999999994</c:v>
                </c:pt>
                <c:pt idx="812">
                  <c:v>81.2</c:v>
                </c:pt>
                <c:pt idx="813">
                  <c:v>81.3</c:v>
                </c:pt>
                <c:pt idx="814">
                  <c:v>81.400000000000006</c:v>
                </c:pt>
                <c:pt idx="815">
                  <c:v>81.5</c:v>
                </c:pt>
                <c:pt idx="816">
                  <c:v>81.599999999999994</c:v>
                </c:pt>
                <c:pt idx="817">
                  <c:v>81.7</c:v>
                </c:pt>
                <c:pt idx="818">
                  <c:v>81.8</c:v>
                </c:pt>
                <c:pt idx="819">
                  <c:v>81.900000000000006</c:v>
                </c:pt>
                <c:pt idx="820">
                  <c:v>82</c:v>
                </c:pt>
                <c:pt idx="821">
                  <c:v>82.1</c:v>
                </c:pt>
                <c:pt idx="822">
                  <c:v>82.2</c:v>
                </c:pt>
                <c:pt idx="823">
                  <c:v>82.3</c:v>
                </c:pt>
                <c:pt idx="824">
                  <c:v>82.4</c:v>
                </c:pt>
                <c:pt idx="825">
                  <c:v>82.5</c:v>
                </c:pt>
                <c:pt idx="826">
                  <c:v>82.6</c:v>
                </c:pt>
                <c:pt idx="827">
                  <c:v>82.7</c:v>
                </c:pt>
                <c:pt idx="828">
                  <c:v>82.8</c:v>
                </c:pt>
                <c:pt idx="829">
                  <c:v>82.9</c:v>
                </c:pt>
                <c:pt idx="830">
                  <c:v>83</c:v>
                </c:pt>
                <c:pt idx="831">
                  <c:v>83.1</c:v>
                </c:pt>
                <c:pt idx="832">
                  <c:v>83.2</c:v>
                </c:pt>
                <c:pt idx="833">
                  <c:v>83.3</c:v>
                </c:pt>
                <c:pt idx="834">
                  <c:v>83.4</c:v>
                </c:pt>
                <c:pt idx="835">
                  <c:v>83.5</c:v>
                </c:pt>
                <c:pt idx="836">
                  <c:v>83.6</c:v>
                </c:pt>
                <c:pt idx="837">
                  <c:v>83.7</c:v>
                </c:pt>
                <c:pt idx="838">
                  <c:v>83.8</c:v>
                </c:pt>
                <c:pt idx="839">
                  <c:v>83.9</c:v>
                </c:pt>
                <c:pt idx="840">
                  <c:v>84</c:v>
                </c:pt>
                <c:pt idx="841">
                  <c:v>84.1</c:v>
                </c:pt>
                <c:pt idx="842">
                  <c:v>84.2</c:v>
                </c:pt>
                <c:pt idx="843">
                  <c:v>84.3</c:v>
                </c:pt>
                <c:pt idx="844">
                  <c:v>84.4</c:v>
                </c:pt>
                <c:pt idx="845">
                  <c:v>84.5</c:v>
                </c:pt>
                <c:pt idx="846">
                  <c:v>84.6</c:v>
                </c:pt>
                <c:pt idx="847">
                  <c:v>84.7</c:v>
                </c:pt>
                <c:pt idx="848">
                  <c:v>84.8</c:v>
                </c:pt>
                <c:pt idx="849">
                  <c:v>84.9</c:v>
                </c:pt>
                <c:pt idx="850">
                  <c:v>85</c:v>
                </c:pt>
                <c:pt idx="851">
                  <c:v>85.1</c:v>
                </c:pt>
                <c:pt idx="852">
                  <c:v>85.2</c:v>
                </c:pt>
                <c:pt idx="853">
                  <c:v>85.3</c:v>
                </c:pt>
                <c:pt idx="854">
                  <c:v>85.4</c:v>
                </c:pt>
                <c:pt idx="855">
                  <c:v>85.5</c:v>
                </c:pt>
                <c:pt idx="856">
                  <c:v>85.6</c:v>
                </c:pt>
                <c:pt idx="857">
                  <c:v>85.7</c:v>
                </c:pt>
                <c:pt idx="858">
                  <c:v>85.8</c:v>
                </c:pt>
                <c:pt idx="859">
                  <c:v>85.9</c:v>
                </c:pt>
                <c:pt idx="860">
                  <c:v>86</c:v>
                </c:pt>
                <c:pt idx="861">
                  <c:v>86.1</c:v>
                </c:pt>
                <c:pt idx="862">
                  <c:v>86.2</c:v>
                </c:pt>
                <c:pt idx="863">
                  <c:v>86.3</c:v>
                </c:pt>
                <c:pt idx="864">
                  <c:v>86.4</c:v>
                </c:pt>
                <c:pt idx="865">
                  <c:v>86.5</c:v>
                </c:pt>
                <c:pt idx="866">
                  <c:v>86.6</c:v>
                </c:pt>
                <c:pt idx="867">
                  <c:v>86.7</c:v>
                </c:pt>
                <c:pt idx="868">
                  <c:v>86.8</c:v>
                </c:pt>
                <c:pt idx="869">
                  <c:v>86.9</c:v>
                </c:pt>
                <c:pt idx="870">
                  <c:v>87</c:v>
                </c:pt>
                <c:pt idx="871">
                  <c:v>87.1</c:v>
                </c:pt>
                <c:pt idx="872">
                  <c:v>87.2</c:v>
                </c:pt>
                <c:pt idx="873">
                  <c:v>87.3</c:v>
                </c:pt>
                <c:pt idx="874">
                  <c:v>87.4</c:v>
                </c:pt>
                <c:pt idx="875">
                  <c:v>87.5</c:v>
                </c:pt>
                <c:pt idx="876">
                  <c:v>87.6</c:v>
                </c:pt>
                <c:pt idx="877">
                  <c:v>87.7</c:v>
                </c:pt>
                <c:pt idx="878">
                  <c:v>87.8</c:v>
                </c:pt>
                <c:pt idx="879">
                  <c:v>87.9</c:v>
                </c:pt>
                <c:pt idx="880">
                  <c:v>88</c:v>
                </c:pt>
                <c:pt idx="881">
                  <c:v>88.1</c:v>
                </c:pt>
                <c:pt idx="882">
                  <c:v>88.2</c:v>
                </c:pt>
                <c:pt idx="883">
                  <c:v>88.3</c:v>
                </c:pt>
                <c:pt idx="884">
                  <c:v>88.4</c:v>
                </c:pt>
                <c:pt idx="885">
                  <c:v>88.5</c:v>
                </c:pt>
                <c:pt idx="886">
                  <c:v>88.6</c:v>
                </c:pt>
                <c:pt idx="887">
                  <c:v>88.7</c:v>
                </c:pt>
                <c:pt idx="888">
                  <c:v>88.8</c:v>
                </c:pt>
                <c:pt idx="889">
                  <c:v>88.9</c:v>
                </c:pt>
                <c:pt idx="890">
                  <c:v>89</c:v>
                </c:pt>
                <c:pt idx="891">
                  <c:v>89.1</c:v>
                </c:pt>
                <c:pt idx="892">
                  <c:v>89.2</c:v>
                </c:pt>
                <c:pt idx="893">
                  <c:v>89.3</c:v>
                </c:pt>
                <c:pt idx="894">
                  <c:v>89.4</c:v>
                </c:pt>
                <c:pt idx="895">
                  <c:v>89.5</c:v>
                </c:pt>
                <c:pt idx="896">
                  <c:v>89.6</c:v>
                </c:pt>
                <c:pt idx="897">
                  <c:v>89.7</c:v>
                </c:pt>
                <c:pt idx="898">
                  <c:v>89.8</c:v>
                </c:pt>
                <c:pt idx="899">
                  <c:v>89.9</c:v>
                </c:pt>
                <c:pt idx="900">
                  <c:v>90</c:v>
                </c:pt>
                <c:pt idx="901">
                  <c:v>90.1</c:v>
                </c:pt>
                <c:pt idx="902">
                  <c:v>90.2</c:v>
                </c:pt>
                <c:pt idx="903">
                  <c:v>90.3</c:v>
                </c:pt>
                <c:pt idx="904">
                  <c:v>90.4</c:v>
                </c:pt>
                <c:pt idx="905">
                  <c:v>90.5</c:v>
                </c:pt>
                <c:pt idx="906">
                  <c:v>90.6</c:v>
                </c:pt>
                <c:pt idx="907">
                  <c:v>90.7</c:v>
                </c:pt>
                <c:pt idx="908">
                  <c:v>90.8</c:v>
                </c:pt>
                <c:pt idx="909">
                  <c:v>90.9</c:v>
                </c:pt>
                <c:pt idx="910">
                  <c:v>91</c:v>
                </c:pt>
                <c:pt idx="911">
                  <c:v>91.1</c:v>
                </c:pt>
                <c:pt idx="912">
                  <c:v>91.2</c:v>
                </c:pt>
                <c:pt idx="913">
                  <c:v>91.3</c:v>
                </c:pt>
                <c:pt idx="914">
                  <c:v>91.4</c:v>
                </c:pt>
                <c:pt idx="915">
                  <c:v>91.5</c:v>
                </c:pt>
                <c:pt idx="916">
                  <c:v>91.6</c:v>
                </c:pt>
                <c:pt idx="917">
                  <c:v>91.7</c:v>
                </c:pt>
                <c:pt idx="918">
                  <c:v>91.8</c:v>
                </c:pt>
                <c:pt idx="919">
                  <c:v>91.9</c:v>
                </c:pt>
                <c:pt idx="920">
                  <c:v>92</c:v>
                </c:pt>
                <c:pt idx="921">
                  <c:v>92.1</c:v>
                </c:pt>
                <c:pt idx="922">
                  <c:v>92.2</c:v>
                </c:pt>
                <c:pt idx="923">
                  <c:v>92.3</c:v>
                </c:pt>
                <c:pt idx="924">
                  <c:v>92.4</c:v>
                </c:pt>
                <c:pt idx="925">
                  <c:v>92.5</c:v>
                </c:pt>
                <c:pt idx="926">
                  <c:v>92.6</c:v>
                </c:pt>
                <c:pt idx="927">
                  <c:v>92.7</c:v>
                </c:pt>
                <c:pt idx="928">
                  <c:v>92.8</c:v>
                </c:pt>
                <c:pt idx="929">
                  <c:v>92.9</c:v>
                </c:pt>
                <c:pt idx="930">
                  <c:v>93</c:v>
                </c:pt>
                <c:pt idx="931">
                  <c:v>93.1</c:v>
                </c:pt>
                <c:pt idx="932">
                  <c:v>93.2</c:v>
                </c:pt>
                <c:pt idx="933">
                  <c:v>93.3</c:v>
                </c:pt>
                <c:pt idx="934">
                  <c:v>93.4</c:v>
                </c:pt>
                <c:pt idx="935">
                  <c:v>93.5</c:v>
                </c:pt>
                <c:pt idx="936">
                  <c:v>93.6</c:v>
                </c:pt>
                <c:pt idx="937">
                  <c:v>93.7</c:v>
                </c:pt>
                <c:pt idx="938">
                  <c:v>93.8</c:v>
                </c:pt>
                <c:pt idx="939">
                  <c:v>93.9</c:v>
                </c:pt>
                <c:pt idx="940">
                  <c:v>94</c:v>
                </c:pt>
                <c:pt idx="941">
                  <c:v>94.1</c:v>
                </c:pt>
                <c:pt idx="942">
                  <c:v>94.2</c:v>
                </c:pt>
                <c:pt idx="943">
                  <c:v>94.3</c:v>
                </c:pt>
                <c:pt idx="944">
                  <c:v>94.4</c:v>
                </c:pt>
                <c:pt idx="945">
                  <c:v>94.5</c:v>
                </c:pt>
                <c:pt idx="946">
                  <c:v>94.6</c:v>
                </c:pt>
                <c:pt idx="947">
                  <c:v>94.7</c:v>
                </c:pt>
                <c:pt idx="948">
                  <c:v>94.8</c:v>
                </c:pt>
                <c:pt idx="949">
                  <c:v>94.9</c:v>
                </c:pt>
                <c:pt idx="950">
                  <c:v>95</c:v>
                </c:pt>
                <c:pt idx="951">
                  <c:v>95.1</c:v>
                </c:pt>
                <c:pt idx="952">
                  <c:v>95.2</c:v>
                </c:pt>
                <c:pt idx="953">
                  <c:v>95.3</c:v>
                </c:pt>
                <c:pt idx="954">
                  <c:v>95.4</c:v>
                </c:pt>
                <c:pt idx="955">
                  <c:v>95.5</c:v>
                </c:pt>
                <c:pt idx="956">
                  <c:v>95.6</c:v>
                </c:pt>
                <c:pt idx="957">
                  <c:v>95.7</c:v>
                </c:pt>
                <c:pt idx="958">
                  <c:v>95.8</c:v>
                </c:pt>
                <c:pt idx="959">
                  <c:v>95.9</c:v>
                </c:pt>
                <c:pt idx="960">
                  <c:v>96</c:v>
                </c:pt>
                <c:pt idx="961">
                  <c:v>96.1</c:v>
                </c:pt>
                <c:pt idx="962">
                  <c:v>96.2</c:v>
                </c:pt>
                <c:pt idx="963">
                  <c:v>96.3</c:v>
                </c:pt>
                <c:pt idx="964">
                  <c:v>96.4</c:v>
                </c:pt>
                <c:pt idx="965">
                  <c:v>96.5</c:v>
                </c:pt>
                <c:pt idx="966">
                  <c:v>96.6</c:v>
                </c:pt>
                <c:pt idx="967">
                  <c:v>96.7</c:v>
                </c:pt>
                <c:pt idx="968">
                  <c:v>96.8</c:v>
                </c:pt>
                <c:pt idx="969">
                  <c:v>96.9</c:v>
                </c:pt>
                <c:pt idx="970">
                  <c:v>97</c:v>
                </c:pt>
                <c:pt idx="971">
                  <c:v>97.1</c:v>
                </c:pt>
                <c:pt idx="972">
                  <c:v>97.2</c:v>
                </c:pt>
                <c:pt idx="973">
                  <c:v>97.3</c:v>
                </c:pt>
                <c:pt idx="974">
                  <c:v>97.4</c:v>
                </c:pt>
                <c:pt idx="975">
                  <c:v>97.5</c:v>
                </c:pt>
                <c:pt idx="976">
                  <c:v>97.6</c:v>
                </c:pt>
                <c:pt idx="977">
                  <c:v>97.7</c:v>
                </c:pt>
                <c:pt idx="978">
                  <c:v>97.8</c:v>
                </c:pt>
                <c:pt idx="979">
                  <c:v>97.9</c:v>
                </c:pt>
                <c:pt idx="980">
                  <c:v>98</c:v>
                </c:pt>
                <c:pt idx="981">
                  <c:v>98.1</c:v>
                </c:pt>
                <c:pt idx="982">
                  <c:v>98.2</c:v>
                </c:pt>
                <c:pt idx="983">
                  <c:v>98.3</c:v>
                </c:pt>
                <c:pt idx="984">
                  <c:v>98.4</c:v>
                </c:pt>
                <c:pt idx="985">
                  <c:v>98.5</c:v>
                </c:pt>
                <c:pt idx="986">
                  <c:v>98.6</c:v>
                </c:pt>
                <c:pt idx="987">
                  <c:v>98.7</c:v>
                </c:pt>
                <c:pt idx="988">
                  <c:v>98.8</c:v>
                </c:pt>
                <c:pt idx="989">
                  <c:v>98.9</c:v>
                </c:pt>
                <c:pt idx="990">
                  <c:v>99</c:v>
                </c:pt>
                <c:pt idx="991">
                  <c:v>99.1</c:v>
                </c:pt>
                <c:pt idx="992">
                  <c:v>99.2</c:v>
                </c:pt>
                <c:pt idx="993">
                  <c:v>99.3</c:v>
                </c:pt>
                <c:pt idx="994">
                  <c:v>99.4</c:v>
                </c:pt>
                <c:pt idx="995">
                  <c:v>99.5</c:v>
                </c:pt>
                <c:pt idx="996">
                  <c:v>99.6</c:v>
                </c:pt>
                <c:pt idx="997">
                  <c:v>99.7</c:v>
                </c:pt>
                <c:pt idx="998">
                  <c:v>99.8</c:v>
                </c:pt>
                <c:pt idx="999">
                  <c:v>99.9</c:v>
                </c:pt>
                <c:pt idx="1000">
                  <c:v>100</c:v>
                </c:pt>
                <c:pt idx="1001">
                  <c:v>100.1</c:v>
                </c:pt>
                <c:pt idx="1002">
                  <c:v>100.2</c:v>
                </c:pt>
                <c:pt idx="1003">
                  <c:v>100.3</c:v>
                </c:pt>
                <c:pt idx="1004">
                  <c:v>100.4</c:v>
                </c:pt>
                <c:pt idx="1005">
                  <c:v>100.5</c:v>
                </c:pt>
                <c:pt idx="1006">
                  <c:v>100.6</c:v>
                </c:pt>
                <c:pt idx="1007">
                  <c:v>100.7</c:v>
                </c:pt>
                <c:pt idx="1008">
                  <c:v>100.8</c:v>
                </c:pt>
                <c:pt idx="1009">
                  <c:v>100.9</c:v>
                </c:pt>
                <c:pt idx="1010">
                  <c:v>101</c:v>
                </c:pt>
                <c:pt idx="1011">
                  <c:v>101.1</c:v>
                </c:pt>
                <c:pt idx="1012">
                  <c:v>101.2</c:v>
                </c:pt>
                <c:pt idx="1013">
                  <c:v>101.3</c:v>
                </c:pt>
                <c:pt idx="1014">
                  <c:v>101.4</c:v>
                </c:pt>
                <c:pt idx="1015">
                  <c:v>101.5</c:v>
                </c:pt>
                <c:pt idx="1016">
                  <c:v>101.6</c:v>
                </c:pt>
                <c:pt idx="1017">
                  <c:v>101.7</c:v>
                </c:pt>
                <c:pt idx="1018">
                  <c:v>101.8</c:v>
                </c:pt>
                <c:pt idx="1019">
                  <c:v>101.9</c:v>
                </c:pt>
                <c:pt idx="1020">
                  <c:v>102</c:v>
                </c:pt>
                <c:pt idx="1021">
                  <c:v>102.1</c:v>
                </c:pt>
                <c:pt idx="1022">
                  <c:v>102.2</c:v>
                </c:pt>
                <c:pt idx="1023">
                  <c:v>102.3</c:v>
                </c:pt>
                <c:pt idx="1024">
                  <c:v>102.4</c:v>
                </c:pt>
                <c:pt idx="1025">
                  <c:v>102.5</c:v>
                </c:pt>
                <c:pt idx="1026">
                  <c:v>102.6</c:v>
                </c:pt>
                <c:pt idx="1027">
                  <c:v>102.7</c:v>
                </c:pt>
                <c:pt idx="1028">
                  <c:v>102.8</c:v>
                </c:pt>
                <c:pt idx="1029">
                  <c:v>102.9</c:v>
                </c:pt>
                <c:pt idx="1030">
                  <c:v>103</c:v>
                </c:pt>
                <c:pt idx="1031">
                  <c:v>103.1</c:v>
                </c:pt>
                <c:pt idx="1032">
                  <c:v>103.2</c:v>
                </c:pt>
                <c:pt idx="1033">
                  <c:v>103.3</c:v>
                </c:pt>
                <c:pt idx="1034">
                  <c:v>103.4</c:v>
                </c:pt>
                <c:pt idx="1035">
                  <c:v>103.5</c:v>
                </c:pt>
                <c:pt idx="1036">
                  <c:v>103.6</c:v>
                </c:pt>
                <c:pt idx="1037">
                  <c:v>103.7</c:v>
                </c:pt>
                <c:pt idx="1038">
                  <c:v>103.8</c:v>
                </c:pt>
                <c:pt idx="1039">
                  <c:v>103.9</c:v>
                </c:pt>
                <c:pt idx="1040">
                  <c:v>104</c:v>
                </c:pt>
                <c:pt idx="1041">
                  <c:v>104.1</c:v>
                </c:pt>
                <c:pt idx="1042">
                  <c:v>104.2</c:v>
                </c:pt>
                <c:pt idx="1043">
                  <c:v>104.3</c:v>
                </c:pt>
                <c:pt idx="1044">
                  <c:v>104.4</c:v>
                </c:pt>
                <c:pt idx="1045">
                  <c:v>104.5</c:v>
                </c:pt>
                <c:pt idx="1046">
                  <c:v>104.6</c:v>
                </c:pt>
                <c:pt idx="1047">
                  <c:v>104.7</c:v>
                </c:pt>
                <c:pt idx="1048">
                  <c:v>104.8</c:v>
                </c:pt>
                <c:pt idx="1049">
                  <c:v>104.9</c:v>
                </c:pt>
                <c:pt idx="1050">
                  <c:v>105</c:v>
                </c:pt>
                <c:pt idx="1051">
                  <c:v>105.1</c:v>
                </c:pt>
                <c:pt idx="1052">
                  <c:v>105.2</c:v>
                </c:pt>
                <c:pt idx="1053">
                  <c:v>105.3</c:v>
                </c:pt>
                <c:pt idx="1054">
                  <c:v>105.4</c:v>
                </c:pt>
                <c:pt idx="1055">
                  <c:v>105.5</c:v>
                </c:pt>
                <c:pt idx="1056">
                  <c:v>105.6</c:v>
                </c:pt>
                <c:pt idx="1057">
                  <c:v>105.7</c:v>
                </c:pt>
                <c:pt idx="1058">
                  <c:v>105.8</c:v>
                </c:pt>
                <c:pt idx="1059">
                  <c:v>105.9</c:v>
                </c:pt>
                <c:pt idx="1060">
                  <c:v>106</c:v>
                </c:pt>
                <c:pt idx="1061">
                  <c:v>106.1</c:v>
                </c:pt>
                <c:pt idx="1062">
                  <c:v>106.2</c:v>
                </c:pt>
                <c:pt idx="1063">
                  <c:v>106.3</c:v>
                </c:pt>
                <c:pt idx="1064">
                  <c:v>106.4</c:v>
                </c:pt>
                <c:pt idx="1065">
                  <c:v>106.5</c:v>
                </c:pt>
                <c:pt idx="1066">
                  <c:v>106.6</c:v>
                </c:pt>
                <c:pt idx="1067">
                  <c:v>106.7</c:v>
                </c:pt>
                <c:pt idx="1068">
                  <c:v>106.8</c:v>
                </c:pt>
                <c:pt idx="1069">
                  <c:v>106.9</c:v>
                </c:pt>
                <c:pt idx="1070">
                  <c:v>107</c:v>
                </c:pt>
                <c:pt idx="1071">
                  <c:v>107.1</c:v>
                </c:pt>
                <c:pt idx="1072">
                  <c:v>107.2</c:v>
                </c:pt>
                <c:pt idx="1073">
                  <c:v>107.3</c:v>
                </c:pt>
                <c:pt idx="1074">
                  <c:v>107.4</c:v>
                </c:pt>
                <c:pt idx="1075">
                  <c:v>107.5</c:v>
                </c:pt>
                <c:pt idx="1076">
                  <c:v>107.6</c:v>
                </c:pt>
                <c:pt idx="1077">
                  <c:v>107.7</c:v>
                </c:pt>
                <c:pt idx="1078">
                  <c:v>107.8</c:v>
                </c:pt>
                <c:pt idx="1079">
                  <c:v>107.9</c:v>
                </c:pt>
                <c:pt idx="1080">
                  <c:v>108</c:v>
                </c:pt>
                <c:pt idx="1081">
                  <c:v>108.1</c:v>
                </c:pt>
                <c:pt idx="1082">
                  <c:v>108.2</c:v>
                </c:pt>
                <c:pt idx="1083">
                  <c:v>108.3</c:v>
                </c:pt>
                <c:pt idx="1084">
                  <c:v>108.4</c:v>
                </c:pt>
                <c:pt idx="1085">
                  <c:v>108.5</c:v>
                </c:pt>
                <c:pt idx="1086">
                  <c:v>108.6</c:v>
                </c:pt>
                <c:pt idx="1087">
                  <c:v>108.7</c:v>
                </c:pt>
                <c:pt idx="1088">
                  <c:v>108.8</c:v>
                </c:pt>
                <c:pt idx="1089">
                  <c:v>108.9</c:v>
                </c:pt>
                <c:pt idx="1090">
                  <c:v>109</c:v>
                </c:pt>
                <c:pt idx="1091">
                  <c:v>109.1</c:v>
                </c:pt>
                <c:pt idx="1092">
                  <c:v>109.2</c:v>
                </c:pt>
                <c:pt idx="1093">
                  <c:v>109.3</c:v>
                </c:pt>
                <c:pt idx="1094">
                  <c:v>109.4</c:v>
                </c:pt>
                <c:pt idx="1095">
                  <c:v>109.5</c:v>
                </c:pt>
                <c:pt idx="1096">
                  <c:v>109.6</c:v>
                </c:pt>
                <c:pt idx="1097">
                  <c:v>109.7</c:v>
                </c:pt>
                <c:pt idx="1098">
                  <c:v>109.8</c:v>
                </c:pt>
                <c:pt idx="1099">
                  <c:v>109.9</c:v>
                </c:pt>
                <c:pt idx="1100">
                  <c:v>110</c:v>
                </c:pt>
                <c:pt idx="1101">
                  <c:v>110.1</c:v>
                </c:pt>
                <c:pt idx="1102">
                  <c:v>110.2</c:v>
                </c:pt>
                <c:pt idx="1103">
                  <c:v>110.3</c:v>
                </c:pt>
                <c:pt idx="1104">
                  <c:v>110.4</c:v>
                </c:pt>
                <c:pt idx="1105">
                  <c:v>110.5</c:v>
                </c:pt>
                <c:pt idx="1106">
                  <c:v>110.6</c:v>
                </c:pt>
                <c:pt idx="1107">
                  <c:v>110.7</c:v>
                </c:pt>
                <c:pt idx="1108">
                  <c:v>110.8</c:v>
                </c:pt>
                <c:pt idx="1109">
                  <c:v>110.9</c:v>
                </c:pt>
                <c:pt idx="1110">
                  <c:v>111</c:v>
                </c:pt>
                <c:pt idx="1111">
                  <c:v>111.1</c:v>
                </c:pt>
                <c:pt idx="1112">
                  <c:v>111.2</c:v>
                </c:pt>
                <c:pt idx="1113">
                  <c:v>111.3</c:v>
                </c:pt>
                <c:pt idx="1114">
                  <c:v>111.4</c:v>
                </c:pt>
                <c:pt idx="1115">
                  <c:v>111.5</c:v>
                </c:pt>
                <c:pt idx="1116">
                  <c:v>111.6</c:v>
                </c:pt>
                <c:pt idx="1117">
                  <c:v>111.7</c:v>
                </c:pt>
                <c:pt idx="1118">
                  <c:v>111.8</c:v>
                </c:pt>
                <c:pt idx="1119">
                  <c:v>111.9</c:v>
                </c:pt>
                <c:pt idx="1120">
                  <c:v>112</c:v>
                </c:pt>
                <c:pt idx="1121">
                  <c:v>112.1</c:v>
                </c:pt>
                <c:pt idx="1122">
                  <c:v>112.2</c:v>
                </c:pt>
                <c:pt idx="1123">
                  <c:v>112.3</c:v>
                </c:pt>
                <c:pt idx="1124">
                  <c:v>112.4</c:v>
                </c:pt>
                <c:pt idx="1125">
                  <c:v>112.5</c:v>
                </c:pt>
                <c:pt idx="1126">
                  <c:v>112.6</c:v>
                </c:pt>
                <c:pt idx="1127">
                  <c:v>112.7</c:v>
                </c:pt>
                <c:pt idx="1128">
                  <c:v>112.8</c:v>
                </c:pt>
                <c:pt idx="1129">
                  <c:v>112.9</c:v>
                </c:pt>
                <c:pt idx="1130">
                  <c:v>113</c:v>
                </c:pt>
                <c:pt idx="1131">
                  <c:v>113.1</c:v>
                </c:pt>
                <c:pt idx="1132">
                  <c:v>113.2</c:v>
                </c:pt>
                <c:pt idx="1133">
                  <c:v>113.3</c:v>
                </c:pt>
                <c:pt idx="1134">
                  <c:v>113.4</c:v>
                </c:pt>
                <c:pt idx="1135">
                  <c:v>113.5</c:v>
                </c:pt>
                <c:pt idx="1136">
                  <c:v>113.6</c:v>
                </c:pt>
                <c:pt idx="1137">
                  <c:v>113.7</c:v>
                </c:pt>
                <c:pt idx="1138">
                  <c:v>113.8</c:v>
                </c:pt>
                <c:pt idx="1139">
                  <c:v>113.9</c:v>
                </c:pt>
                <c:pt idx="1140">
                  <c:v>114</c:v>
                </c:pt>
                <c:pt idx="1141">
                  <c:v>114.1</c:v>
                </c:pt>
                <c:pt idx="1142">
                  <c:v>114.2</c:v>
                </c:pt>
                <c:pt idx="1143">
                  <c:v>114.3</c:v>
                </c:pt>
                <c:pt idx="1144">
                  <c:v>114.4</c:v>
                </c:pt>
                <c:pt idx="1145">
                  <c:v>114.5</c:v>
                </c:pt>
                <c:pt idx="1146">
                  <c:v>114.6</c:v>
                </c:pt>
                <c:pt idx="1147">
                  <c:v>114.7</c:v>
                </c:pt>
                <c:pt idx="1148">
                  <c:v>114.8</c:v>
                </c:pt>
                <c:pt idx="1149">
                  <c:v>114.9</c:v>
                </c:pt>
                <c:pt idx="1150">
                  <c:v>115</c:v>
                </c:pt>
                <c:pt idx="1151">
                  <c:v>115.1</c:v>
                </c:pt>
                <c:pt idx="1152">
                  <c:v>115.2</c:v>
                </c:pt>
                <c:pt idx="1153">
                  <c:v>115.3</c:v>
                </c:pt>
                <c:pt idx="1154">
                  <c:v>115.4</c:v>
                </c:pt>
                <c:pt idx="1155">
                  <c:v>115.5</c:v>
                </c:pt>
                <c:pt idx="1156">
                  <c:v>115.6</c:v>
                </c:pt>
                <c:pt idx="1157">
                  <c:v>115.7</c:v>
                </c:pt>
                <c:pt idx="1158">
                  <c:v>115.8</c:v>
                </c:pt>
                <c:pt idx="1159">
                  <c:v>115.9</c:v>
                </c:pt>
                <c:pt idx="1160">
                  <c:v>116</c:v>
                </c:pt>
                <c:pt idx="1161">
                  <c:v>116.1</c:v>
                </c:pt>
                <c:pt idx="1162">
                  <c:v>116.2</c:v>
                </c:pt>
                <c:pt idx="1163">
                  <c:v>116.3</c:v>
                </c:pt>
                <c:pt idx="1164">
                  <c:v>116.4</c:v>
                </c:pt>
                <c:pt idx="1165">
                  <c:v>116.5</c:v>
                </c:pt>
                <c:pt idx="1166">
                  <c:v>116.6</c:v>
                </c:pt>
                <c:pt idx="1167">
                  <c:v>116.7</c:v>
                </c:pt>
                <c:pt idx="1168">
                  <c:v>116.8</c:v>
                </c:pt>
                <c:pt idx="1169">
                  <c:v>116.9</c:v>
                </c:pt>
                <c:pt idx="1170">
                  <c:v>117</c:v>
                </c:pt>
                <c:pt idx="1171">
                  <c:v>117.1</c:v>
                </c:pt>
                <c:pt idx="1172">
                  <c:v>117.2</c:v>
                </c:pt>
                <c:pt idx="1173">
                  <c:v>117.3</c:v>
                </c:pt>
                <c:pt idx="1174">
                  <c:v>117.4</c:v>
                </c:pt>
                <c:pt idx="1175">
                  <c:v>117.5</c:v>
                </c:pt>
                <c:pt idx="1176">
                  <c:v>117.6</c:v>
                </c:pt>
                <c:pt idx="1177">
                  <c:v>117.7</c:v>
                </c:pt>
                <c:pt idx="1178">
                  <c:v>117.8</c:v>
                </c:pt>
                <c:pt idx="1179">
                  <c:v>117.9</c:v>
                </c:pt>
                <c:pt idx="1180">
                  <c:v>118</c:v>
                </c:pt>
                <c:pt idx="1181">
                  <c:v>118.1</c:v>
                </c:pt>
                <c:pt idx="1182">
                  <c:v>118.2</c:v>
                </c:pt>
                <c:pt idx="1183">
                  <c:v>118.3</c:v>
                </c:pt>
                <c:pt idx="1184">
                  <c:v>118.4</c:v>
                </c:pt>
                <c:pt idx="1185">
                  <c:v>118.5</c:v>
                </c:pt>
                <c:pt idx="1186">
                  <c:v>118.6</c:v>
                </c:pt>
                <c:pt idx="1187">
                  <c:v>118.7</c:v>
                </c:pt>
                <c:pt idx="1188">
                  <c:v>118.8</c:v>
                </c:pt>
                <c:pt idx="1189">
                  <c:v>118.9</c:v>
                </c:pt>
                <c:pt idx="1190">
                  <c:v>119</c:v>
                </c:pt>
                <c:pt idx="1191">
                  <c:v>119.1</c:v>
                </c:pt>
                <c:pt idx="1192">
                  <c:v>119.2</c:v>
                </c:pt>
                <c:pt idx="1193">
                  <c:v>119.3</c:v>
                </c:pt>
                <c:pt idx="1194">
                  <c:v>119.4</c:v>
                </c:pt>
                <c:pt idx="1195">
                  <c:v>119.5</c:v>
                </c:pt>
                <c:pt idx="1196">
                  <c:v>119.6</c:v>
                </c:pt>
                <c:pt idx="1197">
                  <c:v>119.7</c:v>
                </c:pt>
                <c:pt idx="1198">
                  <c:v>119.8</c:v>
                </c:pt>
                <c:pt idx="1199">
                  <c:v>119.9</c:v>
                </c:pt>
                <c:pt idx="1200">
                  <c:v>120</c:v>
                </c:pt>
                <c:pt idx="1201">
                  <c:v>120.1</c:v>
                </c:pt>
                <c:pt idx="1202">
                  <c:v>120.2</c:v>
                </c:pt>
                <c:pt idx="1203">
                  <c:v>120.3</c:v>
                </c:pt>
                <c:pt idx="1204">
                  <c:v>120.4</c:v>
                </c:pt>
                <c:pt idx="1205">
                  <c:v>120.5</c:v>
                </c:pt>
                <c:pt idx="1206">
                  <c:v>120.6</c:v>
                </c:pt>
                <c:pt idx="1207">
                  <c:v>120.7</c:v>
                </c:pt>
                <c:pt idx="1208">
                  <c:v>120.8</c:v>
                </c:pt>
                <c:pt idx="1209">
                  <c:v>120.9</c:v>
                </c:pt>
                <c:pt idx="1210">
                  <c:v>121</c:v>
                </c:pt>
                <c:pt idx="1211">
                  <c:v>121.1</c:v>
                </c:pt>
                <c:pt idx="1212">
                  <c:v>121.2</c:v>
                </c:pt>
                <c:pt idx="1213">
                  <c:v>121.3</c:v>
                </c:pt>
                <c:pt idx="1214">
                  <c:v>121.4</c:v>
                </c:pt>
                <c:pt idx="1215">
                  <c:v>121.5</c:v>
                </c:pt>
                <c:pt idx="1216">
                  <c:v>121.6</c:v>
                </c:pt>
                <c:pt idx="1217">
                  <c:v>121.7</c:v>
                </c:pt>
                <c:pt idx="1218">
                  <c:v>121.8</c:v>
                </c:pt>
                <c:pt idx="1219">
                  <c:v>121.9</c:v>
                </c:pt>
                <c:pt idx="1220">
                  <c:v>122</c:v>
                </c:pt>
                <c:pt idx="1221">
                  <c:v>122.1</c:v>
                </c:pt>
                <c:pt idx="1222">
                  <c:v>122.2</c:v>
                </c:pt>
                <c:pt idx="1223">
                  <c:v>122.3</c:v>
                </c:pt>
                <c:pt idx="1224">
                  <c:v>122.4</c:v>
                </c:pt>
                <c:pt idx="1225">
                  <c:v>122.5</c:v>
                </c:pt>
                <c:pt idx="1226">
                  <c:v>122.6</c:v>
                </c:pt>
                <c:pt idx="1227">
                  <c:v>122.7</c:v>
                </c:pt>
                <c:pt idx="1228">
                  <c:v>122.8</c:v>
                </c:pt>
                <c:pt idx="1229">
                  <c:v>122.9</c:v>
                </c:pt>
                <c:pt idx="1230">
                  <c:v>123</c:v>
                </c:pt>
                <c:pt idx="1231">
                  <c:v>123.1</c:v>
                </c:pt>
                <c:pt idx="1232">
                  <c:v>123.2</c:v>
                </c:pt>
                <c:pt idx="1233">
                  <c:v>123.3</c:v>
                </c:pt>
                <c:pt idx="1234">
                  <c:v>123.4</c:v>
                </c:pt>
                <c:pt idx="1235">
                  <c:v>123.5</c:v>
                </c:pt>
                <c:pt idx="1236">
                  <c:v>123.6</c:v>
                </c:pt>
                <c:pt idx="1237">
                  <c:v>123.7</c:v>
                </c:pt>
                <c:pt idx="1238">
                  <c:v>123.8</c:v>
                </c:pt>
                <c:pt idx="1239">
                  <c:v>123.9</c:v>
                </c:pt>
                <c:pt idx="1240">
                  <c:v>124</c:v>
                </c:pt>
                <c:pt idx="1241">
                  <c:v>124.1</c:v>
                </c:pt>
                <c:pt idx="1242">
                  <c:v>124.2</c:v>
                </c:pt>
                <c:pt idx="1243">
                  <c:v>124.3</c:v>
                </c:pt>
                <c:pt idx="1244">
                  <c:v>124.4</c:v>
                </c:pt>
                <c:pt idx="1245">
                  <c:v>124.5</c:v>
                </c:pt>
                <c:pt idx="1246">
                  <c:v>124.6</c:v>
                </c:pt>
                <c:pt idx="1247">
                  <c:v>124.7</c:v>
                </c:pt>
                <c:pt idx="1248">
                  <c:v>124.8</c:v>
                </c:pt>
                <c:pt idx="1249">
                  <c:v>124.9</c:v>
                </c:pt>
                <c:pt idx="1250">
                  <c:v>125</c:v>
                </c:pt>
                <c:pt idx="1251">
                  <c:v>125.1</c:v>
                </c:pt>
                <c:pt idx="1252">
                  <c:v>125.2</c:v>
                </c:pt>
                <c:pt idx="1253">
                  <c:v>125.3</c:v>
                </c:pt>
                <c:pt idx="1254">
                  <c:v>125.4</c:v>
                </c:pt>
                <c:pt idx="1255">
                  <c:v>125.5</c:v>
                </c:pt>
                <c:pt idx="1256">
                  <c:v>125.6</c:v>
                </c:pt>
                <c:pt idx="1257">
                  <c:v>125.7</c:v>
                </c:pt>
                <c:pt idx="1258">
                  <c:v>125.8</c:v>
                </c:pt>
                <c:pt idx="1259">
                  <c:v>125.9</c:v>
                </c:pt>
                <c:pt idx="1260">
                  <c:v>126</c:v>
                </c:pt>
                <c:pt idx="1261">
                  <c:v>126.1</c:v>
                </c:pt>
                <c:pt idx="1262">
                  <c:v>126.2</c:v>
                </c:pt>
                <c:pt idx="1263">
                  <c:v>126.3</c:v>
                </c:pt>
                <c:pt idx="1264">
                  <c:v>126.4</c:v>
                </c:pt>
                <c:pt idx="1265">
                  <c:v>126.5</c:v>
                </c:pt>
                <c:pt idx="1266">
                  <c:v>126.6</c:v>
                </c:pt>
                <c:pt idx="1267">
                  <c:v>126.7</c:v>
                </c:pt>
                <c:pt idx="1268">
                  <c:v>126.8</c:v>
                </c:pt>
                <c:pt idx="1269">
                  <c:v>126.9</c:v>
                </c:pt>
                <c:pt idx="1270">
                  <c:v>127</c:v>
                </c:pt>
                <c:pt idx="1271">
                  <c:v>127.1</c:v>
                </c:pt>
                <c:pt idx="1272">
                  <c:v>127.2</c:v>
                </c:pt>
                <c:pt idx="1273">
                  <c:v>127.3</c:v>
                </c:pt>
                <c:pt idx="1274">
                  <c:v>127.4</c:v>
                </c:pt>
                <c:pt idx="1275">
                  <c:v>127.5</c:v>
                </c:pt>
                <c:pt idx="1276">
                  <c:v>127.6</c:v>
                </c:pt>
                <c:pt idx="1277">
                  <c:v>127.7</c:v>
                </c:pt>
                <c:pt idx="1278">
                  <c:v>127.8</c:v>
                </c:pt>
                <c:pt idx="1279">
                  <c:v>127.9</c:v>
                </c:pt>
                <c:pt idx="1280">
                  <c:v>128</c:v>
                </c:pt>
                <c:pt idx="1281">
                  <c:v>128.1</c:v>
                </c:pt>
                <c:pt idx="1282">
                  <c:v>128.19999999999999</c:v>
                </c:pt>
                <c:pt idx="1283">
                  <c:v>128.30000000000001</c:v>
                </c:pt>
                <c:pt idx="1284">
                  <c:v>128.4</c:v>
                </c:pt>
                <c:pt idx="1285">
                  <c:v>128.5</c:v>
                </c:pt>
                <c:pt idx="1286">
                  <c:v>128.6</c:v>
                </c:pt>
                <c:pt idx="1287">
                  <c:v>128.69999999999999</c:v>
                </c:pt>
                <c:pt idx="1288">
                  <c:v>128.80000000000001</c:v>
                </c:pt>
                <c:pt idx="1289">
                  <c:v>128.9</c:v>
                </c:pt>
                <c:pt idx="1290">
                  <c:v>129</c:v>
                </c:pt>
                <c:pt idx="1291">
                  <c:v>129.1</c:v>
                </c:pt>
                <c:pt idx="1292">
                  <c:v>129.19999999999999</c:v>
                </c:pt>
                <c:pt idx="1293">
                  <c:v>129.30000000000001</c:v>
                </c:pt>
                <c:pt idx="1294">
                  <c:v>129.4</c:v>
                </c:pt>
                <c:pt idx="1295">
                  <c:v>129.5</c:v>
                </c:pt>
                <c:pt idx="1296">
                  <c:v>129.6</c:v>
                </c:pt>
                <c:pt idx="1297">
                  <c:v>129.69999999999999</c:v>
                </c:pt>
                <c:pt idx="1298">
                  <c:v>129.80000000000001</c:v>
                </c:pt>
                <c:pt idx="1299">
                  <c:v>129.9</c:v>
                </c:pt>
                <c:pt idx="1300">
                  <c:v>130</c:v>
                </c:pt>
                <c:pt idx="1301">
                  <c:v>130.1</c:v>
                </c:pt>
                <c:pt idx="1302">
                  <c:v>130.19999999999999</c:v>
                </c:pt>
                <c:pt idx="1303">
                  <c:v>130.30000000000001</c:v>
                </c:pt>
                <c:pt idx="1304">
                  <c:v>130.4</c:v>
                </c:pt>
                <c:pt idx="1305">
                  <c:v>130.5</c:v>
                </c:pt>
                <c:pt idx="1306">
                  <c:v>130.6</c:v>
                </c:pt>
                <c:pt idx="1307">
                  <c:v>130.69999999999999</c:v>
                </c:pt>
                <c:pt idx="1308">
                  <c:v>130.80000000000001</c:v>
                </c:pt>
                <c:pt idx="1309">
                  <c:v>130.9</c:v>
                </c:pt>
                <c:pt idx="1310">
                  <c:v>131</c:v>
                </c:pt>
                <c:pt idx="1311">
                  <c:v>131.1</c:v>
                </c:pt>
                <c:pt idx="1312">
                  <c:v>131.19999999999999</c:v>
                </c:pt>
                <c:pt idx="1313">
                  <c:v>131.30000000000001</c:v>
                </c:pt>
                <c:pt idx="1314">
                  <c:v>131.4</c:v>
                </c:pt>
                <c:pt idx="1315">
                  <c:v>131.5</c:v>
                </c:pt>
                <c:pt idx="1316">
                  <c:v>131.6</c:v>
                </c:pt>
                <c:pt idx="1317">
                  <c:v>131.69999999999999</c:v>
                </c:pt>
                <c:pt idx="1318">
                  <c:v>131.80000000000001</c:v>
                </c:pt>
                <c:pt idx="1319">
                  <c:v>131.9</c:v>
                </c:pt>
                <c:pt idx="1320">
                  <c:v>132</c:v>
                </c:pt>
                <c:pt idx="1321">
                  <c:v>132.1</c:v>
                </c:pt>
                <c:pt idx="1322">
                  <c:v>132.19999999999999</c:v>
                </c:pt>
                <c:pt idx="1323">
                  <c:v>132.30000000000001</c:v>
                </c:pt>
                <c:pt idx="1324">
                  <c:v>132.4</c:v>
                </c:pt>
                <c:pt idx="1325">
                  <c:v>132.5</c:v>
                </c:pt>
                <c:pt idx="1326">
                  <c:v>132.6</c:v>
                </c:pt>
                <c:pt idx="1327">
                  <c:v>132.69999999999999</c:v>
                </c:pt>
                <c:pt idx="1328">
                  <c:v>132.80000000000001</c:v>
                </c:pt>
                <c:pt idx="1329">
                  <c:v>132.9</c:v>
                </c:pt>
                <c:pt idx="1330">
                  <c:v>133</c:v>
                </c:pt>
                <c:pt idx="1331">
                  <c:v>133.1</c:v>
                </c:pt>
                <c:pt idx="1332">
                  <c:v>133.19999999999999</c:v>
                </c:pt>
                <c:pt idx="1333">
                  <c:v>133.30000000000001</c:v>
                </c:pt>
                <c:pt idx="1334">
                  <c:v>133.4</c:v>
                </c:pt>
                <c:pt idx="1335">
                  <c:v>133.5</c:v>
                </c:pt>
                <c:pt idx="1336">
                  <c:v>133.6</c:v>
                </c:pt>
                <c:pt idx="1337">
                  <c:v>133.69999999999999</c:v>
                </c:pt>
                <c:pt idx="1338">
                  <c:v>133.80000000000001</c:v>
                </c:pt>
                <c:pt idx="1339">
                  <c:v>133.9</c:v>
                </c:pt>
                <c:pt idx="1340">
                  <c:v>134</c:v>
                </c:pt>
                <c:pt idx="1341">
                  <c:v>134.1</c:v>
                </c:pt>
                <c:pt idx="1342">
                  <c:v>134.19999999999999</c:v>
                </c:pt>
                <c:pt idx="1343">
                  <c:v>134.30000000000001</c:v>
                </c:pt>
                <c:pt idx="1344">
                  <c:v>134.4</c:v>
                </c:pt>
                <c:pt idx="1345">
                  <c:v>134.5</c:v>
                </c:pt>
                <c:pt idx="1346">
                  <c:v>134.6</c:v>
                </c:pt>
                <c:pt idx="1347">
                  <c:v>134.69999999999999</c:v>
                </c:pt>
                <c:pt idx="1348">
                  <c:v>134.80000000000001</c:v>
                </c:pt>
                <c:pt idx="1349">
                  <c:v>134.9</c:v>
                </c:pt>
                <c:pt idx="1350">
                  <c:v>135</c:v>
                </c:pt>
                <c:pt idx="1351">
                  <c:v>135.1</c:v>
                </c:pt>
                <c:pt idx="1352">
                  <c:v>135.19999999999999</c:v>
                </c:pt>
                <c:pt idx="1353">
                  <c:v>135.30000000000001</c:v>
                </c:pt>
                <c:pt idx="1354">
                  <c:v>135.4</c:v>
                </c:pt>
                <c:pt idx="1355">
                  <c:v>135.5</c:v>
                </c:pt>
                <c:pt idx="1356">
                  <c:v>135.6</c:v>
                </c:pt>
                <c:pt idx="1357">
                  <c:v>135.69999999999999</c:v>
                </c:pt>
                <c:pt idx="1358">
                  <c:v>135.80000000000001</c:v>
                </c:pt>
                <c:pt idx="1359">
                  <c:v>135.9</c:v>
                </c:pt>
                <c:pt idx="1360">
                  <c:v>136</c:v>
                </c:pt>
                <c:pt idx="1361">
                  <c:v>136.1</c:v>
                </c:pt>
                <c:pt idx="1362">
                  <c:v>136.19999999999999</c:v>
                </c:pt>
                <c:pt idx="1363">
                  <c:v>136.30000000000001</c:v>
                </c:pt>
                <c:pt idx="1364">
                  <c:v>136.4</c:v>
                </c:pt>
                <c:pt idx="1365">
                  <c:v>136.5</c:v>
                </c:pt>
                <c:pt idx="1366">
                  <c:v>136.6</c:v>
                </c:pt>
                <c:pt idx="1367">
                  <c:v>136.69999999999999</c:v>
                </c:pt>
                <c:pt idx="1368">
                  <c:v>136.80000000000001</c:v>
                </c:pt>
                <c:pt idx="1369">
                  <c:v>136.9</c:v>
                </c:pt>
                <c:pt idx="1370">
                  <c:v>137</c:v>
                </c:pt>
                <c:pt idx="1371">
                  <c:v>137.1</c:v>
                </c:pt>
                <c:pt idx="1372">
                  <c:v>137.19999999999999</c:v>
                </c:pt>
                <c:pt idx="1373">
                  <c:v>137.30000000000001</c:v>
                </c:pt>
                <c:pt idx="1374">
                  <c:v>137.4</c:v>
                </c:pt>
                <c:pt idx="1375">
                  <c:v>137.5</c:v>
                </c:pt>
                <c:pt idx="1376">
                  <c:v>137.6</c:v>
                </c:pt>
                <c:pt idx="1377">
                  <c:v>137.69999999999999</c:v>
                </c:pt>
                <c:pt idx="1378">
                  <c:v>137.80000000000001</c:v>
                </c:pt>
                <c:pt idx="1379">
                  <c:v>137.9</c:v>
                </c:pt>
                <c:pt idx="1380">
                  <c:v>138</c:v>
                </c:pt>
                <c:pt idx="1381">
                  <c:v>138.1</c:v>
                </c:pt>
                <c:pt idx="1382">
                  <c:v>138.19999999999999</c:v>
                </c:pt>
                <c:pt idx="1383">
                  <c:v>138.30000000000001</c:v>
                </c:pt>
                <c:pt idx="1384">
                  <c:v>138.4</c:v>
                </c:pt>
                <c:pt idx="1385">
                  <c:v>138.5</c:v>
                </c:pt>
                <c:pt idx="1386">
                  <c:v>138.6</c:v>
                </c:pt>
                <c:pt idx="1387">
                  <c:v>138.69999999999999</c:v>
                </c:pt>
                <c:pt idx="1388">
                  <c:v>138.80000000000001</c:v>
                </c:pt>
                <c:pt idx="1389">
                  <c:v>138.9</c:v>
                </c:pt>
                <c:pt idx="1390">
                  <c:v>139</c:v>
                </c:pt>
                <c:pt idx="1391">
                  <c:v>139.1</c:v>
                </c:pt>
                <c:pt idx="1392">
                  <c:v>139.19999999999999</c:v>
                </c:pt>
                <c:pt idx="1393">
                  <c:v>139.30000000000001</c:v>
                </c:pt>
                <c:pt idx="1394">
                  <c:v>139.4</c:v>
                </c:pt>
                <c:pt idx="1395">
                  <c:v>139.5</c:v>
                </c:pt>
                <c:pt idx="1396">
                  <c:v>139.6</c:v>
                </c:pt>
                <c:pt idx="1397">
                  <c:v>139.69999999999999</c:v>
                </c:pt>
                <c:pt idx="1398">
                  <c:v>139.80000000000001</c:v>
                </c:pt>
                <c:pt idx="1399">
                  <c:v>139.9</c:v>
                </c:pt>
                <c:pt idx="1400">
                  <c:v>140</c:v>
                </c:pt>
                <c:pt idx="1401">
                  <c:v>140.1</c:v>
                </c:pt>
                <c:pt idx="1402">
                  <c:v>140.19999999999999</c:v>
                </c:pt>
                <c:pt idx="1403">
                  <c:v>140.30000000000001</c:v>
                </c:pt>
                <c:pt idx="1404">
                  <c:v>140.4</c:v>
                </c:pt>
                <c:pt idx="1405">
                  <c:v>140.5</c:v>
                </c:pt>
                <c:pt idx="1406">
                  <c:v>140.6</c:v>
                </c:pt>
                <c:pt idx="1407">
                  <c:v>140.69999999999999</c:v>
                </c:pt>
                <c:pt idx="1408">
                  <c:v>140.80000000000001</c:v>
                </c:pt>
                <c:pt idx="1409">
                  <c:v>140.9</c:v>
                </c:pt>
                <c:pt idx="1410">
                  <c:v>141</c:v>
                </c:pt>
                <c:pt idx="1411">
                  <c:v>141.1</c:v>
                </c:pt>
                <c:pt idx="1412">
                  <c:v>141.19999999999999</c:v>
                </c:pt>
                <c:pt idx="1413">
                  <c:v>141.30000000000001</c:v>
                </c:pt>
                <c:pt idx="1414">
                  <c:v>141.4</c:v>
                </c:pt>
                <c:pt idx="1415">
                  <c:v>141.5</c:v>
                </c:pt>
                <c:pt idx="1416">
                  <c:v>141.6</c:v>
                </c:pt>
                <c:pt idx="1417">
                  <c:v>141.69999999999999</c:v>
                </c:pt>
                <c:pt idx="1418">
                  <c:v>141.80000000000001</c:v>
                </c:pt>
                <c:pt idx="1419">
                  <c:v>141.9</c:v>
                </c:pt>
                <c:pt idx="1420">
                  <c:v>142</c:v>
                </c:pt>
                <c:pt idx="1421">
                  <c:v>142.1</c:v>
                </c:pt>
                <c:pt idx="1422">
                  <c:v>142.19999999999999</c:v>
                </c:pt>
                <c:pt idx="1423">
                  <c:v>142.30000000000001</c:v>
                </c:pt>
                <c:pt idx="1424">
                  <c:v>142.4</c:v>
                </c:pt>
                <c:pt idx="1425">
                  <c:v>142.5</c:v>
                </c:pt>
                <c:pt idx="1426">
                  <c:v>142.6</c:v>
                </c:pt>
                <c:pt idx="1427">
                  <c:v>142.69999999999999</c:v>
                </c:pt>
                <c:pt idx="1428">
                  <c:v>142.80000000000001</c:v>
                </c:pt>
                <c:pt idx="1429">
                  <c:v>142.9</c:v>
                </c:pt>
                <c:pt idx="1430">
                  <c:v>143</c:v>
                </c:pt>
                <c:pt idx="1431">
                  <c:v>143.1</c:v>
                </c:pt>
                <c:pt idx="1432">
                  <c:v>143.19999999999999</c:v>
                </c:pt>
                <c:pt idx="1433">
                  <c:v>143.30000000000001</c:v>
                </c:pt>
                <c:pt idx="1434">
                  <c:v>143.4</c:v>
                </c:pt>
                <c:pt idx="1435">
                  <c:v>143.5</c:v>
                </c:pt>
                <c:pt idx="1436">
                  <c:v>143.6</c:v>
                </c:pt>
                <c:pt idx="1437">
                  <c:v>143.69999999999999</c:v>
                </c:pt>
                <c:pt idx="1438">
                  <c:v>143.80000000000001</c:v>
                </c:pt>
                <c:pt idx="1439">
                  <c:v>143.9</c:v>
                </c:pt>
                <c:pt idx="1440">
                  <c:v>144</c:v>
                </c:pt>
                <c:pt idx="1441">
                  <c:v>144.1</c:v>
                </c:pt>
                <c:pt idx="1442">
                  <c:v>144.19999999999999</c:v>
                </c:pt>
                <c:pt idx="1443">
                  <c:v>144.30000000000001</c:v>
                </c:pt>
                <c:pt idx="1444">
                  <c:v>144.4</c:v>
                </c:pt>
                <c:pt idx="1445">
                  <c:v>144.5</c:v>
                </c:pt>
                <c:pt idx="1446">
                  <c:v>144.6</c:v>
                </c:pt>
                <c:pt idx="1447">
                  <c:v>144.69999999999999</c:v>
                </c:pt>
                <c:pt idx="1448">
                  <c:v>144.80000000000001</c:v>
                </c:pt>
                <c:pt idx="1449">
                  <c:v>144.9</c:v>
                </c:pt>
                <c:pt idx="1450">
                  <c:v>145</c:v>
                </c:pt>
                <c:pt idx="1451">
                  <c:v>145.1</c:v>
                </c:pt>
                <c:pt idx="1452">
                  <c:v>145.19999999999999</c:v>
                </c:pt>
                <c:pt idx="1453">
                  <c:v>145.30000000000001</c:v>
                </c:pt>
                <c:pt idx="1454">
                  <c:v>145.4</c:v>
                </c:pt>
                <c:pt idx="1455">
                  <c:v>145.5</c:v>
                </c:pt>
                <c:pt idx="1456">
                  <c:v>145.6</c:v>
                </c:pt>
                <c:pt idx="1457">
                  <c:v>145.69999999999999</c:v>
                </c:pt>
                <c:pt idx="1458">
                  <c:v>145.80000000000001</c:v>
                </c:pt>
                <c:pt idx="1459">
                  <c:v>145.9</c:v>
                </c:pt>
                <c:pt idx="1460">
                  <c:v>146</c:v>
                </c:pt>
                <c:pt idx="1461">
                  <c:v>146.1</c:v>
                </c:pt>
                <c:pt idx="1462">
                  <c:v>146.19999999999999</c:v>
                </c:pt>
                <c:pt idx="1463">
                  <c:v>146.30000000000001</c:v>
                </c:pt>
                <c:pt idx="1464">
                  <c:v>146.4</c:v>
                </c:pt>
                <c:pt idx="1465">
                  <c:v>146.5</c:v>
                </c:pt>
                <c:pt idx="1466">
                  <c:v>146.6</c:v>
                </c:pt>
                <c:pt idx="1467">
                  <c:v>146.69999999999999</c:v>
                </c:pt>
                <c:pt idx="1468">
                  <c:v>146.80000000000001</c:v>
                </c:pt>
                <c:pt idx="1469">
                  <c:v>146.9</c:v>
                </c:pt>
                <c:pt idx="1470">
                  <c:v>147</c:v>
                </c:pt>
                <c:pt idx="1471">
                  <c:v>147.1</c:v>
                </c:pt>
                <c:pt idx="1472">
                  <c:v>147.19999999999999</c:v>
                </c:pt>
                <c:pt idx="1473">
                  <c:v>147.30000000000001</c:v>
                </c:pt>
                <c:pt idx="1474">
                  <c:v>147.4</c:v>
                </c:pt>
                <c:pt idx="1475">
                  <c:v>147.5</c:v>
                </c:pt>
                <c:pt idx="1476">
                  <c:v>147.6</c:v>
                </c:pt>
                <c:pt idx="1477">
                  <c:v>147.69999999999999</c:v>
                </c:pt>
                <c:pt idx="1478">
                  <c:v>147.80000000000001</c:v>
                </c:pt>
                <c:pt idx="1479">
                  <c:v>147.9</c:v>
                </c:pt>
                <c:pt idx="1480">
                  <c:v>148</c:v>
                </c:pt>
                <c:pt idx="1481">
                  <c:v>148.1</c:v>
                </c:pt>
                <c:pt idx="1482">
                  <c:v>148.19999999999999</c:v>
                </c:pt>
                <c:pt idx="1483">
                  <c:v>148.30000000000001</c:v>
                </c:pt>
                <c:pt idx="1484">
                  <c:v>148.4</c:v>
                </c:pt>
                <c:pt idx="1485">
                  <c:v>148.5</c:v>
                </c:pt>
                <c:pt idx="1486">
                  <c:v>148.6</c:v>
                </c:pt>
                <c:pt idx="1487">
                  <c:v>148.69999999999999</c:v>
                </c:pt>
                <c:pt idx="1488">
                  <c:v>148.80000000000001</c:v>
                </c:pt>
                <c:pt idx="1489">
                  <c:v>148.9</c:v>
                </c:pt>
                <c:pt idx="1490">
                  <c:v>149</c:v>
                </c:pt>
                <c:pt idx="1491">
                  <c:v>149.1</c:v>
                </c:pt>
                <c:pt idx="1492">
                  <c:v>149.19999999999999</c:v>
                </c:pt>
                <c:pt idx="1493">
                  <c:v>149.30000000000001</c:v>
                </c:pt>
                <c:pt idx="1494">
                  <c:v>149.4</c:v>
                </c:pt>
                <c:pt idx="1495">
                  <c:v>149.5</c:v>
                </c:pt>
                <c:pt idx="1496">
                  <c:v>149.6</c:v>
                </c:pt>
                <c:pt idx="1497">
                  <c:v>149.69999999999999</c:v>
                </c:pt>
                <c:pt idx="1498">
                  <c:v>149.80000000000001</c:v>
                </c:pt>
                <c:pt idx="1499">
                  <c:v>149.9</c:v>
                </c:pt>
                <c:pt idx="1500">
                  <c:v>150</c:v>
                </c:pt>
                <c:pt idx="1501">
                  <c:v>150.1</c:v>
                </c:pt>
                <c:pt idx="1502">
                  <c:v>150.19999999999999</c:v>
                </c:pt>
                <c:pt idx="1503">
                  <c:v>150.30000000000001</c:v>
                </c:pt>
                <c:pt idx="1504">
                  <c:v>150.4</c:v>
                </c:pt>
                <c:pt idx="1505">
                  <c:v>150.5</c:v>
                </c:pt>
                <c:pt idx="1506">
                  <c:v>150.6</c:v>
                </c:pt>
                <c:pt idx="1507">
                  <c:v>150.69999999999999</c:v>
                </c:pt>
                <c:pt idx="1508">
                  <c:v>150.80000000000001</c:v>
                </c:pt>
                <c:pt idx="1509">
                  <c:v>150.9</c:v>
                </c:pt>
                <c:pt idx="1510">
                  <c:v>151</c:v>
                </c:pt>
                <c:pt idx="1511">
                  <c:v>151.1</c:v>
                </c:pt>
                <c:pt idx="1512">
                  <c:v>151.19999999999999</c:v>
                </c:pt>
                <c:pt idx="1513">
                  <c:v>151.30000000000001</c:v>
                </c:pt>
                <c:pt idx="1514">
                  <c:v>151.4</c:v>
                </c:pt>
                <c:pt idx="1515">
                  <c:v>151.5</c:v>
                </c:pt>
                <c:pt idx="1516">
                  <c:v>151.6</c:v>
                </c:pt>
                <c:pt idx="1517">
                  <c:v>151.69999999999999</c:v>
                </c:pt>
                <c:pt idx="1518">
                  <c:v>151.80000000000001</c:v>
                </c:pt>
                <c:pt idx="1519">
                  <c:v>151.9</c:v>
                </c:pt>
                <c:pt idx="1520">
                  <c:v>152</c:v>
                </c:pt>
                <c:pt idx="1521">
                  <c:v>152.1</c:v>
                </c:pt>
                <c:pt idx="1522">
                  <c:v>152.19999999999999</c:v>
                </c:pt>
                <c:pt idx="1523">
                  <c:v>152.30000000000001</c:v>
                </c:pt>
                <c:pt idx="1524">
                  <c:v>152.4</c:v>
                </c:pt>
                <c:pt idx="1525">
                  <c:v>152.5</c:v>
                </c:pt>
                <c:pt idx="1526">
                  <c:v>152.6</c:v>
                </c:pt>
                <c:pt idx="1527">
                  <c:v>152.69999999999999</c:v>
                </c:pt>
                <c:pt idx="1528">
                  <c:v>152.80000000000001</c:v>
                </c:pt>
                <c:pt idx="1529">
                  <c:v>152.9</c:v>
                </c:pt>
                <c:pt idx="1530">
                  <c:v>153</c:v>
                </c:pt>
                <c:pt idx="1531">
                  <c:v>153.1</c:v>
                </c:pt>
                <c:pt idx="1532">
                  <c:v>153.19999999999999</c:v>
                </c:pt>
                <c:pt idx="1533">
                  <c:v>153.30000000000001</c:v>
                </c:pt>
                <c:pt idx="1534">
                  <c:v>153.4</c:v>
                </c:pt>
                <c:pt idx="1535">
                  <c:v>153.5</c:v>
                </c:pt>
                <c:pt idx="1536">
                  <c:v>153.6</c:v>
                </c:pt>
                <c:pt idx="1537">
                  <c:v>153.69999999999999</c:v>
                </c:pt>
                <c:pt idx="1538">
                  <c:v>153.80000000000001</c:v>
                </c:pt>
                <c:pt idx="1539">
                  <c:v>153.9</c:v>
                </c:pt>
                <c:pt idx="1540">
                  <c:v>154</c:v>
                </c:pt>
                <c:pt idx="1541">
                  <c:v>154.1</c:v>
                </c:pt>
                <c:pt idx="1542">
                  <c:v>154.19999999999999</c:v>
                </c:pt>
                <c:pt idx="1543">
                  <c:v>154.30000000000001</c:v>
                </c:pt>
                <c:pt idx="1544">
                  <c:v>154.4</c:v>
                </c:pt>
                <c:pt idx="1545">
                  <c:v>154.5</c:v>
                </c:pt>
                <c:pt idx="1546">
                  <c:v>154.6</c:v>
                </c:pt>
                <c:pt idx="1547">
                  <c:v>154.69999999999999</c:v>
                </c:pt>
                <c:pt idx="1548">
                  <c:v>154.80000000000001</c:v>
                </c:pt>
                <c:pt idx="1549">
                  <c:v>154.9</c:v>
                </c:pt>
                <c:pt idx="1550">
                  <c:v>155</c:v>
                </c:pt>
                <c:pt idx="1551">
                  <c:v>155.1</c:v>
                </c:pt>
                <c:pt idx="1552">
                  <c:v>155.19999999999999</c:v>
                </c:pt>
                <c:pt idx="1553">
                  <c:v>155.30000000000001</c:v>
                </c:pt>
                <c:pt idx="1554">
                  <c:v>155.4</c:v>
                </c:pt>
                <c:pt idx="1555">
                  <c:v>155.5</c:v>
                </c:pt>
                <c:pt idx="1556">
                  <c:v>155.6</c:v>
                </c:pt>
                <c:pt idx="1557">
                  <c:v>155.69999999999999</c:v>
                </c:pt>
                <c:pt idx="1558">
                  <c:v>155.80000000000001</c:v>
                </c:pt>
                <c:pt idx="1559">
                  <c:v>155.9</c:v>
                </c:pt>
                <c:pt idx="1560">
                  <c:v>156</c:v>
                </c:pt>
                <c:pt idx="1561">
                  <c:v>156.1</c:v>
                </c:pt>
                <c:pt idx="1562">
                  <c:v>156.19999999999999</c:v>
                </c:pt>
                <c:pt idx="1563">
                  <c:v>156.30000000000001</c:v>
                </c:pt>
                <c:pt idx="1564">
                  <c:v>156.4</c:v>
                </c:pt>
                <c:pt idx="1565">
                  <c:v>156.5</c:v>
                </c:pt>
                <c:pt idx="1566">
                  <c:v>156.6</c:v>
                </c:pt>
                <c:pt idx="1567">
                  <c:v>156.69999999999999</c:v>
                </c:pt>
                <c:pt idx="1568">
                  <c:v>156.80000000000001</c:v>
                </c:pt>
                <c:pt idx="1569">
                  <c:v>156.9</c:v>
                </c:pt>
                <c:pt idx="1570">
                  <c:v>157</c:v>
                </c:pt>
                <c:pt idx="1571">
                  <c:v>157.1</c:v>
                </c:pt>
                <c:pt idx="1572">
                  <c:v>157.19999999999999</c:v>
                </c:pt>
                <c:pt idx="1573">
                  <c:v>157.30000000000001</c:v>
                </c:pt>
                <c:pt idx="1574">
                  <c:v>157.4</c:v>
                </c:pt>
                <c:pt idx="1575">
                  <c:v>157.5</c:v>
                </c:pt>
                <c:pt idx="1576">
                  <c:v>157.6</c:v>
                </c:pt>
                <c:pt idx="1577">
                  <c:v>157.69999999999999</c:v>
                </c:pt>
                <c:pt idx="1578">
                  <c:v>157.80000000000001</c:v>
                </c:pt>
                <c:pt idx="1579">
                  <c:v>157.9</c:v>
                </c:pt>
                <c:pt idx="1580">
                  <c:v>158</c:v>
                </c:pt>
                <c:pt idx="1581">
                  <c:v>158.1</c:v>
                </c:pt>
                <c:pt idx="1582">
                  <c:v>158.19999999999999</c:v>
                </c:pt>
                <c:pt idx="1583">
                  <c:v>158.30000000000001</c:v>
                </c:pt>
                <c:pt idx="1584">
                  <c:v>158.4</c:v>
                </c:pt>
                <c:pt idx="1585">
                  <c:v>158.5</c:v>
                </c:pt>
                <c:pt idx="1586">
                  <c:v>158.6</c:v>
                </c:pt>
                <c:pt idx="1587">
                  <c:v>158.69999999999999</c:v>
                </c:pt>
                <c:pt idx="1588">
                  <c:v>158.80000000000001</c:v>
                </c:pt>
                <c:pt idx="1589">
                  <c:v>158.9</c:v>
                </c:pt>
                <c:pt idx="1590">
                  <c:v>159</c:v>
                </c:pt>
                <c:pt idx="1591">
                  <c:v>159.1</c:v>
                </c:pt>
                <c:pt idx="1592">
                  <c:v>159.19999999999999</c:v>
                </c:pt>
                <c:pt idx="1593">
                  <c:v>159.30000000000001</c:v>
                </c:pt>
                <c:pt idx="1594">
                  <c:v>159.4</c:v>
                </c:pt>
                <c:pt idx="1595">
                  <c:v>159.5</c:v>
                </c:pt>
                <c:pt idx="1596">
                  <c:v>159.6</c:v>
                </c:pt>
                <c:pt idx="1597">
                  <c:v>159.69999999999999</c:v>
                </c:pt>
                <c:pt idx="1598">
                  <c:v>159.80000000000001</c:v>
                </c:pt>
                <c:pt idx="1599">
                  <c:v>159.9</c:v>
                </c:pt>
                <c:pt idx="1600">
                  <c:v>160</c:v>
                </c:pt>
                <c:pt idx="1601">
                  <c:v>160.1</c:v>
                </c:pt>
                <c:pt idx="1602">
                  <c:v>160.19999999999999</c:v>
                </c:pt>
                <c:pt idx="1603">
                  <c:v>160.30000000000001</c:v>
                </c:pt>
                <c:pt idx="1604">
                  <c:v>160.4</c:v>
                </c:pt>
                <c:pt idx="1605">
                  <c:v>160.5</c:v>
                </c:pt>
                <c:pt idx="1606">
                  <c:v>160.6</c:v>
                </c:pt>
                <c:pt idx="1607">
                  <c:v>160.69999999999999</c:v>
                </c:pt>
                <c:pt idx="1608">
                  <c:v>160.80000000000001</c:v>
                </c:pt>
                <c:pt idx="1609">
                  <c:v>160.9</c:v>
                </c:pt>
                <c:pt idx="1610">
                  <c:v>161</c:v>
                </c:pt>
                <c:pt idx="1611">
                  <c:v>161.1</c:v>
                </c:pt>
                <c:pt idx="1612">
                  <c:v>161.19999999999999</c:v>
                </c:pt>
                <c:pt idx="1613">
                  <c:v>161.30000000000001</c:v>
                </c:pt>
                <c:pt idx="1614">
                  <c:v>161.4</c:v>
                </c:pt>
                <c:pt idx="1615">
                  <c:v>161.5</c:v>
                </c:pt>
                <c:pt idx="1616">
                  <c:v>161.6</c:v>
                </c:pt>
                <c:pt idx="1617">
                  <c:v>161.69999999999999</c:v>
                </c:pt>
                <c:pt idx="1618">
                  <c:v>161.80000000000001</c:v>
                </c:pt>
                <c:pt idx="1619">
                  <c:v>161.9</c:v>
                </c:pt>
                <c:pt idx="1620">
                  <c:v>162</c:v>
                </c:pt>
                <c:pt idx="1621">
                  <c:v>162.1</c:v>
                </c:pt>
                <c:pt idx="1622">
                  <c:v>162.19999999999999</c:v>
                </c:pt>
                <c:pt idx="1623">
                  <c:v>162.30000000000001</c:v>
                </c:pt>
                <c:pt idx="1624">
                  <c:v>162.4</c:v>
                </c:pt>
                <c:pt idx="1625">
                  <c:v>162.5</c:v>
                </c:pt>
                <c:pt idx="1626">
                  <c:v>162.6</c:v>
                </c:pt>
                <c:pt idx="1627">
                  <c:v>162.69999999999999</c:v>
                </c:pt>
                <c:pt idx="1628">
                  <c:v>162.80000000000001</c:v>
                </c:pt>
                <c:pt idx="1629">
                  <c:v>162.9</c:v>
                </c:pt>
                <c:pt idx="1630">
                  <c:v>163</c:v>
                </c:pt>
                <c:pt idx="1631">
                  <c:v>163.1</c:v>
                </c:pt>
                <c:pt idx="1632">
                  <c:v>163.19999999999999</c:v>
                </c:pt>
                <c:pt idx="1633">
                  <c:v>163.30000000000001</c:v>
                </c:pt>
                <c:pt idx="1634">
                  <c:v>163.4</c:v>
                </c:pt>
                <c:pt idx="1635">
                  <c:v>163.5</c:v>
                </c:pt>
                <c:pt idx="1636">
                  <c:v>163.6</c:v>
                </c:pt>
                <c:pt idx="1637">
                  <c:v>163.69999999999999</c:v>
                </c:pt>
                <c:pt idx="1638">
                  <c:v>163.80000000000001</c:v>
                </c:pt>
                <c:pt idx="1639">
                  <c:v>163.9</c:v>
                </c:pt>
                <c:pt idx="1640">
                  <c:v>164</c:v>
                </c:pt>
                <c:pt idx="1641">
                  <c:v>164.1</c:v>
                </c:pt>
                <c:pt idx="1642">
                  <c:v>164.2</c:v>
                </c:pt>
                <c:pt idx="1643">
                  <c:v>164.3</c:v>
                </c:pt>
                <c:pt idx="1644">
                  <c:v>164.4</c:v>
                </c:pt>
                <c:pt idx="1645">
                  <c:v>164.5</c:v>
                </c:pt>
                <c:pt idx="1646">
                  <c:v>164.6</c:v>
                </c:pt>
                <c:pt idx="1647">
                  <c:v>164.7</c:v>
                </c:pt>
                <c:pt idx="1648">
                  <c:v>164.8</c:v>
                </c:pt>
                <c:pt idx="1649">
                  <c:v>164.9</c:v>
                </c:pt>
                <c:pt idx="1650">
                  <c:v>165</c:v>
                </c:pt>
                <c:pt idx="1651">
                  <c:v>165.1</c:v>
                </c:pt>
                <c:pt idx="1652">
                  <c:v>165.2</c:v>
                </c:pt>
                <c:pt idx="1653">
                  <c:v>165.3</c:v>
                </c:pt>
                <c:pt idx="1654">
                  <c:v>165.4</c:v>
                </c:pt>
                <c:pt idx="1655">
                  <c:v>165.5</c:v>
                </c:pt>
                <c:pt idx="1656">
                  <c:v>165.6</c:v>
                </c:pt>
                <c:pt idx="1657">
                  <c:v>165.7</c:v>
                </c:pt>
                <c:pt idx="1658">
                  <c:v>165.8</c:v>
                </c:pt>
                <c:pt idx="1659">
                  <c:v>165.9</c:v>
                </c:pt>
                <c:pt idx="1660">
                  <c:v>166</c:v>
                </c:pt>
                <c:pt idx="1661">
                  <c:v>166.1</c:v>
                </c:pt>
                <c:pt idx="1662">
                  <c:v>166.2</c:v>
                </c:pt>
                <c:pt idx="1663">
                  <c:v>166.3</c:v>
                </c:pt>
                <c:pt idx="1664">
                  <c:v>166.4</c:v>
                </c:pt>
                <c:pt idx="1665">
                  <c:v>166.5</c:v>
                </c:pt>
                <c:pt idx="1666">
                  <c:v>166.6</c:v>
                </c:pt>
                <c:pt idx="1667">
                  <c:v>166.7</c:v>
                </c:pt>
                <c:pt idx="1668">
                  <c:v>166.8</c:v>
                </c:pt>
                <c:pt idx="1669">
                  <c:v>166.9</c:v>
                </c:pt>
                <c:pt idx="1670">
                  <c:v>167</c:v>
                </c:pt>
                <c:pt idx="1671">
                  <c:v>167.1</c:v>
                </c:pt>
                <c:pt idx="1672">
                  <c:v>167.2</c:v>
                </c:pt>
                <c:pt idx="1673">
                  <c:v>167.3</c:v>
                </c:pt>
                <c:pt idx="1674">
                  <c:v>167.4</c:v>
                </c:pt>
                <c:pt idx="1675">
                  <c:v>167.5</c:v>
                </c:pt>
                <c:pt idx="1676">
                  <c:v>167.6</c:v>
                </c:pt>
                <c:pt idx="1677">
                  <c:v>167.7</c:v>
                </c:pt>
                <c:pt idx="1678">
                  <c:v>167.8</c:v>
                </c:pt>
                <c:pt idx="1679">
                  <c:v>167.9</c:v>
                </c:pt>
                <c:pt idx="1680">
                  <c:v>168</c:v>
                </c:pt>
                <c:pt idx="1681">
                  <c:v>168.1</c:v>
                </c:pt>
                <c:pt idx="1682">
                  <c:v>168.2</c:v>
                </c:pt>
                <c:pt idx="1683">
                  <c:v>168.3</c:v>
                </c:pt>
                <c:pt idx="1684">
                  <c:v>168.4</c:v>
                </c:pt>
                <c:pt idx="1685">
                  <c:v>168.5</c:v>
                </c:pt>
                <c:pt idx="1686">
                  <c:v>168.6</c:v>
                </c:pt>
                <c:pt idx="1687">
                  <c:v>168.7</c:v>
                </c:pt>
                <c:pt idx="1688">
                  <c:v>168.8</c:v>
                </c:pt>
                <c:pt idx="1689">
                  <c:v>168.9</c:v>
                </c:pt>
                <c:pt idx="1690">
                  <c:v>169</c:v>
                </c:pt>
                <c:pt idx="1691">
                  <c:v>169.1</c:v>
                </c:pt>
                <c:pt idx="1692">
                  <c:v>169.2</c:v>
                </c:pt>
                <c:pt idx="1693">
                  <c:v>169.3</c:v>
                </c:pt>
                <c:pt idx="1694">
                  <c:v>169.4</c:v>
                </c:pt>
                <c:pt idx="1695">
                  <c:v>169.5</c:v>
                </c:pt>
                <c:pt idx="1696">
                  <c:v>169.6</c:v>
                </c:pt>
                <c:pt idx="1697">
                  <c:v>169.7</c:v>
                </c:pt>
                <c:pt idx="1698">
                  <c:v>169.8</c:v>
                </c:pt>
                <c:pt idx="1699">
                  <c:v>169.9</c:v>
                </c:pt>
                <c:pt idx="1700">
                  <c:v>170</c:v>
                </c:pt>
                <c:pt idx="1701">
                  <c:v>170.1</c:v>
                </c:pt>
                <c:pt idx="1702">
                  <c:v>170.2</c:v>
                </c:pt>
                <c:pt idx="1703">
                  <c:v>170.3</c:v>
                </c:pt>
                <c:pt idx="1704">
                  <c:v>170.4</c:v>
                </c:pt>
                <c:pt idx="1705">
                  <c:v>170.5</c:v>
                </c:pt>
                <c:pt idx="1706">
                  <c:v>170.6</c:v>
                </c:pt>
                <c:pt idx="1707">
                  <c:v>170.7</c:v>
                </c:pt>
                <c:pt idx="1708">
                  <c:v>170.8</c:v>
                </c:pt>
                <c:pt idx="1709">
                  <c:v>170.9</c:v>
                </c:pt>
                <c:pt idx="1710">
                  <c:v>171</c:v>
                </c:pt>
                <c:pt idx="1711">
                  <c:v>171.1</c:v>
                </c:pt>
                <c:pt idx="1712">
                  <c:v>171.2</c:v>
                </c:pt>
                <c:pt idx="1713">
                  <c:v>171.3</c:v>
                </c:pt>
                <c:pt idx="1714">
                  <c:v>171.4</c:v>
                </c:pt>
                <c:pt idx="1715">
                  <c:v>171.5</c:v>
                </c:pt>
                <c:pt idx="1716">
                  <c:v>171.6</c:v>
                </c:pt>
                <c:pt idx="1717">
                  <c:v>171.7</c:v>
                </c:pt>
                <c:pt idx="1718">
                  <c:v>171.8</c:v>
                </c:pt>
                <c:pt idx="1719">
                  <c:v>171.9</c:v>
                </c:pt>
                <c:pt idx="1720">
                  <c:v>172</c:v>
                </c:pt>
                <c:pt idx="1721">
                  <c:v>172.1</c:v>
                </c:pt>
                <c:pt idx="1722">
                  <c:v>172.2</c:v>
                </c:pt>
                <c:pt idx="1723">
                  <c:v>172.3</c:v>
                </c:pt>
                <c:pt idx="1724">
                  <c:v>172.4</c:v>
                </c:pt>
                <c:pt idx="1725">
                  <c:v>172.5</c:v>
                </c:pt>
                <c:pt idx="1726">
                  <c:v>172.6</c:v>
                </c:pt>
                <c:pt idx="1727">
                  <c:v>172.7</c:v>
                </c:pt>
                <c:pt idx="1728">
                  <c:v>172.8</c:v>
                </c:pt>
                <c:pt idx="1729">
                  <c:v>172.9</c:v>
                </c:pt>
                <c:pt idx="1730">
                  <c:v>173</c:v>
                </c:pt>
                <c:pt idx="1731">
                  <c:v>173.1</c:v>
                </c:pt>
                <c:pt idx="1732">
                  <c:v>173.2</c:v>
                </c:pt>
                <c:pt idx="1733">
                  <c:v>173.3</c:v>
                </c:pt>
                <c:pt idx="1734">
                  <c:v>173.4</c:v>
                </c:pt>
                <c:pt idx="1735">
                  <c:v>173.5</c:v>
                </c:pt>
                <c:pt idx="1736">
                  <c:v>173.6</c:v>
                </c:pt>
                <c:pt idx="1737">
                  <c:v>173.7</c:v>
                </c:pt>
                <c:pt idx="1738">
                  <c:v>173.8</c:v>
                </c:pt>
                <c:pt idx="1739">
                  <c:v>173.9</c:v>
                </c:pt>
                <c:pt idx="1740">
                  <c:v>174</c:v>
                </c:pt>
                <c:pt idx="1741">
                  <c:v>174.1</c:v>
                </c:pt>
                <c:pt idx="1742">
                  <c:v>174.2</c:v>
                </c:pt>
                <c:pt idx="1743">
                  <c:v>174.3</c:v>
                </c:pt>
                <c:pt idx="1744">
                  <c:v>174.4</c:v>
                </c:pt>
                <c:pt idx="1745">
                  <c:v>174.5</c:v>
                </c:pt>
                <c:pt idx="1746">
                  <c:v>174.6</c:v>
                </c:pt>
                <c:pt idx="1747">
                  <c:v>174.7</c:v>
                </c:pt>
                <c:pt idx="1748">
                  <c:v>174.8</c:v>
                </c:pt>
                <c:pt idx="1749">
                  <c:v>174.9</c:v>
                </c:pt>
                <c:pt idx="1750">
                  <c:v>175</c:v>
                </c:pt>
                <c:pt idx="1751">
                  <c:v>175.1</c:v>
                </c:pt>
                <c:pt idx="1752">
                  <c:v>175.2</c:v>
                </c:pt>
                <c:pt idx="1753">
                  <c:v>175.3</c:v>
                </c:pt>
                <c:pt idx="1754">
                  <c:v>175.4</c:v>
                </c:pt>
                <c:pt idx="1755">
                  <c:v>175.5</c:v>
                </c:pt>
                <c:pt idx="1756">
                  <c:v>175.6</c:v>
                </c:pt>
                <c:pt idx="1757">
                  <c:v>175.7</c:v>
                </c:pt>
                <c:pt idx="1758">
                  <c:v>175.8</c:v>
                </c:pt>
                <c:pt idx="1759">
                  <c:v>175.9</c:v>
                </c:pt>
                <c:pt idx="1760">
                  <c:v>176</c:v>
                </c:pt>
                <c:pt idx="1761">
                  <c:v>176.1</c:v>
                </c:pt>
                <c:pt idx="1762">
                  <c:v>176.2</c:v>
                </c:pt>
                <c:pt idx="1763">
                  <c:v>176.3</c:v>
                </c:pt>
                <c:pt idx="1764">
                  <c:v>176.4</c:v>
                </c:pt>
                <c:pt idx="1765">
                  <c:v>176.5</c:v>
                </c:pt>
                <c:pt idx="1766">
                  <c:v>176.6</c:v>
                </c:pt>
                <c:pt idx="1767">
                  <c:v>176.7</c:v>
                </c:pt>
                <c:pt idx="1768">
                  <c:v>176.8</c:v>
                </c:pt>
                <c:pt idx="1769">
                  <c:v>176.9</c:v>
                </c:pt>
                <c:pt idx="1770">
                  <c:v>177</c:v>
                </c:pt>
                <c:pt idx="1771">
                  <c:v>177.1</c:v>
                </c:pt>
                <c:pt idx="1772">
                  <c:v>177.2</c:v>
                </c:pt>
                <c:pt idx="1773">
                  <c:v>177.3</c:v>
                </c:pt>
                <c:pt idx="1774">
                  <c:v>177.4</c:v>
                </c:pt>
                <c:pt idx="1775">
                  <c:v>177.5</c:v>
                </c:pt>
                <c:pt idx="1776">
                  <c:v>177.6</c:v>
                </c:pt>
                <c:pt idx="1777">
                  <c:v>177.7</c:v>
                </c:pt>
                <c:pt idx="1778">
                  <c:v>177.8</c:v>
                </c:pt>
                <c:pt idx="1779">
                  <c:v>177.9</c:v>
                </c:pt>
                <c:pt idx="1780">
                  <c:v>178</c:v>
                </c:pt>
                <c:pt idx="1781">
                  <c:v>178.1</c:v>
                </c:pt>
                <c:pt idx="1782">
                  <c:v>178.2</c:v>
                </c:pt>
                <c:pt idx="1783">
                  <c:v>178.3</c:v>
                </c:pt>
                <c:pt idx="1784">
                  <c:v>178.4</c:v>
                </c:pt>
                <c:pt idx="1785">
                  <c:v>178.5</c:v>
                </c:pt>
                <c:pt idx="1786">
                  <c:v>178.6</c:v>
                </c:pt>
                <c:pt idx="1787">
                  <c:v>178.7</c:v>
                </c:pt>
                <c:pt idx="1788">
                  <c:v>178.8</c:v>
                </c:pt>
                <c:pt idx="1789">
                  <c:v>178.9</c:v>
                </c:pt>
                <c:pt idx="1790">
                  <c:v>179</c:v>
                </c:pt>
                <c:pt idx="1791">
                  <c:v>179.1</c:v>
                </c:pt>
                <c:pt idx="1792">
                  <c:v>179.2</c:v>
                </c:pt>
                <c:pt idx="1793">
                  <c:v>179.3</c:v>
                </c:pt>
                <c:pt idx="1794">
                  <c:v>179.4</c:v>
                </c:pt>
                <c:pt idx="1795">
                  <c:v>179.5</c:v>
                </c:pt>
                <c:pt idx="1796">
                  <c:v>179.6</c:v>
                </c:pt>
                <c:pt idx="1797">
                  <c:v>179.7</c:v>
                </c:pt>
                <c:pt idx="1798">
                  <c:v>179.8</c:v>
                </c:pt>
                <c:pt idx="1799">
                  <c:v>179.9</c:v>
                </c:pt>
                <c:pt idx="1800">
                  <c:v>180</c:v>
                </c:pt>
                <c:pt idx="1801">
                  <c:v>180.1</c:v>
                </c:pt>
                <c:pt idx="1802">
                  <c:v>180.2</c:v>
                </c:pt>
                <c:pt idx="1803">
                  <c:v>180.3</c:v>
                </c:pt>
                <c:pt idx="1804">
                  <c:v>180.4</c:v>
                </c:pt>
                <c:pt idx="1805">
                  <c:v>180.5</c:v>
                </c:pt>
                <c:pt idx="1806">
                  <c:v>180.6</c:v>
                </c:pt>
                <c:pt idx="1807">
                  <c:v>180.7</c:v>
                </c:pt>
                <c:pt idx="1808">
                  <c:v>180.8</c:v>
                </c:pt>
                <c:pt idx="1809">
                  <c:v>180.9</c:v>
                </c:pt>
                <c:pt idx="1810">
                  <c:v>181</c:v>
                </c:pt>
                <c:pt idx="1811">
                  <c:v>181.1</c:v>
                </c:pt>
                <c:pt idx="1812">
                  <c:v>181.2</c:v>
                </c:pt>
                <c:pt idx="1813">
                  <c:v>181.3</c:v>
                </c:pt>
                <c:pt idx="1814">
                  <c:v>181.4</c:v>
                </c:pt>
                <c:pt idx="1815">
                  <c:v>181.5</c:v>
                </c:pt>
                <c:pt idx="1816">
                  <c:v>181.6</c:v>
                </c:pt>
                <c:pt idx="1817">
                  <c:v>181.7</c:v>
                </c:pt>
                <c:pt idx="1818">
                  <c:v>181.8</c:v>
                </c:pt>
                <c:pt idx="1819">
                  <c:v>181.9</c:v>
                </c:pt>
                <c:pt idx="1820">
                  <c:v>182</c:v>
                </c:pt>
                <c:pt idx="1821">
                  <c:v>182.1</c:v>
                </c:pt>
                <c:pt idx="1822">
                  <c:v>182.2</c:v>
                </c:pt>
                <c:pt idx="1823">
                  <c:v>182.3</c:v>
                </c:pt>
                <c:pt idx="1824">
                  <c:v>182.4</c:v>
                </c:pt>
                <c:pt idx="1825">
                  <c:v>182.5</c:v>
                </c:pt>
                <c:pt idx="1826">
                  <c:v>182.6</c:v>
                </c:pt>
                <c:pt idx="1827">
                  <c:v>182.7</c:v>
                </c:pt>
                <c:pt idx="1828">
                  <c:v>182.8</c:v>
                </c:pt>
                <c:pt idx="1829">
                  <c:v>182.9</c:v>
                </c:pt>
                <c:pt idx="1830">
                  <c:v>183</c:v>
                </c:pt>
                <c:pt idx="1831">
                  <c:v>183.1</c:v>
                </c:pt>
                <c:pt idx="1832">
                  <c:v>183.2</c:v>
                </c:pt>
                <c:pt idx="1833">
                  <c:v>183.3</c:v>
                </c:pt>
                <c:pt idx="1834">
                  <c:v>183.4</c:v>
                </c:pt>
                <c:pt idx="1835">
                  <c:v>183.5</c:v>
                </c:pt>
                <c:pt idx="1836">
                  <c:v>183.6</c:v>
                </c:pt>
                <c:pt idx="1837">
                  <c:v>183.7</c:v>
                </c:pt>
                <c:pt idx="1838">
                  <c:v>183.8</c:v>
                </c:pt>
                <c:pt idx="1839">
                  <c:v>183.9</c:v>
                </c:pt>
                <c:pt idx="1840">
                  <c:v>184</c:v>
                </c:pt>
                <c:pt idx="1841">
                  <c:v>184.1</c:v>
                </c:pt>
                <c:pt idx="1842">
                  <c:v>184.2</c:v>
                </c:pt>
                <c:pt idx="1843">
                  <c:v>184.3</c:v>
                </c:pt>
                <c:pt idx="1844">
                  <c:v>184.4</c:v>
                </c:pt>
                <c:pt idx="1845">
                  <c:v>184.5</c:v>
                </c:pt>
                <c:pt idx="1846">
                  <c:v>184.6</c:v>
                </c:pt>
                <c:pt idx="1847">
                  <c:v>184.7</c:v>
                </c:pt>
                <c:pt idx="1848">
                  <c:v>184.8</c:v>
                </c:pt>
                <c:pt idx="1849">
                  <c:v>184.9</c:v>
                </c:pt>
                <c:pt idx="1850">
                  <c:v>185</c:v>
                </c:pt>
                <c:pt idx="1851">
                  <c:v>185.1</c:v>
                </c:pt>
                <c:pt idx="1852">
                  <c:v>185.2</c:v>
                </c:pt>
                <c:pt idx="1853">
                  <c:v>185.3</c:v>
                </c:pt>
                <c:pt idx="1854">
                  <c:v>185.4</c:v>
                </c:pt>
                <c:pt idx="1855">
                  <c:v>185.5</c:v>
                </c:pt>
                <c:pt idx="1856">
                  <c:v>185.6</c:v>
                </c:pt>
                <c:pt idx="1857">
                  <c:v>185.7</c:v>
                </c:pt>
                <c:pt idx="1858">
                  <c:v>185.8</c:v>
                </c:pt>
                <c:pt idx="1859">
                  <c:v>185.9</c:v>
                </c:pt>
                <c:pt idx="1860">
                  <c:v>186</c:v>
                </c:pt>
                <c:pt idx="1861">
                  <c:v>186.1</c:v>
                </c:pt>
                <c:pt idx="1862">
                  <c:v>186.2</c:v>
                </c:pt>
                <c:pt idx="1863">
                  <c:v>186.3</c:v>
                </c:pt>
                <c:pt idx="1864">
                  <c:v>186.4</c:v>
                </c:pt>
                <c:pt idx="1865">
                  <c:v>186.5</c:v>
                </c:pt>
                <c:pt idx="1866">
                  <c:v>186.6</c:v>
                </c:pt>
                <c:pt idx="1867">
                  <c:v>186.7</c:v>
                </c:pt>
                <c:pt idx="1868">
                  <c:v>186.8</c:v>
                </c:pt>
                <c:pt idx="1869">
                  <c:v>186.9</c:v>
                </c:pt>
                <c:pt idx="1870">
                  <c:v>187</c:v>
                </c:pt>
                <c:pt idx="1871">
                  <c:v>187.1</c:v>
                </c:pt>
                <c:pt idx="1872">
                  <c:v>187.2</c:v>
                </c:pt>
                <c:pt idx="1873">
                  <c:v>187.3</c:v>
                </c:pt>
                <c:pt idx="1874">
                  <c:v>187.4</c:v>
                </c:pt>
                <c:pt idx="1875">
                  <c:v>187.5</c:v>
                </c:pt>
                <c:pt idx="1876">
                  <c:v>187.6</c:v>
                </c:pt>
                <c:pt idx="1877">
                  <c:v>187.7</c:v>
                </c:pt>
                <c:pt idx="1878">
                  <c:v>187.8</c:v>
                </c:pt>
                <c:pt idx="1879">
                  <c:v>187.9</c:v>
                </c:pt>
                <c:pt idx="1880">
                  <c:v>188</c:v>
                </c:pt>
                <c:pt idx="1881">
                  <c:v>188.1</c:v>
                </c:pt>
                <c:pt idx="1882">
                  <c:v>188.2</c:v>
                </c:pt>
                <c:pt idx="1883">
                  <c:v>188.3</c:v>
                </c:pt>
                <c:pt idx="1884">
                  <c:v>188.4</c:v>
                </c:pt>
                <c:pt idx="1885">
                  <c:v>188.5</c:v>
                </c:pt>
                <c:pt idx="1886">
                  <c:v>188.6</c:v>
                </c:pt>
                <c:pt idx="1887">
                  <c:v>188.7</c:v>
                </c:pt>
                <c:pt idx="1888">
                  <c:v>188.8</c:v>
                </c:pt>
                <c:pt idx="1889">
                  <c:v>188.9</c:v>
                </c:pt>
                <c:pt idx="1890">
                  <c:v>189</c:v>
                </c:pt>
                <c:pt idx="1891">
                  <c:v>189.1</c:v>
                </c:pt>
                <c:pt idx="1892">
                  <c:v>189.2</c:v>
                </c:pt>
                <c:pt idx="1893">
                  <c:v>189.3</c:v>
                </c:pt>
                <c:pt idx="1894">
                  <c:v>189.4</c:v>
                </c:pt>
                <c:pt idx="1895">
                  <c:v>189.5</c:v>
                </c:pt>
                <c:pt idx="1896">
                  <c:v>189.6</c:v>
                </c:pt>
                <c:pt idx="1897">
                  <c:v>189.7</c:v>
                </c:pt>
                <c:pt idx="1898">
                  <c:v>189.8</c:v>
                </c:pt>
                <c:pt idx="1899">
                  <c:v>189.9</c:v>
                </c:pt>
                <c:pt idx="1900">
                  <c:v>190</c:v>
                </c:pt>
                <c:pt idx="1901">
                  <c:v>190.1</c:v>
                </c:pt>
                <c:pt idx="1902">
                  <c:v>190.2</c:v>
                </c:pt>
                <c:pt idx="1903">
                  <c:v>190.3</c:v>
                </c:pt>
                <c:pt idx="1904">
                  <c:v>190.4</c:v>
                </c:pt>
                <c:pt idx="1905">
                  <c:v>190.5</c:v>
                </c:pt>
                <c:pt idx="1906">
                  <c:v>190.6</c:v>
                </c:pt>
                <c:pt idx="1907">
                  <c:v>190.7</c:v>
                </c:pt>
                <c:pt idx="1908">
                  <c:v>190.8</c:v>
                </c:pt>
                <c:pt idx="1909">
                  <c:v>190.9</c:v>
                </c:pt>
                <c:pt idx="1910">
                  <c:v>191</c:v>
                </c:pt>
                <c:pt idx="1911">
                  <c:v>191.1</c:v>
                </c:pt>
                <c:pt idx="1912">
                  <c:v>191.2</c:v>
                </c:pt>
                <c:pt idx="1913">
                  <c:v>191.3</c:v>
                </c:pt>
                <c:pt idx="1914">
                  <c:v>191.4</c:v>
                </c:pt>
                <c:pt idx="1915">
                  <c:v>191.5</c:v>
                </c:pt>
                <c:pt idx="1916">
                  <c:v>191.6</c:v>
                </c:pt>
                <c:pt idx="1917">
                  <c:v>191.7</c:v>
                </c:pt>
                <c:pt idx="1918">
                  <c:v>191.8</c:v>
                </c:pt>
                <c:pt idx="1919">
                  <c:v>191.9</c:v>
                </c:pt>
                <c:pt idx="1920">
                  <c:v>192</c:v>
                </c:pt>
                <c:pt idx="1921">
                  <c:v>192.1</c:v>
                </c:pt>
                <c:pt idx="1922">
                  <c:v>192.2</c:v>
                </c:pt>
                <c:pt idx="1923">
                  <c:v>192.3</c:v>
                </c:pt>
                <c:pt idx="1924">
                  <c:v>192.4</c:v>
                </c:pt>
                <c:pt idx="1925">
                  <c:v>192.5</c:v>
                </c:pt>
                <c:pt idx="1926">
                  <c:v>192.6</c:v>
                </c:pt>
                <c:pt idx="1927">
                  <c:v>192.7</c:v>
                </c:pt>
                <c:pt idx="1928">
                  <c:v>192.8</c:v>
                </c:pt>
                <c:pt idx="1929">
                  <c:v>192.9</c:v>
                </c:pt>
                <c:pt idx="1930">
                  <c:v>193</c:v>
                </c:pt>
                <c:pt idx="1931">
                  <c:v>193.1</c:v>
                </c:pt>
                <c:pt idx="1932">
                  <c:v>193.2</c:v>
                </c:pt>
                <c:pt idx="1933">
                  <c:v>193.3</c:v>
                </c:pt>
                <c:pt idx="1934">
                  <c:v>193.4</c:v>
                </c:pt>
                <c:pt idx="1935">
                  <c:v>193.5</c:v>
                </c:pt>
                <c:pt idx="1936">
                  <c:v>193.6</c:v>
                </c:pt>
                <c:pt idx="1937">
                  <c:v>193.7</c:v>
                </c:pt>
                <c:pt idx="1938">
                  <c:v>193.8</c:v>
                </c:pt>
                <c:pt idx="1939">
                  <c:v>193.9</c:v>
                </c:pt>
                <c:pt idx="1940">
                  <c:v>194</c:v>
                </c:pt>
                <c:pt idx="1941">
                  <c:v>194.1</c:v>
                </c:pt>
                <c:pt idx="1942">
                  <c:v>194.2</c:v>
                </c:pt>
                <c:pt idx="1943">
                  <c:v>194.3</c:v>
                </c:pt>
                <c:pt idx="1944">
                  <c:v>194.4</c:v>
                </c:pt>
                <c:pt idx="1945">
                  <c:v>194.5</c:v>
                </c:pt>
                <c:pt idx="1946">
                  <c:v>194.6</c:v>
                </c:pt>
                <c:pt idx="1947">
                  <c:v>194.7</c:v>
                </c:pt>
                <c:pt idx="1948">
                  <c:v>194.8</c:v>
                </c:pt>
                <c:pt idx="1949">
                  <c:v>194.9</c:v>
                </c:pt>
                <c:pt idx="1950">
                  <c:v>195</c:v>
                </c:pt>
                <c:pt idx="1951">
                  <c:v>195.1</c:v>
                </c:pt>
                <c:pt idx="1952">
                  <c:v>195.2</c:v>
                </c:pt>
                <c:pt idx="1953">
                  <c:v>195.3</c:v>
                </c:pt>
                <c:pt idx="1954">
                  <c:v>195.4</c:v>
                </c:pt>
                <c:pt idx="1955">
                  <c:v>195.5</c:v>
                </c:pt>
                <c:pt idx="1956">
                  <c:v>195.6</c:v>
                </c:pt>
                <c:pt idx="1957">
                  <c:v>195.7</c:v>
                </c:pt>
                <c:pt idx="1958">
                  <c:v>195.8</c:v>
                </c:pt>
                <c:pt idx="1959">
                  <c:v>195.9</c:v>
                </c:pt>
                <c:pt idx="1960">
                  <c:v>196</c:v>
                </c:pt>
                <c:pt idx="1961">
                  <c:v>196.1</c:v>
                </c:pt>
                <c:pt idx="1962">
                  <c:v>196.2</c:v>
                </c:pt>
                <c:pt idx="1963">
                  <c:v>196.3</c:v>
                </c:pt>
                <c:pt idx="1964">
                  <c:v>196.4</c:v>
                </c:pt>
                <c:pt idx="1965">
                  <c:v>196.5</c:v>
                </c:pt>
                <c:pt idx="1966">
                  <c:v>196.6</c:v>
                </c:pt>
                <c:pt idx="1967">
                  <c:v>196.7</c:v>
                </c:pt>
                <c:pt idx="1968">
                  <c:v>196.8</c:v>
                </c:pt>
                <c:pt idx="1969">
                  <c:v>196.9</c:v>
                </c:pt>
                <c:pt idx="1970">
                  <c:v>197</c:v>
                </c:pt>
                <c:pt idx="1971">
                  <c:v>197.1</c:v>
                </c:pt>
                <c:pt idx="1972">
                  <c:v>197.2</c:v>
                </c:pt>
                <c:pt idx="1973">
                  <c:v>197.3</c:v>
                </c:pt>
                <c:pt idx="1974">
                  <c:v>197.4</c:v>
                </c:pt>
                <c:pt idx="1975">
                  <c:v>197.5</c:v>
                </c:pt>
                <c:pt idx="1976">
                  <c:v>197.6</c:v>
                </c:pt>
                <c:pt idx="1977">
                  <c:v>197.7</c:v>
                </c:pt>
                <c:pt idx="1978">
                  <c:v>197.8</c:v>
                </c:pt>
                <c:pt idx="1979">
                  <c:v>197.9</c:v>
                </c:pt>
                <c:pt idx="1980">
                  <c:v>198</c:v>
                </c:pt>
                <c:pt idx="1981">
                  <c:v>198.1</c:v>
                </c:pt>
                <c:pt idx="1982">
                  <c:v>198.2</c:v>
                </c:pt>
                <c:pt idx="1983">
                  <c:v>198.3</c:v>
                </c:pt>
                <c:pt idx="1984">
                  <c:v>198.4</c:v>
                </c:pt>
                <c:pt idx="1985">
                  <c:v>198.5</c:v>
                </c:pt>
                <c:pt idx="1986">
                  <c:v>198.6</c:v>
                </c:pt>
                <c:pt idx="1987">
                  <c:v>198.7</c:v>
                </c:pt>
                <c:pt idx="1988">
                  <c:v>198.8</c:v>
                </c:pt>
                <c:pt idx="1989">
                  <c:v>198.9</c:v>
                </c:pt>
                <c:pt idx="1990">
                  <c:v>199</c:v>
                </c:pt>
                <c:pt idx="1991">
                  <c:v>199.1</c:v>
                </c:pt>
                <c:pt idx="1992">
                  <c:v>199.2</c:v>
                </c:pt>
                <c:pt idx="1993">
                  <c:v>199.3</c:v>
                </c:pt>
                <c:pt idx="1994">
                  <c:v>199.4</c:v>
                </c:pt>
                <c:pt idx="1995">
                  <c:v>199.5</c:v>
                </c:pt>
                <c:pt idx="1996">
                  <c:v>199.6</c:v>
                </c:pt>
                <c:pt idx="1997">
                  <c:v>199.7</c:v>
                </c:pt>
                <c:pt idx="1998">
                  <c:v>199.8</c:v>
                </c:pt>
                <c:pt idx="1999">
                  <c:v>199.9</c:v>
                </c:pt>
                <c:pt idx="2000">
                  <c:v>200</c:v>
                </c:pt>
                <c:pt idx="2001">
                  <c:v>200.1</c:v>
                </c:pt>
                <c:pt idx="2002">
                  <c:v>200.2</c:v>
                </c:pt>
                <c:pt idx="2003">
                  <c:v>200.3</c:v>
                </c:pt>
                <c:pt idx="2004">
                  <c:v>200.4</c:v>
                </c:pt>
                <c:pt idx="2005">
                  <c:v>200.5</c:v>
                </c:pt>
                <c:pt idx="2006">
                  <c:v>200.6</c:v>
                </c:pt>
                <c:pt idx="2007">
                  <c:v>200.7</c:v>
                </c:pt>
                <c:pt idx="2008">
                  <c:v>200.8</c:v>
                </c:pt>
                <c:pt idx="2009">
                  <c:v>200.9</c:v>
                </c:pt>
                <c:pt idx="2010">
                  <c:v>201</c:v>
                </c:pt>
                <c:pt idx="2011">
                  <c:v>201.1</c:v>
                </c:pt>
                <c:pt idx="2012">
                  <c:v>201.2</c:v>
                </c:pt>
                <c:pt idx="2013">
                  <c:v>201.3</c:v>
                </c:pt>
                <c:pt idx="2014">
                  <c:v>201.4</c:v>
                </c:pt>
                <c:pt idx="2015">
                  <c:v>201.5</c:v>
                </c:pt>
                <c:pt idx="2016">
                  <c:v>201.6</c:v>
                </c:pt>
                <c:pt idx="2017">
                  <c:v>201.7</c:v>
                </c:pt>
                <c:pt idx="2018">
                  <c:v>201.8</c:v>
                </c:pt>
                <c:pt idx="2019">
                  <c:v>201.9</c:v>
                </c:pt>
                <c:pt idx="2020">
                  <c:v>202</c:v>
                </c:pt>
                <c:pt idx="2021">
                  <c:v>202.1</c:v>
                </c:pt>
                <c:pt idx="2022">
                  <c:v>202.2</c:v>
                </c:pt>
                <c:pt idx="2023">
                  <c:v>202.3</c:v>
                </c:pt>
                <c:pt idx="2024">
                  <c:v>202.4</c:v>
                </c:pt>
                <c:pt idx="2025">
                  <c:v>202.5</c:v>
                </c:pt>
                <c:pt idx="2026">
                  <c:v>202.6</c:v>
                </c:pt>
                <c:pt idx="2027">
                  <c:v>202.7</c:v>
                </c:pt>
                <c:pt idx="2028">
                  <c:v>202.8</c:v>
                </c:pt>
                <c:pt idx="2029">
                  <c:v>202.9</c:v>
                </c:pt>
                <c:pt idx="2030">
                  <c:v>203</c:v>
                </c:pt>
                <c:pt idx="2031">
                  <c:v>203.1</c:v>
                </c:pt>
                <c:pt idx="2032">
                  <c:v>203.2</c:v>
                </c:pt>
                <c:pt idx="2033">
                  <c:v>203.3</c:v>
                </c:pt>
                <c:pt idx="2034">
                  <c:v>203.4</c:v>
                </c:pt>
                <c:pt idx="2035">
                  <c:v>203.5</c:v>
                </c:pt>
                <c:pt idx="2036">
                  <c:v>203.6</c:v>
                </c:pt>
                <c:pt idx="2037">
                  <c:v>203.7</c:v>
                </c:pt>
                <c:pt idx="2038">
                  <c:v>203.8</c:v>
                </c:pt>
                <c:pt idx="2039">
                  <c:v>203.9</c:v>
                </c:pt>
                <c:pt idx="2040">
                  <c:v>204</c:v>
                </c:pt>
                <c:pt idx="2041">
                  <c:v>204.1</c:v>
                </c:pt>
                <c:pt idx="2042">
                  <c:v>204.2</c:v>
                </c:pt>
                <c:pt idx="2043">
                  <c:v>204.3</c:v>
                </c:pt>
                <c:pt idx="2044">
                  <c:v>204.4</c:v>
                </c:pt>
                <c:pt idx="2045">
                  <c:v>204.5</c:v>
                </c:pt>
                <c:pt idx="2046">
                  <c:v>204.6</c:v>
                </c:pt>
                <c:pt idx="2047">
                  <c:v>204.7</c:v>
                </c:pt>
                <c:pt idx="2048">
                  <c:v>204.8</c:v>
                </c:pt>
                <c:pt idx="2049">
                  <c:v>204.9</c:v>
                </c:pt>
                <c:pt idx="2050">
                  <c:v>205</c:v>
                </c:pt>
                <c:pt idx="2051">
                  <c:v>205.1</c:v>
                </c:pt>
                <c:pt idx="2052">
                  <c:v>205.2</c:v>
                </c:pt>
                <c:pt idx="2053">
                  <c:v>205.3</c:v>
                </c:pt>
                <c:pt idx="2054">
                  <c:v>205.4</c:v>
                </c:pt>
                <c:pt idx="2055">
                  <c:v>205.5</c:v>
                </c:pt>
                <c:pt idx="2056">
                  <c:v>205.6</c:v>
                </c:pt>
                <c:pt idx="2057">
                  <c:v>205.7</c:v>
                </c:pt>
                <c:pt idx="2058">
                  <c:v>205.8</c:v>
                </c:pt>
                <c:pt idx="2059">
                  <c:v>205.9</c:v>
                </c:pt>
                <c:pt idx="2060">
                  <c:v>206</c:v>
                </c:pt>
                <c:pt idx="2061">
                  <c:v>206.1</c:v>
                </c:pt>
                <c:pt idx="2062">
                  <c:v>206.2</c:v>
                </c:pt>
                <c:pt idx="2063">
                  <c:v>206.3</c:v>
                </c:pt>
                <c:pt idx="2064">
                  <c:v>206.4</c:v>
                </c:pt>
                <c:pt idx="2065">
                  <c:v>206.5</c:v>
                </c:pt>
                <c:pt idx="2066">
                  <c:v>206.6</c:v>
                </c:pt>
                <c:pt idx="2067">
                  <c:v>206.7</c:v>
                </c:pt>
                <c:pt idx="2068">
                  <c:v>206.8</c:v>
                </c:pt>
                <c:pt idx="2069">
                  <c:v>206.9</c:v>
                </c:pt>
                <c:pt idx="2070">
                  <c:v>207</c:v>
                </c:pt>
                <c:pt idx="2071">
                  <c:v>207.1</c:v>
                </c:pt>
                <c:pt idx="2072">
                  <c:v>207.2</c:v>
                </c:pt>
                <c:pt idx="2073">
                  <c:v>207.3</c:v>
                </c:pt>
                <c:pt idx="2074">
                  <c:v>207.4</c:v>
                </c:pt>
                <c:pt idx="2075">
                  <c:v>207.5</c:v>
                </c:pt>
                <c:pt idx="2076">
                  <c:v>207.6</c:v>
                </c:pt>
                <c:pt idx="2077">
                  <c:v>207.7</c:v>
                </c:pt>
                <c:pt idx="2078">
                  <c:v>207.8</c:v>
                </c:pt>
                <c:pt idx="2079">
                  <c:v>207.9</c:v>
                </c:pt>
                <c:pt idx="2080">
                  <c:v>208</c:v>
                </c:pt>
                <c:pt idx="2081">
                  <c:v>208.1</c:v>
                </c:pt>
                <c:pt idx="2082">
                  <c:v>208.2</c:v>
                </c:pt>
                <c:pt idx="2083">
                  <c:v>208.3</c:v>
                </c:pt>
                <c:pt idx="2084">
                  <c:v>208.4</c:v>
                </c:pt>
                <c:pt idx="2085">
                  <c:v>208.5</c:v>
                </c:pt>
                <c:pt idx="2086">
                  <c:v>208.6</c:v>
                </c:pt>
                <c:pt idx="2087">
                  <c:v>208.7</c:v>
                </c:pt>
                <c:pt idx="2088">
                  <c:v>208.8</c:v>
                </c:pt>
                <c:pt idx="2089">
                  <c:v>208.9</c:v>
                </c:pt>
                <c:pt idx="2090">
                  <c:v>209</c:v>
                </c:pt>
                <c:pt idx="2091">
                  <c:v>209.1</c:v>
                </c:pt>
                <c:pt idx="2092">
                  <c:v>209.2</c:v>
                </c:pt>
                <c:pt idx="2093">
                  <c:v>209.3</c:v>
                </c:pt>
                <c:pt idx="2094">
                  <c:v>209.4</c:v>
                </c:pt>
                <c:pt idx="2095">
                  <c:v>209.5</c:v>
                </c:pt>
                <c:pt idx="2096">
                  <c:v>209.6</c:v>
                </c:pt>
                <c:pt idx="2097">
                  <c:v>209.7</c:v>
                </c:pt>
                <c:pt idx="2098">
                  <c:v>209.8</c:v>
                </c:pt>
                <c:pt idx="2099">
                  <c:v>209.9</c:v>
                </c:pt>
                <c:pt idx="2100">
                  <c:v>210</c:v>
                </c:pt>
                <c:pt idx="2101">
                  <c:v>210.1</c:v>
                </c:pt>
                <c:pt idx="2102">
                  <c:v>210.2</c:v>
                </c:pt>
                <c:pt idx="2103">
                  <c:v>210.3</c:v>
                </c:pt>
                <c:pt idx="2104">
                  <c:v>210.4</c:v>
                </c:pt>
                <c:pt idx="2105">
                  <c:v>210.5</c:v>
                </c:pt>
                <c:pt idx="2106">
                  <c:v>210.6</c:v>
                </c:pt>
                <c:pt idx="2107">
                  <c:v>210.7</c:v>
                </c:pt>
                <c:pt idx="2108">
                  <c:v>210.8</c:v>
                </c:pt>
                <c:pt idx="2109">
                  <c:v>210.9</c:v>
                </c:pt>
                <c:pt idx="2110">
                  <c:v>211</c:v>
                </c:pt>
                <c:pt idx="2111">
                  <c:v>211.1</c:v>
                </c:pt>
                <c:pt idx="2112">
                  <c:v>211.2</c:v>
                </c:pt>
                <c:pt idx="2113">
                  <c:v>211.3</c:v>
                </c:pt>
                <c:pt idx="2114">
                  <c:v>211.4</c:v>
                </c:pt>
                <c:pt idx="2115">
                  <c:v>211.5</c:v>
                </c:pt>
                <c:pt idx="2116">
                  <c:v>211.6</c:v>
                </c:pt>
                <c:pt idx="2117">
                  <c:v>211.7</c:v>
                </c:pt>
                <c:pt idx="2118">
                  <c:v>211.8</c:v>
                </c:pt>
                <c:pt idx="2119">
                  <c:v>211.9</c:v>
                </c:pt>
                <c:pt idx="2120">
                  <c:v>212</c:v>
                </c:pt>
                <c:pt idx="2121">
                  <c:v>212.1</c:v>
                </c:pt>
                <c:pt idx="2122">
                  <c:v>212.2</c:v>
                </c:pt>
                <c:pt idx="2123">
                  <c:v>212.3</c:v>
                </c:pt>
                <c:pt idx="2124">
                  <c:v>212.4</c:v>
                </c:pt>
                <c:pt idx="2125">
                  <c:v>212.5</c:v>
                </c:pt>
                <c:pt idx="2126">
                  <c:v>212.6</c:v>
                </c:pt>
                <c:pt idx="2127">
                  <c:v>212.7</c:v>
                </c:pt>
                <c:pt idx="2128">
                  <c:v>212.8</c:v>
                </c:pt>
                <c:pt idx="2129">
                  <c:v>212.9</c:v>
                </c:pt>
                <c:pt idx="2130">
                  <c:v>213</c:v>
                </c:pt>
                <c:pt idx="2131">
                  <c:v>213.1</c:v>
                </c:pt>
                <c:pt idx="2132">
                  <c:v>213.2</c:v>
                </c:pt>
                <c:pt idx="2133">
                  <c:v>213.3</c:v>
                </c:pt>
                <c:pt idx="2134">
                  <c:v>213.4</c:v>
                </c:pt>
                <c:pt idx="2135">
                  <c:v>213.5</c:v>
                </c:pt>
                <c:pt idx="2136">
                  <c:v>213.6</c:v>
                </c:pt>
                <c:pt idx="2137">
                  <c:v>213.7</c:v>
                </c:pt>
                <c:pt idx="2138">
                  <c:v>213.8</c:v>
                </c:pt>
                <c:pt idx="2139">
                  <c:v>213.9</c:v>
                </c:pt>
                <c:pt idx="2140">
                  <c:v>214</c:v>
                </c:pt>
                <c:pt idx="2141">
                  <c:v>214.1</c:v>
                </c:pt>
                <c:pt idx="2142">
                  <c:v>214.2</c:v>
                </c:pt>
                <c:pt idx="2143">
                  <c:v>214.3</c:v>
                </c:pt>
                <c:pt idx="2144">
                  <c:v>214.4</c:v>
                </c:pt>
                <c:pt idx="2145">
                  <c:v>214.5</c:v>
                </c:pt>
                <c:pt idx="2146">
                  <c:v>214.6</c:v>
                </c:pt>
                <c:pt idx="2147">
                  <c:v>214.7</c:v>
                </c:pt>
                <c:pt idx="2148">
                  <c:v>214.8</c:v>
                </c:pt>
                <c:pt idx="2149">
                  <c:v>214.9</c:v>
                </c:pt>
                <c:pt idx="2150">
                  <c:v>215</c:v>
                </c:pt>
                <c:pt idx="2151">
                  <c:v>215.1</c:v>
                </c:pt>
                <c:pt idx="2152">
                  <c:v>215.2</c:v>
                </c:pt>
                <c:pt idx="2153">
                  <c:v>215.3</c:v>
                </c:pt>
                <c:pt idx="2154">
                  <c:v>215.4</c:v>
                </c:pt>
                <c:pt idx="2155">
                  <c:v>215.5</c:v>
                </c:pt>
                <c:pt idx="2156">
                  <c:v>215.6</c:v>
                </c:pt>
                <c:pt idx="2157">
                  <c:v>215.7</c:v>
                </c:pt>
                <c:pt idx="2158">
                  <c:v>215.8</c:v>
                </c:pt>
                <c:pt idx="2159">
                  <c:v>215.9</c:v>
                </c:pt>
                <c:pt idx="2160">
                  <c:v>216</c:v>
                </c:pt>
                <c:pt idx="2161">
                  <c:v>216.1</c:v>
                </c:pt>
                <c:pt idx="2162">
                  <c:v>216.2</c:v>
                </c:pt>
                <c:pt idx="2163">
                  <c:v>216.3</c:v>
                </c:pt>
                <c:pt idx="2164">
                  <c:v>216.4</c:v>
                </c:pt>
                <c:pt idx="2165">
                  <c:v>216.5</c:v>
                </c:pt>
                <c:pt idx="2166">
                  <c:v>216.6</c:v>
                </c:pt>
                <c:pt idx="2167">
                  <c:v>216.7</c:v>
                </c:pt>
                <c:pt idx="2168">
                  <c:v>216.8</c:v>
                </c:pt>
                <c:pt idx="2169">
                  <c:v>216.9</c:v>
                </c:pt>
                <c:pt idx="2170">
                  <c:v>217</c:v>
                </c:pt>
                <c:pt idx="2171">
                  <c:v>217.1</c:v>
                </c:pt>
                <c:pt idx="2172">
                  <c:v>217.2</c:v>
                </c:pt>
                <c:pt idx="2173">
                  <c:v>217.3</c:v>
                </c:pt>
                <c:pt idx="2174">
                  <c:v>217.4</c:v>
                </c:pt>
                <c:pt idx="2175">
                  <c:v>217.5</c:v>
                </c:pt>
                <c:pt idx="2176">
                  <c:v>217.6</c:v>
                </c:pt>
                <c:pt idx="2177">
                  <c:v>217.7</c:v>
                </c:pt>
                <c:pt idx="2178">
                  <c:v>217.8</c:v>
                </c:pt>
                <c:pt idx="2179">
                  <c:v>217.9</c:v>
                </c:pt>
                <c:pt idx="2180">
                  <c:v>218</c:v>
                </c:pt>
                <c:pt idx="2181">
                  <c:v>218.1</c:v>
                </c:pt>
                <c:pt idx="2182">
                  <c:v>218.2</c:v>
                </c:pt>
                <c:pt idx="2183">
                  <c:v>218.3</c:v>
                </c:pt>
                <c:pt idx="2184">
                  <c:v>218.4</c:v>
                </c:pt>
                <c:pt idx="2185">
                  <c:v>218.5</c:v>
                </c:pt>
                <c:pt idx="2186">
                  <c:v>218.6</c:v>
                </c:pt>
                <c:pt idx="2187">
                  <c:v>218.7</c:v>
                </c:pt>
                <c:pt idx="2188">
                  <c:v>218.8</c:v>
                </c:pt>
                <c:pt idx="2189">
                  <c:v>218.9</c:v>
                </c:pt>
                <c:pt idx="2190">
                  <c:v>219</c:v>
                </c:pt>
                <c:pt idx="2191">
                  <c:v>219.1</c:v>
                </c:pt>
                <c:pt idx="2192">
                  <c:v>219.2</c:v>
                </c:pt>
                <c:pt idx="2193">
                  <c:v>219.3</c:v>
                </c:pt>
                <c:pt idx="2194">
                  <c:v>219.4</c:v>
                </c:pt>
                <c:pt idx="2195">
                  <c:v>219.5</c:v>
                </c:pt>
                <c:pt idx="2196">
                  <c:v>219.6</c:v>
                </c:pt>
                <c:pt idx="2197">
                  <c:v>219.7</c:v>
                </c:pt>
                <c:pt idx="2198">
                  <c:v>219.8</c:v>
                </c:pt>
                <c:pt idx="2199">
                  <c:v>219.9</c:v>
                </c:pt>
                <c:pt idx="2200">
                  <c:v>220</c:v>
                </c:pt>
                <c:pt idx="2201">
                  <c:v>220.1</c:v>
                </c:pt>
                <c:pt idx="2202">
                  <c:v>220.2</c:v>
                </c:pt>
                <c:pt idx="2203">
                  <c:v>220.3</c:v>
                </c:pt>
                <c:pt idx="2204">
                  <c:v>220.4</c:v>
                </c:pt>
                <c:pt idx="2205">
                  <c:v>220.5</c:v>
                </c:pt>
                <c:pt idx="2206">
                  <c:v>220.6</c:v>
                </c:pt>
                <c:pt idx="2207">
                  <c:v>220.7</c:v>
                </c:pt>
                <c:pt idx="2208">
                  <c:v>220.8</c:v>
                </c:pt>
                <c:pt idx="2209">
                  <c:v>220.9</c:v>
                </c:pt>
                <c:pt idx="2210">
                  <c:v>221</c:v>
                </c:pt>
                <c:pt idx="2211">
                  <c:v>221.1</c:v>
                </c:pt>
                <c:pt idx="2212">
                  <c:v>221.2</c:v>
                </c:pt>
                <c:pt idx="2213">
                  <c:v>221.3</c:v>
                </c:pt>
                <c:pt idx="2214">
                  <c:v>221.4</c:v>
                </c:pt>
                <c:pt idx="2215">
                  <c:v>221.5</c:v>
                </c:pt>
                <c:pt idx="2216">
                  <c:v>221.6</c:v>
                </c:pt>
                <c:pt idx="2217">
                  <c:v>221.7</c:v>
                </c:pt>
                <c:pt idx="2218">
                  <c:v>221.8</c:v>
                </c:pt>
                <c:pt idx="2219">
                  <c:v>221.9</c:v>
                </c:pt>
                <c:pt idx="2220">
                  <c:v>222</c:v>
                </c:pt>
                <c:pt idx="2221">
                  <c:v>222.1</c:v>
                </c:pt>
                <c:pt idx="2222">
                  <c:v>222.2</c:v>
                </c:pt>
                <c:pt idx="2223">
                  <c:v>222.3</c:v>
                </c:pt>
                <c:pt idx="2224">
                  <c:v>222.4</c:v>
                </c:pt>
                <c:pt idx="2225">
                  <c:v>222.5</c:v>
                </c:pt>
                <c:pt idx="2226">
                  <c:v>222.6</c:v>
                </c:pt>
                <c:pt idx="2227">
                  <c:v>222.7</c:v>
                </c:pt>
                <c:pt idx="2228">
                  <c:v>222.8</c:v>
                </c:pt>
                <c:pt idx="2229">
                  <c:v>222.9</c:v>
                </c:pt>
                <c:pt idx="2230">
                  <c:v>223</c:v>
                </c:pt>
                <c:pt idx="2231">
                  <c:v>223.1</c:v>
                </c:pt>
                <c:pt idx="2232">
                  <c:v>223.2</c:v>
                </c:pt>
                <c:pt idx="2233">
                  <c:v>223.3</c:v>
                </c:pt>
                <c:pt idx="2234">
                  <c:v>223.4</c:v>
                </c:pt>
                <c:pt idx="2235">
                  <c:v>223.5</c:v>
                </c:pt>
                <c:pt idx="2236">
                  <c:v>223.6</c:v>
                </c:pt>
                <c:pt idx="2237">
                  <c:v>223.7</c:v>
                </c:pt>
                <c:pt idx="2238">
                  <c:v>223.8</c:v>
                </c:pt>
                <c:pt idx="2239">
                  <c:v>223.9</c:v>
                </c:pt>
                <c:pt idx="2240">
                  <c:v>224</c:v>
                </c:pt>
                <c:pt idx="2241">
                  <c:v>224.1</c:v>
                </c:pt>
                <c:pt idx="2242">
                  <c:v>224.2</c:v>
                </c:pt>
                <c:pt idx="2243">
                  <c:v>224.3</c:v>
                </c:pt>
                <c:pt idx="2244">
                  <c:v>224.4</c:v>
                </c:pt>
                <c:pt idx="2245">
                  <c:v>224.5</c:v>
                </c:pt>
                <c:pt idx="2246">
                  <c:v>224.6</c:v>
                </c:pt>
                <c:pt idx="2247">
                  <c:v>224.7</c:v>
                </c:pt>
                <c:pt idx="2248">
                  <c:v>224.8</c:v>
                </c:pt>
                <c:pt idx="2249">
                  <c:v>224.9</c:v>
                </c:pt>
                <c:pt idx="2250">
                  <c:v>225</c:v>
                </c:pt>
                <c:pt idx="2251">
                  <c:v>225.1</c:v>
                </c:pt>
                <c:pt idx="2252">
                  <c:v>225.2</c:v>
                </c:pt>
                <c:pt idx="2253">
                  <c:v>225.3</c:v>
                </c:pt>
                <c:pt idx="2254">
                  <c:v>225.4</c:v>
                </c:pt>
                <c:pt idx="2255">
                  <c:v>225.5</c:v>
                </c:pt>
                <c:pt idx="2256">
                  <c:v>225.6</c:v>
                </c:pt>
                <c:pt idx="2257">
                  <c:v>225.7</c:v>
                </c:pt>
                <c:pt idx="2258">
                  <c:v>225.8</c:v>
                </c:pt>
                <c:pt idx="2259">
                  <c:v>225.9</c:v>
                </c:pt>
                <c:pt idx="2260">
                  <c:v>226</c:v>
                </c:pt>
                <c:pt idx="2261">
                  <c:v>226.1</c:v>
                </c:pt>
                <c:pt idx="2262">
                  <c:v>226.2</c:v>
                </c:pt>
                <c:pt idx="2263">
                  <c:v>226.3</c:v>
                </c:pt>
                <c:pt idx="2264">
                  <c:v>226.4</c:v>
                </c:pt>
                <c:pt idx="2265">
                  <c:v>226.5</c:v>
                </c:pt>
                <c:pt idx="2266">
                  <c:v>226.6</c:v>
                </c:pt>
                <c:pt idx="2267">
                  <c:v>226.7</c:v>
                </c:pt>
                <c:pt idx="2268">
                  <c:v>226.8</c:v>
                </c:pt>
                <c:pt idx="2269">
                  <c:v>226.9</c:v>
                </c:pt>
                <c:pt idx="2270">
                  <c:v>227</c:v>
                </c:pt>
                <c:pt idx="2271">
                  <c:v>227.1</c:v>
                </c:pt>
                <c:pt idx="2272">
                  <c:v>227.2</c:v>
                </c:pt>
                <c:pt idx="2273">
                  <c:v>227.3</c:v>
                </c:pt>
                <c:pt idx="2274">
                  <c:v>227.4</c:v>
                </c:pt>
                <c:pt idx="2275">
                  <c:v>227.5</c:v>
                </c:pt>
                <c:pt idx="2276">
                  <c:v>227.6</c:v>
                </c:pt>
                <c:pt idx="2277">
                  <c:v>227.7</c:v>
                </c:pt>
                <c:pt idx="2278">
                  <c:v>227.8</c:v>
                </c:pt>
                <c:pt idx="2279">
                  <c:v>227.9</c:v>
                </c:pt>
                <c:pt idx="2280">
                  <c:v>228</c:v>
                </c:pt>
                <c:pt idx="2281">
                  <c:v>228.1</c:v>
                </c:pt>
                <c:pt idx="2282">
                  <c:v>228.2</c:v>
                </c:pt>
                <c:pt idx="2283">
                  <c:v>228.3</c:v>
                </c:pt>
                <c:pt idx="2284">
                  <c:v>228.4</c:v>
                </c:pt>
                <c:pt idx="2285">
                  <c:v>228.5</c:v>
                </c:pt>
                <c:pt idx="2286">
                  <c:v>228.6</c:v>
                </c:pt>
                <c:pt idx="2287">
                  <c:v>228.7</c:v>
                </c:pt>
                <c:pt idx="2288">
                  <c:v>228.8</c:v>
                </c:pt>
                <c:pt idx="2289">
                  <c:v>228.9</c:v>
                </c:pt>
                <c:pt idx="2290">
                  <c:v>229</c:v>
                </c:pt>
                <c:pt idx="2291">
                  <c:v>229.1</c:v>
                </c:pt>
                <c:pt idx="2292">
                  <c:v>229.2</c:v>
                </c:pt>
                <c:pt idx="2293">
                  <c:v>229.3</c:v>
                </c:pt>
                <c:pt idx="2294">
                  <c:v>229.4</c:v>
                </c:pt>
                <c:pt idx="2295">
                  <c:v>229.5</c:v>
                </c:pt>
                <c:pt idx="2296">
                  <c:v>229.6</c:v>
                </c:pt>
                <c:pt idx="2297">
                  <c:v>229.7</c:v>
                </c:pt>
                <c:pt idx="2298">
                  <c:v>229.8</c:v>
                </c:pt>
                <c:pt idx="2299">
                  <c:v>229.9</c:v>
                </c:pt>
                <c:pt idx="2300">
                  <c:v>230</c:v>
                </c:pt>
                <c:pt idx="2301">
                  <c:v>230.1</c:v>
                </c:pt>
                <c:pt idx="2302">
                  <c:v>230.2</c:v>
                </c:pt>
                <c:pt idx="2303">
                  <c:v>230.3</c:v>
                </c:pt>
                <c:pt idx="2304">
                  <c:v>230.4</c:v>
                </c:pt>
                <c:pt idx="2305">
                  <c:v>230.5</c:v>
                </c:pt>
                <c:pt idx="2306">
                  <c:v>230.6</c:v>
                </c:pt>
                <c:pt idx="2307">
                  <c:v>230.7</c:v>
                </c:pt>
                <c:pt idx="2308">
                  <c:v>230.8</c:v>
                </c:pt>
                <c:pt idx="2309">
                  <c:v>230.9</c:v>
                </c:pt>
                <c:pt idx="2310">
                  <c:v>231</c:v>
                </c:pt>
                <c:pt idx="2311">
                  <c:v>231.1</c:v>
                </c:pt>
                <c:pt idx="2312">
                  <c:v>231.2</c:v>
                </c:pt>
                <c:pt idx="2313">
                  <c:v>231.3</c:v>
                </c:pt>
                <c:pt idx="2314">
                  <c:v>231.4</c:v>
                </c:pt>
                <c:pt idx="2315">
                  <c:v>231.5</c:v>
                </c:pt>
                <c:pt idx="2316">
                  <c:v>231.6</c:v>
                </c:pt>
                <c:pt idx="2317">
                  <c:v>231.7</c:v>
                </c:pt>
                <c:pt idx="2318">
                  <c:v>231.8</c:v>
                </c:pt>
                <c:pt idx="2319">
                  <c:v>231.9</c:v>
                </c:pt>
                <c:pt idx="2320">
                  <c:v>232</c:v>
                </c:pt>
                <c:pt idx="2321">
                  <c:v>232.1</c:v>
                </c:pt>
                <c:pt idx="2322">
                  <c:v>232.2</c:v>
                </c:pt>
                <c:pt idx="2323">
                  <c:v>232.3</c:v>
                </c:pt>
                <c:pt idx="2324">
                  <c:v>232.4</c:v>
                </c:pt>
                <c:pt idx="2325">
                  <c:v>232.5</c:v>
                </c:pt>
                <c:pt idx="2326">
                  <c:v>232.6</c:v>
                </c:pt>
                <c:pt idx="2327">
                  <c:v>232.7</c:v>
                </c:pt>
                <c:pt idx="2328">
                  <c:v>232.8</c:v>
                </c:pt>
                <c:pt idx="2329">
                  <c:v>232.9</c:v>
                </c:pt>
                <c:pt idx="2330">
                  <c:v>233</c:v>
                </c:pt>
                <c:pt idx="2331">
                  <c:v>233.1</c:v>
                </c:pt>
                <c:pt idx="2332">
                  <c:v>233.2</c:v>
                </c:pt>
                <c:pt idx="2333">
                  <c:v>233.3</c:v>
                </c:pt>
                <c:pt idx="2334">
                  <c:v>233.4</c:v>
                </c:pt>
                <c:pt idx="2335">
                  <c:v>233.5</c:v>
                </c:pt>
                <c:pt idx="2336">
                  <c:v>233.6</c:v>
                </c:pt>
                <c:pt idx="2337">
                  <c:v>233.7</c:v>
                </c:pt>
                <c:pt idx="2338">
                  <c:v>233.8</c:v>
                </c:pt>
                <c:pt idx="2339">
                  <c:v>233.9</c:v>
                </c:pt>
                <c:pt idx="2340">
                  <c:v>234</c:v>
                </c:pt>
                <c:pt idx="2341">
                  <c:v>234.1</c:v>
                </c:pt>
                <c:pt idx="2342">
                  <c:v>234.2</c:v>
                </c:pt>
                <c:pt idx="2343">
                  <c:v>234.3</c:v>
                </c:pt>
                <c:pt idx="2344">
                  <c:v>234.4</c:v>
                </c:pt>
                <c:pt idx="2345">
                  <c:v>234.5</c:v>
                </c:pt>
                <c:pt idx="2346">
                  <c:v>234.6</c:v>
                </c:pt>
                <c:pt idx="2347">
                  <c:v>234.7</c:v>
                </c:pt>
                <c:pt idx="2348">
                  <c:v>234.8</c:v>
                </c:pt>
                <c:pt idx="2349">
                  <c:v>234.9</c:v>
                </c:pt>
                <c:pt idx="2350">
                  <c:v>235</c:v>
                </c:pt>
                <c:pt idx="2351">
                  <c:v>235.1</c:v>
                </c:pt>
                <c:pt idx="2352">
                  <c:v>235.2</c:v>
                </c:pt>
                <c:pt idx="2353">
                  <c:v>235.3</c:v>
                </c:pt>
                <c:pt idx="2354">
                  <c:v>235.4</c:v>
                </c:pt>
                <c:pt idx="2355">
                  <c:v>235.5</c:v>
                </c:pt>
                <c:pt idx="2356">
                  <c:v>235.6</c:v>
                </c:pt>
                <c:pt idx="2357">
                  <c:v>235.7</c:v>
                </c:pt>
                <c:pt idx="2358">
                  <c:v>235.8</c:v>
                </c:pt>
                <c:pt idx="2359">
                  <c:v>235.9</c:v>
                </c:pt>
                <c:pt idx="2360">
                  <c:v>236</c:v>
                </c:pt>
                <c:pt idx="2361">
                  <c:v>236.1</c:v>
                </c:pt>
                <c:pt idx="2362">
                  <c:v>236.2</c:v>
                </c:pt>
                <c:pt idx="2363">
                  <c:v>236.3</c:v>
                </c:pt>
                <c:pt idx="2364">
                  <c:v>236.4</c:v>
                </c:pt>
                <c:pt idx="2365">
                  <c:v>236.5</c:v>
                </c:pt>
                <c:pt idx="2366">
                  <c:v>236.6</c:v>
                </c:pt>
                <c:pt idx="2367">
                  <c:v>236.7</c:v>
                </c:pt>
                <c:pt idx="2368">
                  <c:v>236.8</c:v>
                </c:pt>
                <c:pt idx="2369">
                  <c:v>236.9</c:v>
                </c:pt>
                <c:pt idx="2370">
                  <c:v>237</c:v>
                </c:pt>
                <c:pt idx="2371">
                  <c:v>237.1</c:v>
                </c:pt>
                <c:pt idx="2372">
                  <c:v>237.2</c:v>
                </c:pt>
                <c:pt idx="2373">
                  <c:v>237.3</c:v>
                </c:pt>
                <c:pt idx="2374">
                  <c:v>237.4</c:v>
                </c:pt>
                <c:pt idx="2375">
                  <c:v>237.5</c:v>
                </c:pt>
                <c:pt idx="2376">
                  <c:v>237.6</c:v>
                </c:pt>
                <c:pt idx="2377">
                  <c:v>237.7</c:v>
                </c:pt>
                <c:pt idx="2378">
                  <c:v>237.8</c:v>
                </c:pt>
                <c:pt idx="2379">
                  <c:v>237.9</c:v>
                </c:pt>
                <c:pt idx="2380">
                  <c:v>238</c:v>
                </c:pt>
                <c:pt idx="2381">
                  <c:v>238.1</c:v>
                </c:pt>
                <c:pt idx="2382">
                  <c:v>238.2</c:v>
                </c:pt>
                <c:pt idx="2383">
                  <c:v>238.3</c:v>
                </c:pt>
                <c:pt idx="2384">
                  <c:v>238.4</c:v>
                </c:pt>
                <c:pt idx="2385">
                  <c:v>238.5</c:v>
                </c:pt>
                <c:pt idx="2386">
                  <c:v>238.6</c:v>
                </c:pt>
                <c:pt idx="2387">
                  <c:v>238.7</c:v>
                </c:pt>
                <c:pt idx="2388">
                  <c:v>238.8</c:v>
                </c:pt>
                <c:pt idx="2389">
                  <c:v>238.9</c:v>
                </c:pt>
                <c:pt idx="2390">
                  <c:v>239</c:v>
                </c:pt>
                <c:pt idx="2391">
                  <c:v>239.1</c:v>
                </c:pt>
                <c:pt idx="2392">
                  <c:v>239.2</c:v>
                </c:pt>
                <c:pt idx="2393">
                  <c:v>239.3</c:v>
                </c:pt>
                <c:pt idx="2394">
                  <c:v>239.4</c:v>
                </c:pt>
                <c:pt idx="2395">
                  <c:v>239.5</c:v>
                </c:pt>
                <c:pt idx="2396">
                  <c:v>239.6</c:v>
                </c:pt>
                <c:pt idx="2397">
                  <c:v>239.7</c:v>
                </c:pt>
                <c:pt idx="2398">
                  <c:v>239.8</c:v>
                </c:pt>
                <c:pt idx="2399">
                  <c:v>239.9</c:v>
                </c:pt>
                <c:pt idx="2400">
                  <c:v>240</c:v>
                </c:pt>
                <c:pt idx="2401">
                  <c:v>240.1</c:v>
                </c:pt>
                <c:pt idx="2402">
                  <c:v>240.2</c:v>
                </c:pt>
                <c:pt idx="2403">
                  <c:v>240.3</c:v>
                </c:pt>
                <c:pt idx="2404">
                  <c:v>240.4</c:v>
                </c:pt>
                <c:pt idx="2405">
                  <c:v>240.5</c:v>
                </c:pt>
                <c:pt idx="2406">
                  <c:v>240.6</c:v>
                </c:pt>
                <c:pt idx="2407">
                  <c:v>240.7</c:v>
                </c:pt>
                <c:pt idx="2408">
                  <c:v>240.8</c:v>
                </c:pt>
                <c:pt idx="2409">
                  <c:v>240.9</c:v>
                </c:pt>
                <c:pt idx="2410">
                  <c:v>241</c:v>
                </c:pt>
                <c:pt idx="2411">
                  <c:v>241.1</c:v>
                </c:pt>
                <c:pt idx="2412">
                  <c:v>241.2</c:v>
                </c:pt>
                <c:pt idx="2413">
                  <c:v>241.3</c:v>
                </c:pt>
                <c:pt idx="2414">
                  <c:v>241.4</c:v>
                </c:pt>
                <c:pt idx="2415">
                  <c:v>241.5</c:v>
                </c:pt>
                <c:pt idx="2416">
                  <c:v>241.6</c:v>
                </c:pt>
                <c:pt idx="2417">
                  <c:v>241.7</c:v>
                </c:pt>
                <c:pt idx="2418">
                  <c:v>241.8</c:v>
                </c:pt>
                <c:pt idx="2419">
                  <c:v>241.9</c:v>
                </c:pt>
                <c:pt idx="2420">
                  <c:v>242</c:v>
                </c:pt>
                <c:pt idx="2421">
                  <c:v>242.1</c:v>
                </c:pt>
                <c:pt idx="2422">
                  <c:v>242.2</c:v>
                </c:pt>
                <c:pt idx="2423">
                  <c:v>242.3</c:v>
                </c:pt>
                <c:pt idx="2424">
                  <c:v>242.4</c:v>
                </c:pt>
                <c:pt idx="2425">
                  <c:v>242.5</c:v>
                </c:pt>
                <c:pt idx="2426">
                  <c:v>242.6</c:v>
                </c:pt>
                <c:pt idx="2427">
                  <c:v>242.7</c:v>
                </c:pt>
                <c:pt idx="2428">
                  <c:v>242.8</c:v>
                </c:pt>
                <c:pt idx="2429">
                  <c:v>242.9</c:v>
                </c:pt>
                <c:pt idx="2430">
                  <c:v>243</c:v>
                </c:pt>
                <c:pt idx="2431">
                  <c:v>243.1</c:v>
                </c:pt>
                <c:pt idx="2432">
                  <c:v>243.2</c:v>
                </c:pt>
                <c:pt idx="2433">
                  <c:v>243.3</c:v>
                </c:pt>
                <c:pt idx="2434">
                  <c:v>243.4</c:v>
                </c:pt>
                <c:pt idx="2435">
                  <c:v>243.5</c:v>
                </c:pt>
                <c:pt idx="2436">
                  <c:v>243.6</c:v>
                </c:pt>
                <c:pt idx="2437">
                  <c:v>243.7</c:v>
                </c:pt>
                <c:pt idx="2438">
                  <c:v>243.8</c:v>
                </c:pt>
                <c:pt idx="2439">
                  <c:v>243.9</c:v>
                </c:pt>
                <c:pt idx="2440">
                  <c:v>244</c:v>
                </c:pt>
                <c:pt idx="2441">
                  <c:v>244.1</c:v>
                </c:pt>
                <c:pt idx="2442">
                  <c:v>244.2</c:v>
                </c:pt>
                <c:pt idx="2443">
                  <c:v>244.3</c:v>
                </c:pt>
                <c:pt idx="2444">
                  <c:v>244.4</c:v>
                </c:pt>
                <c:pt idx="2445">
                  <c:v>244.5</c:v>
                </c:pt>
                <c:pt idx="2446">
                  <c:v>244.6</c:v>
                </c:pt>
                <c:pt idx="2447">
                  <c:v>244.7</c:v>
                </c:pt>
                <c:pt idx="2448">
                  <c:v>244.8</c:v>
                </c:pt>
                <c:pt idx="2449">
                  <c:v>244.9</c:v>
                </c:pt>
                <c:pt idx="2450">
                  <c:v>245</c:v>
                </c:pt>
                <c:pt idx="2451">
                  <c:v>245.1</c:v>
                </c:pt>
                <c:pt idx="2452">
                  <c:v>245.2</c:v>
                </c:pt>
                <c:pt idx="2453">
                  <c:v>245.3</c:v>
                </c:pt>
                <c:pt idx="2454">
                  <c:v>245.4</c:v>
                </c:pt>
                <c:pt idx="2455">
                  <c:v>245.5</c:v>
                </c:pt>
                <c:pt idx="2456">
                  <c:v>245.6</c:v>
                </c:pt>
                <c:pt idx="2457">
                  <c:v>245.7</c:v>
                </c:pt>
                <c:pt idx="2458">
                  <c:v>245.8</c:v>
                </c:pt>
                <c:pt idx="2459">
                  <c:v>245.9</c:v>
                </c:pt>
                <c:pt idx="2460">
                  <c:v>246</c:v>
                </c:pt>
                <c:pt idx="2461">
                  <c:v>246.1</c:v>
                </c:pt>
                <c:pt idx="2462">
                  <c:v>246.2</c:v>
                </c:pt>
                <c:pt idx="2463">
                  <c:v>246.3</c:v>
                </c:pt>
                <c:pt idx="2464">
                  <c:v>246.4</c:v>
                </c:pt>
                <c:pt idx="2465">
                  <c:v>246.5</c:v>
                </c:pt>
                <c:pt idx="2466">
                  <c:v>246.6</c:v>
                </c:pt>
                <c:pt idx="2467">
                  <c:v>246.7</c:v>
                </c:pt>
                <c:pt idx="2468">
                  <c:v>246.8</c:v>
                </c:pt>
                <c:pt idx="2469">
                  <c:v>246.9</c:v>
                </c:pt>
                <c:pt idx="2470">
                  <c:v>247</c:v>
                </c:pt>
                <c:pt idx="2471">
                  <c:v>247.1</c:v>
                </c:pt>
                <c:pt idx="2472">
                  <c:v>247.2</c:v>
                </c:pt>
                <c:pt idx="2473">
                  <c:v>247.3</c:v>
                </c:pt>
                <c:pt idx="2474">
                  <c:v>247.4</c:v>
                </c:pt>
                <c:pt idx="2475">
                  <c:v>247.5</c:v>
                </c:pt>
                <c:pt idx="2476">
                  <c:v>247.6</c:v>
                </c:pt>
                <c:pt idx="2477">
                  <c:v>247.7</c:v>
                </c:pt>
                <c:pt idx="2478">
                  <c:v>247.8</c:v>
                </c:pt>
                <c:pt idx="2479">
                  <c:v>247.9</c:v>
                </c:pt>
                <c:pt idx="2480">
                  <c:v>248</c:v>
                </c:pt>
                <c:pt idx="2481">
                  <c:v>248.1</c:v>
                </c:pt>
                <c:pt idx="2482">
                  <c:v>248.2</c:v>
                </c:pt>
                <c:pt idx="2483">
                  <c:v>248.3</c:v>
                </c:pt>
                <c:pt idx="2484">
                  <c:v>248.4</c:v>
                </c:pt>
                <c:pt idx="2485">
                  <c:v>248.5</c:v>
                </c:pt>
                <c:pt idx="2486">
                  <c:v>248.6</c:v>
                </c:pt>
                <c:pt idx="2487">
                  <c:v>248.7</c:v>
                </c:pt>
                <c:pt idx="2488">
                  <c:v>248.8</c:v>
                </c:pt>
                <c:pt idx="2489">
                  <c:v>248.9</c:v>
                </c:pt>
                <c:pt idx="2490">
                  <c:v>249</c:v>
                </c:pt>
                <c:pt idx="2491">
                  <c:v>249.1</c:v>
                </c:pt>
                <c:pt idx="2492">
                  <c:v>249.2</c:v>
                </c:pt>
                <c:pt idx="2493">
                  <c:v>249.3</c:v>
                </c:pt>
                <c:pt idx="2494">
                  <c:v>249.4</c:v>
                </c:pt>
                <c:pt idx="2495">
                  <c:v>249.5</c:v>
                </c:pt>
                <c:pt idx="2496">
                  <c:v>249.6</c:v>
                </c:pt>
                <c:pt idx="2497">
                  <c:v>249.7</c:v>
                </c:pt>
                <c:pt idx="2498">
                  <c:v>249.8</c:v>
                </c:pt>
                <c:pt idx="2499">
                  <c:v>249.9</c:v>
                </c:pt>
                <c:pt idx="2500">
                  <c:v>250</c:v>
                </c:pt>
                <c:pt idx="2501">
                  <c:v>250.1</c:v>
                </c:pt>
                <c:pt idx="2502">
                  <c:v>250.2</c:v>
                </c:pt>
                <c:pt idx="2503">
                  <c:v>250.3</c:v>
                </c:pt>
                <c:pt idx="2504">
                  <c:v>250.4</c:v>
                </c:pt>
                <c:pt idx="2505">
                  <c:v>250.5</c:v>
                </c:pt>
                <c:pt idx="2506">
                  <c:v>250.6</c:v>
                </c:pt>
                <c:pt idx="2507">
                  <c:v>250.7</c:v>
                </c:pt>
                <c:pt idx="2508">
                  <c:v>250.8</c:v>
                </c:pt>
                <c:pt idx="2509">
                  <c:v>250.9</c:v>
                </c:pt>
                <c:pt idx="2510">
                  <c:v>251</c:v>
                </c:pt>
                <c:pt idx="2511">
                  <c:v>251.1</c:v>
                </c:pt>
                <c:pt idx="2512">
                  <c:v>251.2</c:v>
                </c:pt>
                <c:pt idx="2513">
                  <c:v>251.3</c:v>
                </c:pt>
                <c:pt idx="2514">
                  <c:v>251.4</c:v>
                </c:pt>
                <c:pt idx="2515">
                  <c:v>251.5</c:v>
                </c:pt>
                <c:pt idx="2516">
                  <c:v>251.6</c:v>
                </c:pt>
                <c:pt idx="2517">
                  <c:v>251.7</c:v>
                </c:pt>
                <c:pt idx="2518">
                  <c:v>251.8</c:v>
                </c:pt>
                <c:pt idx="2519">
                  <c:v>251.9</c:v>
                </c:pt>
                <c:pt idx="2520">
                  <c:v>252</c:v>
                </c:pt>
                <c:pt idx="2521">
                  <c:v>252.1</c:v>
                </c:pt>
                <c:pt idx="2522">
                  <c:v>252.2</c:v>
                </c:pt>
                <c:pt idx="2523">
                  <c:v>252.3</c:v>
                </c:pt>
                <c:pt idx="2524">
                  <c:v>252.4</c:v>
                </c:pt>
                <c:pt idx="2525">
                  <c:v>252.5</c:v>
                </c:pt>
                <c:pt idx="2526">
                  <c:v>252.6</c:v>
                </c:pt>
                <c:pt idx="2527">
                  <c:v>252.7</c:v>
                </c:pt>
                <c:pt idx="2528">
                  <c:v>252.8</c:v>
                </c:pt>
                <c:pt idx="2529">
                  <c:v>252.9</c:v>
                </c:pt>
                <c:pt idx="2530">
                  <c:v>253</c:v>
                </c:pt>
                <c:pt idx="2531">
                  <c:v>253.1</c:v>
                </c:pt>
                <c:pt idx="2532">
                  <c:v>253.2</c:v>
                </c:pt>
                <c:pt idx="2533">
                  <c:v>253.3</c:v>
                </c:pt>
                <c:pt idx="2534">
                  <c:v>253.4</c:v>
                </c:pt>
                <c:pt idx="2535">
                  <c:v>253.5</c:v>
                </c:pt>
                <c:pt idx="2536">
                  <c:v>253.6</c:v>
                </c:pt>
                <c:pt idx="2537">
                  <c:v>253.7</c:v>
                </c:pt>
                <c:pt idx="2538">
                  <c:v>253.8</c:v>
                </c:pt>
                <c:pt idx="2539">
                  <c:v>253.9</c:v>
                </c:pt>
                <c:pt idx="2540">
                  <c:v>254</c:v>
                </c:pt>
                <c:pt idx="2541">
                  <c:v>254.1</c:v>
                </c:pt>
                <c:pt idx="2542">
                  <c:v>254.2</c:v>
                </c:pt>
                <c:pt idx="2543">
                  <c:v>254.3</c:v>
                </c:pt>
                <c:pt idx="2544">
                  <c:v>254.4</c:v>
                </c:pt>
                <c:pt idx="2545">
                  <c:v>254.5</c:v>
                </c:pt>
                <c:pt idx="2546">
                  <c:v>254.6</c:v>
                </c:pt>
                <c:pt idx="2547">
                  <c:v>254.7</c:v>
                </c:pt>
                <c:pt idx="2548">
                  <c:v>254.8</c:v>
                </c:pt>
                <c:pt idx="2549">
                  <c:v>254.9</c:v>
                </c:pt>
                <c:pt idx="2550">
                  <c:v>255</c:v>
                </c:pt>
                <c:pt idx="2551">
                  <c:v>255.1</c:v>
                </c:pt>
                <c:pt idx="2552">
                  <c:v>255.2</c:v>
                </c:pt>
                <c:pt idx="2553">
                  <c:v>255.3</c:v>
                </c:pt>
                <c:pt idx="2554">
                  <c:v>255.4</c:v>
                </c:pt>
                <c:pt idx="2555">
                  <c:v>255.5</c:v>
                </c:pt>
                <c:pt idx="2556">
                  <c:v>255.6</c:v>
                </c:pt>
                <c:pt idx="2557">
                  <c:v>255.7</c:v>
                </c:pt>
                <c:pt idx="2558">
                  <c:v>255.8</c:v>
                </c:pt>
                <c:pt idx="2559">
                  <c:v>255.9</c:v>
                </c:pt>
                <c:pt idx="2560">
                  <c:v>256</c:v>
                </c:pt>
                <c:pt idx="2561">
                  <c:v>256.10000000000002</c:v>
                </c:pt>
                <c:pt idx="2562">
                  <c:v>256.2</c:v>
                </c:pt>
                <c:pt idx="2563">
                  <c:v>256.3</c:v>
                </c:pt>
                <c:pt idx="2564">
                  <c:v>256.39999999999998</c:v>
                </c:pt>
                <c:pt idx="2565">
                  <c:v>256.5</c:v>
                </c:pt>
                <c:pt idx="2566">
                  <c:v>256.60000000000002</c:v>
                </c:pt>
                <c:pt idx="2567">
                  <c:v>256.7</c:v>
                </c:pt>
                <c:pt idx="2568">
                  <c:v>256.8</c:v>
                </c:pt>
                <c:pt idx="2569">
                  <c:v>256.89999999999998</c:v>
                </c:pt>
                <c:pt idx="2570">
                  <c:v>257</c:v>
                </c:pt>
                <c:pt idx="2571">
                  <c:v>257.10000000000002</c:v>
                </c:pt>
                <c:pt idx="2572">
                  <c:v>257.2</c:v>
                </c:pt>
                <c:pt idx="2573">
                  <c:v>257.3</c:v>
                </c:pt>
                <c:pt idx="2574">
                  <c:v>257.39999999999998</c:v>
                </c:pt>
                <c:pt idx="2575">
                  <c:v>257.5</c:v>
                </c:pt>
                <c:pt idx="2576">
                  <c:v>257.60000000000002</c:v>
                </c:pt>
                <c:pt idx="2577">
                  <c:v>257.7</c:v>
                </c:pt>
                <c:pt idx="2578">
                  <c:v>257.8</c:v>
                </c:pt>
                <c:pt idx="2579">
                  <c:v>257.89999999999998</c:v>
                </c:pt>
                <c:pt idx="2580">
                  <c:v>258</c:v>
                </c:pt>
                <c:pt idx="2581">
                  <c:v>258.10000000000002</c:v>
                </c:pt>
                <c:pt idx="2582">
                  <c:v>258.2</c:v>
                </c:pt>
                <c:pt idx="2583">
                  <c:v>258.3</c:v>
                </c:pt>
                <c:pt idx="2584">
                  <c:v>258.39999999999998</c:v>
                </c:pt>
                <c:pt idx="2585">
                  <c:v>258.5</c:v>
                </c:pt>
                <c:pt idx="2586">
                  <c:v>258.60000000000002</c:v>
                </c:pt>
                <c:pt idx="2587">
                  <c:v>258.7</c:v>
                </c:pt>
                <c:pt idx="2588">
                  <c:v>258.8</c:v>
                </c:pt>
                <c:pt idx="2589">
                  <c:v>258.89999999999998</c:v>
                </c:pt>
                <c:pt idx="2590">
                  <c:v>259</c:v>
                </c:pt>
                <c:pt idx="2591">
                  <c:v>259.10000000000002</c:v>
                </c:pt>
                <c:pt idx="2592">
                  <c:v>259.2</c:v>
                </c:pt>
                <c:pt idx="2593">
                  <c:v>259.3</c:v>
                </c:pt>
                <c:pt idx="2594">
                  <c:v>259.39999999999998</c:v>
                </c:pt>
                <c:pt idx="2595">
                  <c:v>259.5</c:v>
                </c:pt>
                <c:pt idx="2596">
                  <c:v>259.60000000000002</c:v>
                </c:pt>
                <c:pt idx="2597">
                  <c:v>259.7</c:v>
                </c:pt>
                <c:pt idx="2598">
                  <c:v>259.8</c:v>
                </c:pt>
                <c:pt idx="2599">
                  <c:v>259.89999999999998</c:v>
                </c:pt>
                <c:pt idx="2600">
                  <c:v>260</c:v>
                </c:pt>
                <c:pt idx="2601">
                  <c:v>260.10000000000002</c:v>
                </c:pt>
                <c:pt idx="2602">
                  <c:v>260.2</c:v>
                </c:pt>
                <c:pt idx="2603">
                  <c:v>260.3</c:v>
                </c:pt>
                <c:pt idx="2604">
                  <c:v>260.39999999999998</c:v>
                </c:pt>
                <c:pt idx="2605">
                  <c:v>260.5</c:v>
                </c:pt>
                <c:pt idx="2606">
                  <c:v>260.60000000000002</c:v>
                </c:pt>
                <c:pt idx="2607">
                  <c:v>260.7</c:v>
                </c:pt>
                <c:pt idx="2608">
                  <c:v>260.8</c:v>
                </c:pt>
                <c:pt idx="2609">
                  <c:v>260.89999999999998</c:v>
                </c:pt>
                <c:pt idx="2610">
                  <c:v>261</c:v>
                </c:pt>
                <c:pt idx="2611">
                  <c:v>261.10000000000002</c:v>
                </c:pt>
                <c:pt idx="2612">
                  <c:v>261.2</c:v>
                </c:pt>
                <c:pt idx="2613">
                  <c:v>261.3</c:v>
                </c:pt>
                <c:pt idx="2614">
                  <c:v>261.39999999999998</c:v>
                </c:pt>
                <c:pt idx="2615">
                  <c:v>261.5</c:v>
                </c:pt>
                <c:pt idx="2616">
                  <c:v>261.60000000000002</c:v>
                </c:pt>
                <c:pt idx="2617">
                  <c:v>261.7</c:v>
                </c:pt>
                <c:pt idx="2618">
                  <c:v>261.8</c:v>
                </c:pt>
                <c:pt idx="2619">
                  <c:v>261.89999999999998</c:v>
                </c:pt>
                <c:pt idx="2620">
                  <c:v>262</c:v>
                </c:pt>
                <c:pt idx="2621">
                  <c:v>262.10000000000002</c:v>
                </c:pt>
                <c:pt idx="2622">
                  <c:v>262.2</c:v>
                </c:pt>
                <c:pt idx="2623">
                  <c:v>262.3</c:v>
                </c:pt>
                <c:pt idx="2624">
                  <c:v>262.39999999999998</c:v>
                </c:pt>
                <c:pt idx="2625">
                  <c:v>262.5</c:v>
                </c:pt>
                <c:pt idx="2626">
                  <c:v>262.60000000000002</c:v>
                </c:pt>
                <c:pt idx="2627">
                  <c:v>262.7</c:v>
                </c:pt>
                <c:pt idx="2628">
                  <c:v>262.8</c:v>
                </c:pt>
                <c:pt idx="2629">
                  <c:v>262.89999999999998</c:v>
                </c:pt>
                <c:pt idx="2630">
                  <c:v>263</c:v>
                </c:pt>
                <c:pt idx="2631">
                  <c:v>263.10000000000002</c:v>
                </c:pt>
                <c:pt idx="2632">
                  <c:v>263.2</c:v>
                </c:pt>
                <c:pt idx="2633">
                  <c:v>263.3</c:v>
                </c:pt>
                <c:pt idx="2634">
                  <c:v>263.39999999999998</c:v>
                </c:pt>
                <c:pt idx="2635">
                  <c:v>263.5</c:v>
                </c:pt>
                <c:pt idx="2636">
                  <c:v>263.60000000000002</c:v>
                </c:pt>
                <c:pt idx="2637">
                  <c:v>263.7</c:v>
                </c:pt>
                <c:pt idx="2638">
                  <c:v>263.8</c:v>
                </c:pt>
                <c:pt idx="2639">
                  <c:v>263.89999999999998</c:v>
                </c:pt>
                <c:pt idx="2640">
                  <c:v>264</c:v>
                </c:pt>
                <c:pt idx="2641">
                  <c:v>264.10000000000002</c:v>
                </c:pt>
                <c:pt idx="2642">
                  <c:v>264.2</c:v>
                </c:pt>
                <c:pt idx="2643">
                  <c:v>264.3</c:v>
                </c:pt>
                <c:pt idx="2644">
                  <c:v>264.39999999999998</c:v>
                </c:pt>
                <c:pt idx="2645">
                  <c:v>264.5</c:v>
                </c:pt>
                <c:pt idx="2646">
                  <c:v>264.60000000000002</c:v>
                </c:pt>
                <c:pt idx="2647">
                  <c:v>264.7</c:v>
                </c:pt>
                <c:pt idx="2648">
                  <c:v>264.8</c:v>
                </c:pt>
                <c:pt idx="2649">
                  <c:v>264.89999999999998</c:v>
                </c:pt>
                <c:pt idx="2650">
                  <c:v>265</c:v>
                </c:pt>
                <c:pt idx="2651">
                  <c:v>265.10000000000002</c:v>
                </c:pt>
                <c:pt idx="2652">
                  <c:v>265.2</c:v>
                </c:pt>
                <c:pt idx="2653">
                  <c:v>265.3</c:v>
                </c:pt>
                <c:pt idx="2654">
                  <c:v>265.39999999999998</c:v>
                </c:pt>
                <c:pt idx="2655">
                  <c:v>265.5</c:v>
                </c:pt>
                <c:pt idx="2656">
                  <c:v>265.60000000000002</c:v>
                </c:pt>
                <c:pt idx="2657">
                  <c:v>265.7</c:v>
                </c:pt>
                <c:pt idx="2658">
                  <c:v>265.8</c:v>
                </c:pt>
                <c:pt idx="2659">
                  <c:v>265.89999999999998</c:v>
                </c:pt>
                <c:pt idx="2660">
                  <c:v>266</c:v>
                </c:pt>
                <c:pt idx="2661">
                  <c:v>266.10000000000002</c:v>
                </c:pt>
                <c:pt idx="2662">
                  <c:v>266.2</c:v>
                </c:pt>
                <c:pt idx="2663">
                  <c:v>266.3</c:v>
                </c:pt>
                <c:pt idx="2664">
                  <c:v>266.39999999999998</c:v>
                </c:pt>
                <c:pt idx="2665">
                  <c:v>266.5</c:v>
                </c:pt>
                <c:pt idx="2666">
                  <c:v>266.60000000000002</c:v>
                </c:pt>
                <c:pt idx="2667">
                  <c:v>266.7</c:v>
                </c:pt>
                <c:pt idx="2668">
                  <c:v>266.8</c:v>
                </c:pt>
                <c:pt idx="2669">
                  <c:v>266.89999999999998</c:v>
                </c:pt>
                <c:pt idx="2670">
                  <c:v>267</c:v>
                </c:pt>
                <c:pt idx="2671">
                  <c:v>267.10000000000002</c:v>
                </c:pt>
                <c:pt idx="2672">
                  <c:v>267.2</c:v>
                </c:pt>
                <c:pt idx="2673">
                  <c:v>267.3</c:v>
                </c:pt>
                <c:pt idx="2674">
                  <c:v>267.39999999999998</c:v>
                </c:pt>
                <c:pt idx="2675">
                  <c:v>267.5</c:v>
                </c:pt>
                <c:pt idx="2676">
                  <c:v>267.60000000000002</c:v>
                </c:pt>
                <c:pt idx="2677">
                  <c:v>267.7</c:v>
                </c:pt>
                <c:pt idx="2678">
                  <c:v>267.8</c:v>
                </c:pt>
                <c:pt idx="2679">
                  <c:v>267.89999999999998</c:v>
                </c:pt>
                <c:pt idx="2680">
                  <c:v>268</c:v>
                </c:pt>
                <c:pt idx="2681">
                  <c:v>268.10000000000002</c:v>
                </c:pt>
                <c:pt idx="2682">
                  <c:v>268.2</c:v>
                </c:pt>
                <c:pt idx="2683">
                  <c:v>268.3</c:v>
                </c:pt>
                <c:pt idx="2684">
                  <c:v>268.39999999999998</c:v>
                </c:pt>
                <c:pt idx="2685">
                  <c:v>268.5</c:v>
                </c:pt>
                <c:pt idx="2686">
                  <c:v>268.60000000000002</c:v>
                </c:pt>
                <c:pt idx="2687">
                  <c:v>268.7</c:v>
                </c:pt>
                <c:pt idx="2688">
                  <c:v>268.8</c:v>
                </c:pt>
                <c:pt idx="2689">
                  <c:v>268.89999999999998</c:v>
                </c:pt>
                <c:pt idx="2690">
                  <c:v>269</c:v>
                </c:pt>
                <c:pt idx="2691">
                  <c:v>269.10000000000002</c:v>
                </c:pt>
                <c:pt idx="2692">
                  <c:v>269.2</c:v>
                </c:pt>
                <c:pt idx="2693">
                  <c:v>269.3</c:v>
                </c:pt>
                <c:pt idx="2694">
                  <c:v>269.39999999999998</c:v>
                </c:pt>
                <c:pt idx="2695">
                  <c:v>269.5</c:v>
                </c:pt>
                <c:pt idx="2696">
                  <c:v>269.60000000000002</c:v>
                </c:pt>
                <c:pt idx="2697">
                  <c:v>269.7</c:v>
                </c:pt>
                <c:pt idx="2698">
                  <c:v>269.8</c:v>
                </c:pt>
                <c:pt idx="2699">
                  <c:v>269.89999999999998</c:v>
                </c:pt>
                <c:pt idx="2700">
                  <c:v>270</c:v>
                </c:pt>
                <c:pt idx="2701">
                  <c:v>270.10000000000002</c:v>
                </c:pt>
                <c:pt idx="2702">
                  <c:v>270.2</c:v>
                </c:pt>
                <c:pt idx="2703">
                  <c:v>270.3</c:v>
                </c:pt>
                <c:pt idx="2704">
                  <c:v>270.39999999999998</c:v>
                </c:pt>
                <c:pt idx="2705">
                  <c:v>270.5</c:v>
                </c:pt>
                <c:pt idx="2706">
                  <c:v>270.60000000000002</c:v>
                </c:pt>
                <c:pt idx="2707">
                  <c:v>270.7</c:v>
                </c:pt>
                <c:pt idx="2708">
                  <c:v>270.8</c:v>
                </c:pt>
                <c:pt idx="2709">
                  <c:v>270.89999999999998</c:v>
                </c:pt>
                <c:pt idx="2710">
                  <c:v>271</c:v>
                </c:pt>
                <c:pt idx="2711">
                  <c:v>271.10000000000002</c:v>
                </c:pt>
                <c:pt idx="2712">
                  <c:v>271.2</c:v>
                </c:pt>
                <c:pt idx="2713">
                  <c:v>271.3</c:v>
                </c:pt>
                <c:pt idx="2714">
                  <c:v>271.39999999999998</c:v>
                </c:pt>
                <c:pt idx="2715">
                  <c:v>271.5</c:v>
                </c:pt>
                <c:pt idx="2716">
                  <c:v>271.60000000000002</c:v>
                </c:pt>
                <c:pt idx="2717">
                  <c:v>271.7</c:v>
                </c:pt>
                <c:pt idx="2718">
                  <c:v>271.8</c:v>
                </c:pt>
                <c:pt idx="2719">
                  <c:v>271.89999999999998</c:v>
                </c:pt>
                <c:pt idx="2720">
                  <c:v>272</c:v>
                </c:pt>
                <c:pt idx="2721">
                  <c:v>272.10000000000002</c:v>
                </c:pt>
                <c:pt idx="2722">
                  <c:v>272.2</c:v>
                </c:pt>
                <c:pt idx="2723">
                  <c:v>272.3</c:v>
                </c:pt>
                <c:pt idx="2724">
                  <c:v>272.39999999999998</c:v>
                </c:pt>
                <c:pt idx="2725">
                  <c:v>272.5</c:v>
                </c:pt>
                <c:pt idx="2726">
                  <c:v>272.60000000000002</c:v>
                </c:pt>
                <c:pt idx="2727">
                  <c:v>272.7</c:v>
                </c:pt>
                <c:pt idx="2728">
                  <c:v>272.8</c:v>
                </c:pt>
                <c:pt idx="2729">
                  <c:v>272.89999999999998</c:v>
                </c:pt>
                <c:pt idx="2730">
                  <c:v>273</c:v>
                </c:pt>
                <c:pt idx="2731">
                  <c:v>273.10000000000002</c:v>
                </c:pt>
                <c:pt idx="2732">
                  <c:v>273.2</c:v>
                </c:pt>
                <c:pt idx="2733">
                  <c:v>273.3</c:v>
                </c:pt>
                <c:pt idx="2734">
                  <c:v>273.39999999999998</c:v>
                </c:pt>
                <c:pt idx="2735">
                  <c:v>273.5</c:v>
                </c:pt>
                <c:pt idx="2736">
                  <c:v>273.60000000000002</c:v>
                </c:pt>
                <c:pt idx="2737">
                  <c:v>273.7</c:v>
                </c:pt>
                <c:pt idx="2738">
                  <c:v>273.8</c:v>
                </c:pt>
                <c:pt idx="2739">
                  <c:v>273.89999999999998</c:v>
                </c:pt>
                <c:pt idx="2740">
                  <c:v>274</c:v>
                </c:pt>
                <c:pt idx="2741">
                  <c:v>274.10000000000002</c:v>
                </c:pt>
                <c:pt idx="2742">
                  <c:v>274.2</c:v>
                </c:pt>
                <c:pt idx="2743">
                  <c:v>274.3</c:v>
                </c:pt>
                <c:pt idx="2744">
                  <c:v>274.39999999999998</c:v>
                </c:pt>
                <c:pt idx="2745">
                  <c:v>274.5</c:v>
                </c:pt>
                <c:pt idx="2746">
                  <c:v>274.60000000000002</c:v>
                </c:pt>
                <c:pt idx="2747">
                  <c:v>274.7</c:v>
                </c:pt>
                <c:pt idx="2748">
                  <c:v>274.8</c:v>
                </c:pt>
                <c:pt idx="2749">
                  <c:v>274.89999999999998</c:v>
                </c:pt>
                <c:pt idx="2750">
                  <c:v>275</c:v>
                </c:pt>
                <c:pt idx="2751">
                  <c:v>275.10000000000002</c:v>
                </c:pt>
                <c:pt idx="2752">
                  <c:v>275.2</c:v>
                </c:pt>
                <c:pt idx="2753">
                  <c:v>275.3</c:v>
                </c:pt>
                <c:pt idx="2754">
                  <c:v>275.39999999999998</c:v>
                </c:pt>
                <c:pt idx="2755">
                  <c:v>275.5</c:v>
                </c:pt>
                <c:pt idx="2756">
                  <c:v>275.60000000000002</c:v>
                </c:pt>
                <c:pt idx="2757">
                  <c:v>275.7</c:v>
                </c:pt>
                <c:pt idx="2758">
                  <c:v>275.8</c:v>
                </c:pt>
                <c:pt idx="2759">
                  <c:v>275.89999999999998</c:v>
                </c:pt>
                <c:pt idx="2760">
                  <c:v>276</c:v>
                </c:pt>
                <c:pt idx="2761">
                  <c:v>276.10000000000002</c:v>
                </c:pt>
                <c:pt idx="2762">
                  <c:v>276.2</c:v>
                </c:pt>
                <c:pt idx="2763">
                  <c:v>276.3</c:v>
                </c:pt>
                <c:pt idx="2764">
                  <c:v>276.39999999999998</c:v>
                </c:pt>
                <c:pt idx="2765">
                  <c:v>276.5</c:v>
                </c:pt>
                <c:pt idx="2766">
                  <c:v>276.60000000000002</c:v>
                </c:pt>
                <c:pt idx="2767">
                  <c:v>276.7</c:v>
                </c:pt>
                <c:pt idx="2768">
                  <c:v>276.8</c:v>
                </c:pt>
                <c:pt idx="2769">
                  <c:v>276.89999999999998</c:v>
                </c:pt>
                <c:pt idx="2770">
                  <c:v>277</c:v>
                </c:pt>
                <c:pt idx="2771">
                  <c:v>277.10000000000002</c:v>
                </c:pt>
                <c:pt idx="2772">
                  <c:v>277.2</c:v>
                </c:pt>
                <c:pt idx="2773">
                  <c:v>277.3</c:v>
                </c:pt>
                <c:pt idx="2774">
                  <c:v>277.39999999999998</c:v>
                </c:pt>
                <c:pt idx="2775">
                  <c:v>277.5</c:v>
                </c:pt>
                <c:pt idx="2776">
                  <c:v>277.60000000000002</c:v>
                </c:pt>
                <c:pt idx="2777">
                  <c:v>277.7</c:v>
                </c:pt>
                <c:pt idx="2778">
                  <c:v>277.8</c:v>
                </c:pt>
                <c:pt idx="2779">
                  <c:v>277.89999999999998</c:v>
                </c:pt>
                <c:pt idx="2780">
                  <c:v>278</c:v>
                </c:pt>
                <c:pt idx="2781">
                  <c:v>278.10000000000002</c:v>
                </c:pt>
                <c:pt idx="2782">
                  <c:v>278.2</c:v>
                </c:pt>
                <c:pt idx="2783">
                  <c:v>278.3</c:v>
                </c:pt>
                <c:pt idx="2784">
                  <c:v>278.39999999999998</c:v>
                </c:pt>
                <c:pt idx="2785">
                  <c:v>278.5</c:v>
                </c:pt>
                <c:pt idx="2786">
                  <c:v>278.60000000000002</c:v>
                </c:pt>
                <c:pt idx="2787">
                  <c:v>278.7</c:v>
                </c:pt>
                <c:pt idx="2788">
                  <c:v>278.8</c:v>
                </c:pt>
                <c:pt idx="2789">
                  <c:v>278.89999999999998</c:v>
                </c:pt>
                <c:pt idx="2790">
                  <c:v>279</c:v>
                </c:pt>
                <c:pt idx="2791">
                  <c:v>279.10000000000002</c:v>
                </c:pt>
                <c:pt idx="2792">
                  <c:v>279.2</c:v>
                </c:pt>
                <c:pt idx="2793">
                  <c:v>279.3</c:v>
                </c:pt>
                <c:pt idx="2794">
                  <c:v>279.39999999999998</c:v>
                </c:pt>
                <c:pt idx="2795">
                  <c:v>279.5</c:v>
                </c:pt>
                <c:pt idx="2796">
                  <c:v>279.60000000000002</c:v>
                </c:pt>
                <c:pt idx="2797">
                  <c:v>279.7</c:v>
                </c:pt>
                <c:pt idx="2798">
                  <c:v>279.8</c:v>
                </c:pt>
                <c:pt idx="2799">
                  <c:v>279.89999999999998</c:v>
                </c:pt>
                <c:pt idx="2800">
                  <c:v>280</c:v>
                </c:pt>
                <c:pt idx="2801">
                  <c:v>280.10000000000002</c:v>
                </c:pt>
                <c:pt idx="2802">
                  <c:v>280.2</c:v>
                </c:pt>
                <c:pt idx="2803">
                  <c:v>280.3</c:v>
                </c:pt>
                <c:pt idx="2804">
                  <c:v>280.39999999999998</c:v>
                </c:pt>
                <c:pt idx="2805">
                  <c:v>280.5</c:v>
                </c:pt>
                <c:pt idx="2806">
                  <c:v>280.60000000000002</c:v>
                </c:pt>
                <c:pt idx="2807">
                  <c:v>280.7</c:v>
                </c:pt>
                <c:pt idx="2808">
                  <c:v>280.8</c:v>
                </c:pt>
                <c:pt idx="2809">
                  <c:v>280.89999999999998</c:v>
                </c:pt>
                <c:pt idx="2810">
                  <c:v>281</c:v>
                </c:pt>
                <c:pt idx="2811">
                  <c:v>281.10000000000002</c:v>
                </c:pt>
                <c:pt idx="2812">
                  <c:v>281.2</c:v>
                </c:pt>
                <c:pt idx="2813">
                  <c:v>281.3</c:v>
                </c:pt>
                <c:pt idx="2814">
                  <c:v>281.39999999999998</c:v>
                </c:pt>
                <c:pt idx="2815">
                  <c:v>281.5</c:v>
                </c:pt>
                <c:pt idx="2816">
                  <c:v>281.60000000000002</c:v>
                </c:pt>
                <c:pt idx="2817">
                  <c:v>281.7</c:v>
                </c:pt>
                <c:pt idx="2818">
                  <c:v>281.8</c:v>
                </c:pt>
                <c:pt idx="2819">
                  <c:v>281.89999999999998</c:v>
                </c:pt>
                <c:pt idx="2820">
                  <c:v>282</c:v>
                </c:pt>
                <c:pt idx="2821">
                  <c:v>282.10000000000002</c:v>
                </c:pt>
                <c:pt idx="2822">
                  <c:v>282.2</c:v>
                </c:pt>
                <c:pt idx="2823">
                  <c:v>282.3</c:v>
                </c:pt>
                <c:pt idx="2824">
                  <c:v>282.39999999999998</c:v>
                </c:pt>
                <c:pt idx="2825">
                  <c:v>282.5</c:v>
                </c:pt>
                <c:pt idx="2826">
                  <c:v>282.60000000000002</c:v>
                </c:pt>
                <c:pt idx="2827">
                  <c:v>282.7</c:v>
                </c:pt>
                <c:pt idx="2828">
                  <c:v>282.8</c:v>
                </c:pt>
                <c:pt idx="2829">
                  <c:v>282.89999999999998</c:v>
                </c:pt>
                <c:pt idx="2830">
                  <c:v>283</c:v>
                </c:pt>
                <c:pt idx="2831">
                  <c:v>283.10000000000002</c:v>
                </c:pt>
                <c:pt idx="2832">
                  <c:v>283.2</c:v>
                </c:pt>
                <c:pt idx="2833">
                  <c:v>283.3</c:v>
                </c:pt>
                <c:pt idx="2834">
                  <c:v>283.39999999999998</c:v>
                </c:pt>
                <c:pt idx="2835">
                  <c:v>283.5</c:v>
                </c:pt>
                <c:pt idx="2836">
                  <c:v>283.60000000000002</c:v>
                </c:pt>
                <c:pt idx="2837">
                  <c:v>283.7</c:v>
                </c:pt>
                <c:pt idx="2838">
                  <c:v>283.8</c:v>
                </c:pt>
                <c:pt idx="2839">
                  <c:v>283.89999999999998</c:v>
                </c:pt>
                <c:pt idx="2840">
                  <c:v>284</c:v>
                </c:pt>
                <c:pt idx="2841">
                  <c:v>284.10000000000002</c:v>
                </c:pt>
                <c:pt idx="2842">
                  <c:v>284.2</c:v>
                </c:pt>
                <c:pt idx="2843">
                  <c:v>284.3</c:v>
                </c:pt>
                <c:pt idx="2844">
                  <c:v>284.39999999999998</c:v>
                </c:pt>
                <c:pt idx="2845">
                  <c:v>284.5</c:v>
                </c:pt>
                <c:pt idx="2846">
                  <c:v>284.60000000000002</c:v>
                </c:pt>
                <c:pt idx="2847">
                  <c:v>284.7</c:v>
                </c:pt>
                <c:pt idx="2848">
                  <c:v>284.8</c:v>
                </c:pt>
                <c:pt idx="2849">
                  <c:v>284.89999999999998</c:v>
                </c:pt>
                <c:pt idx="2850">
                  <c:v>285</c:v>
                </c:pt>
                <c:pt idx="2851">
                  <c:v>285.10000000000002</c:v>
                </c:pt>
                <c:pt idx="2852">
                  <c:v>285.2</c:v>
                </c:pt>
                <c:pt idx="2853">
                  <c:v>285.3</c:v>
                </c:pt>
                <c:pt idx="2854">
                  <c:v>285.39999999999998</c:v>
                </c:pt>
                <c:pt idx="2855">
                  <c:v>285.5</c:v>
                </c:pt>
                <c:pt idx="2856">
                  <c:v>285.60000000000002</c:v>
                </c:pt>
                <c:pt idx="2857">
                  <c:v>285.7</c:v>
                </c:pt>
                <c:pt idx="2858">
                  <c:v>285.8</c:v>
                </c:pt>
                <c:pt idx="2859">
                  <c:v>285.89999999999998</c:v>
                </c:pt>
                <c:pt idx="2860">
                  <c:v>286</c:v>
                </c:pt>
                <c:pt idx="2861">
                  <c:v>286.10000000000002</c:v>
                </c:pt>
                <c:pt idx="2862">
                  <c:v>286.2</c:v>
                </c:pt>
                <c:pt idx="2863">
                  <c:v>286.3</c:v>
                </c:pt>
                <c:pt idx="2864">
                  <c:v>286.39999999999998</c:v>
                </c:pt>
                <c:pt idx="2865">
                  <c:v>286.5</c:v>
                </c:pt>
                <c:pt idx="2866">
                  <c:v>286.60000000000002</c:v>
                </c:pt>
                <c:pt idx="2867">
                  <c:v>286.7</c:v>
                </c:pt>
                <c:pt idx="2868">
                  <c:v>286.8</c:v>
                </c:pt>
                <c:pt idx="2869">
                  <c:v>286.89999999999998</c:v>
                </c:pt>
                <c:pt idx="2870">
                  <c:v>287</c:v>
                </c:pt>
                <c:pt idx="2871">
                  <c:v>287.10000000000002</c:v>
                </c:pt>
                <c:pt idx="2872">
                  <c:v>287.2</c:v>
                </c:pt>
                <c:pt idx="2873">
                  <c:v>287.3</c:v>
                </c:pt>
                <c:pt idx="2874">
                  <c:v>287.39999999999998</c:v>
                </c:pt>
                <c:pt idx="2875">
                  <c:v>287.5</c:v>
                </c:pt>
                <c:pt idx="2876">
                  <c:v>287.60000000000002</c:v>
                </c:pt>
                <c:pt idx="2877">
                  <c:v>287.7</c:v>
                </c:pt>
                <c:pt idx="2878">
                  <c:v>287.8</c:v>
                </c:pt>
                <c:pt idx="2879">
                  <c:v>287.89999999999998</c:v>
                </c:pt>
                <c:pt idx="2880">
                  <c:v>288</c:v>
                </c:pt>
                <c:pt idx="2881">
                  <c:v>288.10000000000002</c:v>
                </c:pt>
                <c:pt idx="2882">
                  <c:v>288.2</c:v>
                </c:pt>
                <c:pt idx="2883">
                  <c:v>288.3</c:v>
                </c:pt>
                <c:pt idx="2884">
                  <c:v>288.39999999999998</c:v>
                </c:pt>
                <c:pt idx="2885">
                  <c:v>288.5</c:v>
                </c:pt>
                <c:pt idx="2886">
                  <c:v>288.60000000000002</c:v>
                </c:pt>
                <c:pt idx="2887">
                  <c:v>288.7</c:v>
                </c:pt>
                <c:pt idx="2888">
                  <c:v>288.8</c:v>
                </c:pt>
                <c:pt idx="2889">
                  <c:v>288.89999999999998</c:v>
                </c:pt>
                <c:pt idx="2890">
                  <c:v>289</c:v>
                </c:pt>
                <c:pt idx="2891">
                  <c:v>289.10000000000002</c:v>
                </c:pt>
                <c:pt idx="2892">
                  <c:v>289.2</c:v>
                </c:pt>
                <c:pt idx="2893">
                  <c:v>289.3</c:v>
                </c:pt>
                <c:pt idx="2894">
                  <c:v>289.39999999999998</c:v>
                </c:pt>
                <c:pt idx="2895">
                  <c:v>289.5</c:v>
                </c:pt>
                <c:pt idx="2896">
                  <c:v>289.60000000000002</c:v>
                </c:pt>
                <c:pt idx="2897">
                  <c:v>289.7</c:v>
                </c:pt>
                <c:pt idx="2898">
                  <c:v>289.8</c:v>
                </c:pt>
                <c:pt idx="2899">
                  <c:v>289.89999999999998</c:v>
                </c:pt>
                <c:pt idx="2900">
                  <c:v>290</c:v>
                </c:pt>
                <c:pt idx="2901">
                  <c:v>290.10000000000002</c:v>
                </c:pt>
                <c:pt idx="2902">
                  <c:v>290.2</c:v>
                </c:pt>
                <c:pt idx="2903">
                  <c:v>290.3</c:v>
                </c:pt>
                <c:pt idx="2904">
                  <c:v>290.39999999999998</c:v>
                </c:pt>
                <c:pt idx="2905">
                  <c:v>290.5</c:v>
                </c:pt>
                <c:pt idx="2906">
                  <c:v>290.60000000000002</c:v>
                </c:pt>
                <c:pt idx="2907">
                  <c:v>290.7</c:v>
                </c:pt>
                <c:pt idx="2908">
                  <c:v>290.8</c:v>
                </c:pt>
                <c:pt idx="2909">
                  <c:v>290.89999999999998</c:v>
                </c:pt>
                <c:pt idx="2910">
                  <c:v>291</c:v>
                </c:pt>
                <c:pt idx="2911">
                  <c:v>291.10000000000002</c:v>
                </c:pt>
                <c:pt idx="2912">
                  <c:v>291.2</c:v>
                </c:pt>
                <c:pt idx="2913">
                  <c:v>291.3</c:v>
                </c:pt>
                <c:pt idx="2914">
                  <c:v>291.39999999999998</c:v>
                </c:pt>
                <c:pt idx="2915">
                  <c:v>291.5</c:v>
                </c:pt>
                <c:pt idx="2916">
                  <c:v>291.60000000000002</c:v>
                </c:pt>
                <c:pt idx="2917">
                  <c:v>291.7</c:v>
                </c:pt>
                <c:pt idx="2918">
                  <c:v>291.8</c:v>
                </c:pt>
                <c:pt idx="2919">
                  <c:v>291.89999999999998</c:v>
                </c:pt>
                <c:pt idx="2920">
                  <c:v>292</c:v>
                </c:pt>
                <c:pt idx="2921">
                  <c:v>292.10000000000002</c:v>
                </c:pt>
                <c:pt idx="2922">
                  <c:v>292.2</c:v>
                </c:pt>
                <c:pt idx="2923">
                  <c:v>292.3</c:v>
                </c:pt>
                <c:pt idx="2924">
                  <c:v>292.39999999999998</c:v>
                </c:pt>
                <c:pt idx="2925">
                  <c:v>292.5</c:v>
                </c:pt>
                <c:pt idx="2926">
                  <c:v>292.60000000000002</c:v>
                </c:pt>
                <c:pt idx="2927">
                  <c:v>292.7</c:v>
                </c:pt>
                <c:pt idx="2928">
                  <c:v>292.8</c:v>
                </c:pt>
                <c:pt idx="2929">
                  <c:v>292.89999999999998</c:v>
                </c:pt>
                <c:pt idx="2930">
                  <c:v>293</c:v>
                </c:pt>
                <c:pt idx="2931">
                  <c:v>293.10000000000002</c:v>
                </c:pt>
                <c:pt idx="2932">
                  <c:v>293.2</c:v>
                </c:pt>
                <c:pt idx="2933">
                  <c:v>293.3</c:v>
                </c:pt>
                <c:pt idx="2934">
                  <c:v>293.39999999999998</c:v>
                </c:pt>
                <c:pt idx="2935">
                  <c:v>293.5</c:v>
                </c:pt>
                <c:pt idx="2936">
                  <c:v>293.60000000000002</c:v>
                </c:pt>
                <c:pt idx="2937">
                  <c:v>293.7</c:v>
                </c:pt>
                <c:pt idx="2938">
                  <c:v>293.8</c:v>
                </c:pt>
                <c:pt idx="2939">
                  <c:v>293.89999999999998</c:v>
                </c:pt>
                <c:pt idx="2940">
                  <c:v>294</c:v>
                </c:pt>
                <c:pt idx="2941">
                  <c:v>294.10000000000002</c:v>
                </c:pt>
                <c:pt idx="2942">
                  <c:v>294.2</c:v>
                </c:pt>
                <c:pt idx="2943">
                  <c:v>294.3</c:v>
                </c:pt>
                <c:pt idx="2944">
                  <c:v>294.39999999999998</c:v>
                </c:pt>
                <c:pt idx="2945">
                  <c:v>294.5</c:v>
                </c:pt>
                <c:pt idx="2946">
                  <c:v>294.60000000000002</c:v>
                </c:pt>
                <c:pt idx="2947">
                  <c:v>294.7</c:v>
                </c:pt>
                <c:pt idx="2948">
                  <c:v>294.8</c:v>
                </c:pt>
                <c:pt idx="2949">
                  <c:v>294.89999999999998</c:v>
                </c:pt>
                <c:pt idx="2950">
                  <c:v>295</c:v>
                </c:pt>
                <c:pt idx="2951">
                  <c:v>295.10000000000002</c:v>
                </c:pt>
                <c:pt idx="2952">
                  <c:v>295.2</c:v>
                </c:pt>
                <c:pt idx="2953">
                  <c:v>295.3</c:v>
                </c:pt>
                <c:pt idx="2954">
                  <c:v>295.39999999999998</c:v>
                </c:pt>
                <c:pt idx="2955">
                  <c:v>295.5</c:v>
                </c:pt>
                <c:pt idx="2956">
                  <c:v>295.60000000000002</c:v>
                </c:pt>
                <c:pt idx="2957">
                  <c:v>295.7</c:v>
                </c:pt>
                <c:pt idx="2958">
                  <c:v>295.8</c:v>
                </c:pt>
                <c:pt idx="2959">
                  <c:v>295.89999999999998</c:v>
                </c:pt>
                <c:pt idx="2960">
                  <c:v>296</c:v>
                </c:pt>
                <c:pt idx="2961">
                  <c:v>296.10000000000002</c:v>
                </c:pt>
                <c:pt idx="2962">
                  <c:v>296.2</c:v>
                </c:pt>
                <c:pt idx="2963">
                  <c:v>296.3</c:v>
                </c:pt>
                <c:pt idx="2964">
                  <c:v>296.39999999999998</c:v>
                </c:pt>
                <c:pt idx="2965">
                  <c:v>296.5</c:v>
                </c:pt>
                <c:pt idx="2966">
                  <c:v>296.60000000000002</c:v>
                </c:pt>
                <c:pt idx="2967">
                  <c:v>296.7</c:v>
                </c:pt>
                <c:pt idx="2968">
                  <c:v>296.8</c:v>
                </c:pt>
                <c:pt idx="2969">
                  <c:v>296.89999999999998</c:v>
                </c:pt>
                <c:pt idx="2970">
                  <c:v>297</c:v>
                </c:pt>
                <c:pt idx="2971">
                  <c:v>297.10000000000002</c:v>
                </c:pt>
                <c:pt idx="2972">
                  <c:v>297.2</c:v>
                </c:pt>
                <c:pt idx="2973">
                  <c:v>297.3</c:v>
                </c:pt>
                <c:pt idx="2974">
                  <c:v>297.39999999999998</c:v>
                </c:pt>
                <c:pt idx="2975">
                  <c:v>297.5</c:v>
                </c:pt>
                <c:pt idx="2976">
                  <c:v>297.60000000000002</c:v>
                </c:pt>
                <c:pt idx="2977">
                  <c:v>297.7</c:v>
                </c:pt>
                <c:pt idx="2978">
                  <c:v>297.8</c:v>
                </c:pt>
                <c:pt idx="2979">
                  <c:v>297.89999999999998</c:v>
                </c:pt>
                <c:pt idx="2980">
                  <c:v>298</c:v>
                </c:pt>
                <c:pt idx="2981">
                  <c:v>298.10000000000002</c:v>
                </c:pt>
                <c:pt idx="2982">
                  <c:v>298.2</c:v>
                </c:pt>
                <c:pt idx="2983">
                  <c:v>298.3</c:v>
                </c:pt>
                <c:pt idx="2984">
                  <c:v>298.39999999999998</c:v>
                </c:pt>
                <c:pt idx="2985">
                  <c:v>298.5</c:v>
                </c:pt>
                <c:pt idx="2986">
                  <c:v>298.60000000000002</c:v>
                </c:pt>
                <c:pt idx="2987">
                  <c:v>298.7</c:v>
                </c:pt>
                <c:pt idx="2988">
                  <c:v>298.8</c:v>
                </c:pt>
                <c:pt idx="2989">
                  <c:v>298.89999999999998</c:v>
                </c:pt>
                <c:pt idx="2990">
                  <c:v>299</c:v>
                </c:pt>
                <c:pt idx="2991">
                  <c:v>299.10000000000002</c:v>
                </c:pt>
                <c:pt idx="2992">
                  <c:v>299.2</c:v>
                </c:pt>
                <c:pt idx="2993">
                  <c:v>299.3</c:v>
                </c:pt>
                <c:pt idx="2994">
                  <c:v>299.39999999999998</c:v>
                </c:pt>
                <c:pt idx="2995">
                  <c:v>299.5</c:v>
                </c:pt>
                <c:pt idx="2996">
                  <c:v>299.60000000000002</c:v>
                </c:pt>
                <c:pt idx="2997">
                  <c:v>299.7</c:v>
                </c:pt>
                <c:pt idx="2998">
                  <c:v>299.8</c:v>
                </c:pt>
                <c:pt idx="2999">
                  <c:v>299.89999999999998</c:v>
                </c:pt>
                <c:pt idx="3000">
                  <c:v>300</c:v>
                </c:pt>
                <c:pt idx="3001">
                  <c:v>300.10000000000002</c:v>
                </c:pt>
                <c:pt idx="3002">
                  <c:v>300.2</c:v>
                </c:pt>
                <c:pt idx="3003">
                  <c:v>300.3</c:v>
                </c:pt>
                <c:pt idx="3004">
                  <c:v>300.39999999999998</c:v>
                </c:pt>
                <c:pt idx="3005">
                  <c:v>300.5</c:v>
                </c:pt>
                <c:pt idx="3006">
                  <c:v>300.60000000000002</c:v>
                </c:pt>
                <c:pt idx="3007">
                  <c:v>300.7</c:v>
                </c:pt>
                <c:pt idx="3008">
                  <c:v>300.8</c:v>
                </c:pt>
                <c:pt idx="3009">
                  <c:v>300.89999999999998</c:v>
                </c:pt>
                <c:pt idx="3010">
                  <c:v>301</c:v>
                </c:pt>
                <c:pt idx="3011">
                  <c:v>301.10000000000002</c:v>
                </c:pt>
                <c:pt idx="3012">
                  <c:v>301.2</c:v>
                </c:pt>
                <c:pt idx="3013">
                  <c:v>301.3</c:v>
                </c:pt>
                <c:pt idx="3014">
                  <c:v>301.39999999999998</c:v>
                </c:pt>
                <c:pt idx="3015">
                  <c:v>301.5</c:v>
                </c:pt>
                <c:pt idx="3016">
                  <c:v>301.60000000000002</c:v>
                </c:pt>
                <c:pt idx="3017">
                  <c:v>301.7</c:v>
                </c:pt>
                <c:pt idx="3018">
                  <c:v>301.8</c:v>
                </c:pt>
                <c:pt idx="3019">
                  <c:v>301.89999999999998</c:v>
                </c:pt>
                <c:pt idx="3020">
                  <c:v>302</c:v>
                </c:pt>
                <c:pt idx="3021">
                  <c:v>302.10000000000002</c:v>
                </c:pt>
                <c:pt idx="3022">
                  <c:v>302.2</c:v>
                </c:pt>
                <c:pt idx="3023">
                  <c:v>302.3</c:v>
                </c:pt>
                <c:pt idx="3024">
                  <c:v>302.39999999999998</c:v>
                </c:pt>
                <c:pt idx="3025">
                  <c:v>302.5</c:v>
                </c:pt>
                <c:pt idx="3026">
                  <c:v>302.60000000000002</c:v>
                </c:pt>
                <c:pt idx="3027">
                  <c:v>302.7</c:v>
                </c:pt>
                <c:pt idx="3028">
                  <c:v>302.8</c:v>
                </c:pt>
                <c:pt idx="3029">
                  <c:v>302.89999999999998</c:v>
                </c:pt>
                <c:pt idx="3030">
                  <c:v>303</c:v>
                </c:pt>
                <c:pt idx="3031">
                  <c:v>303.10000000000002</c:v>
                </c:pt>
                <c:pt idx="3032">
                  <c:v>303.2</c:v>
                </c:pt>
                <c:pt idx="3033">
                  <c:v>303.3</c:v>
                </c:pt>
                <c:pt idx="3034">
                  <c:v>303.39999999999998</c:v>
                </c:pt>
                <c:pt idx="3035">
                  <c:v>303.5</c:v>
                </c:pt>
                <c:pt idx="3036">
                  <c:v>303.60000000000002</c:v>
                </c:pt>
                <c:pt idx="3037">
                  <c:v>303.7</c:v>
                </c:pt>
                <c:pt idx="3038">
                  <c:v>303.8</c:v>
                </c:pt>
                <c:pt idx="3039">
                  <c:v>303.89999999999998</c:v>
                </c:pt>
                <c:pt idx="3040">
                  <c:v>304</c:v>
                </c:pt>
                <c:pt idx="3041">
                  <c:v>304.10000000000002</c:v>
                </c:pt>
                <c:pt idx="3042">
                  <c:v>304.2</c:v>
                </c:pt>
                <c:pt idx="3043">
                  <c:v>304.3</c:v>
                </c:pt>
                <c:pt idx="3044">
                  <c:v>304.39999999999998</c:v>
                </c:pt>
                <c:pt idx="3045">
                  <c:v>304.5</c:v>
                </c:pt>
                <c:pt idx="3046">
                  <c:v>304.60000000000002</c:v>
                </c:pt>
                <c:pt idx="3047">
                  <c:v>304.7</c:v>
                </c:pt>
                <c:pt idx="3048">
                  <c:v>304.8</c:v>
                </c:pt>
                <c:pt idx="3049">
                  <c:v>304.89999999999998</c:v>
                </c:pt>
                <c:pt idx="3050">
                  <c:v>305</c:v>
                </c:pt>
                <c:pt idx="3051">
                  <c:v>305.10000000000002</c:v>
                </c:pt>
                <c:pt idx="3052">
                  <c:v>305.2</c:v>
                </c:pt>
                <c:pt idx="3053">
                  <c:v>305.3</c:v>
                </c:pt>
                <c:pt idx="3054">
                  <c:v>305.39999999999998</c:v>
                </c:pt>
                <c:pt idx="3055">
                  <c:v>305.5</c:v>
                </c:pt>
                <c:pt idx="3056">
                  <c:v>305.60000000000002</c:v>
                </c:pt>
                <c:pt idx="3057">
                  <c:v>305.7</c:v>
                </c:pt>
                <c:pt idx="3058">
                  <c:v>305.8</c:v>
                </c:pt>
                <c:pt idx="3059">
                  <c:v>305.89999999999998</c:v>
                </c:pt>
                <c:pt idx="3060">
                  <c:v>306</c:v>
                </c:pt>
                <c:pt idx="3061">
                  <c:v>306.10000000000002</c:v>
                </c:pt>
                <c:pt idx="3062">
                  <c:v>306.2</c:v>
                </c:pt>
                <c:pt idx="3063">
                  <c:v>306.3</c:v>
                </c:pt>
                <c:pt idx="3064">
                  <c:v>306.39999999999998</c:v>
                </c:pt>
                <c:pt idx="3065">
                  <c:v>306.5</c:v>
                </c:pt>
                <c:pt idx="3066">
                  <c:v>306.60000000000002</c:v>
                </c:pt>
                <c:pt idx="3067">
                  <c:v>306.7</c:v>
                </c:pt>
                <c:pt idx="3068">
                  <c:v>306.8</c:v>
                </c:pt>
                <c:pt idx="3069">
                  <c:v>306.89999999999998</c:v>
                </c:pt>
                <c:pt idx="3070">
                  <c:v>307</c:v>
                </c:pt>
                <c:pt idx="3071">
                  <c:v>307.10000000000002</c:v>
                </c:pt>
                <c:pt idx="3072">
                  <c:v>307.2</c:v>
                </c:pt>
                <c:pt idx="3073">
                  <c:v>307.3</c:v>
                </c:pt>
                <c:pt idx="3074">
                  <c:v>307.39999999999998</c:v>
                </c:pt>
                <c:pt idx="3075">
                  <c:v>307.5</c:v>
                </c:pt>
                <c:pt idx="3076">
                  <c:v>307.60000000000002</c:v>
                </c:pt>
                <c:pt idx="3077">
                  <c:v>307.7</c:v>
                </c:pt>
                <c:pt idx="3078">
                  <c:v>307.8</c:v>
                </c:pt>
                <c:pt idx="3079">
                  <c:v>307.89999999999998</c:v>
                </c:pt>
                <c:pt idx="3080">
                  <c:v>308</c:v>
                </c:pt>
                <c:pt idx="3081">
                  <c:v>308.10000000000002</c:v>
                </c:pt>
                <c:pt idx="3082">
                  <c:v>308.2</c:v>
                </c:pt>
                <c:pt idx="3083">
                  <c:v>308.3</c:v>
                </c:pt>
                <c:pt idx="3084">
                  <c:v>308.39999999999998</c:v>
                </c:pt>
                <c:pt idx="3085">
                  <c:v>308.5</c:v>
                </c:pt>
                <c:pt idx="3086">
                  <c:v>308.60000000000002</c:v>
                </c:pt>
                <c:pt idx="3087">
                  <c:v>308.7</c:v>
                </c:pt>
                <c:pt idx="3088">
                  <c:v>308.8</c:v>
                </c:pt>
                <c:pt idx="3089">
                  <c:v>308.89999999999998</c:v>
                </c:pt>
                <c:pt idx="3090">
                  <c:v>309</c:v>
                </c:pt>
                <c:pt idx="3091">
                  <c:v>309.10000000000002</c:v>
                </c:pt>
                <c:pt idx="3092">
                  <c:v>309.2</c:v>
                </c:pt>
                <c:pt idx="3093">
                  <c:v>309.3</c:v>
                </c:pt>
                <c:pt idx="3094">
                  <c:v>309.39999999999998</c:v>
                </c:pt>
                <c:pt idx="3095">
                  <c:v>309.5</c:v>
                </c:pt>
                <c:pt idx="3096">
                  <c:v>309.60000000000002</c:v>
                </c:pt>
                <c:pt idx="3097">
                  <c:v>309.7</c:v>
                </c:pt>
                <c:pt idx="3098">
                  <c:v>309.8</c:v>
                </c:pt>
                <c:pt idx="3099">
                  <c:v>309.89999999999998</c:v>
                </c:pt>
                <c:pt idx="3100">
                  <c:v>310</c:v>
                </c:pt>
                <c:pt idx="3101">
                  <c:v>310.10000000000002</c:v>
                </c:pt>
                <c:pt idx="3102">
                  <c:v>310.2</c:v>
                </c:pt>
                <c:pt idx="3103">
                  <c:v>310.3</c:v>
                </c:pt>
                <c:pt idx="3104">
                  <c:v>310.39999999999998</c:v>
                </c:pt>
                <c:pt idx="3105">
                  <c:v>310.5</c:v>
                </c:pt>
                <c:pt idx="3106">
                  <c:v>310.60000000000002</c:v>
                </c:pt>
                <c:pt idx="3107">
                  <c:v>310.7</c:v>
                </c:pt>
                <c:pt idx="3108">
                  <c:v>310.8</c:v>
                </c:pt>
                <c:pt idx="3109">
                  <c:v>310.89999999999998</c:v>
                </c:pt>
                <c:pt idx="3110">
                  <c:v>311</c:v>
                </c:pt>
                <c:pt idx="3111">
                  <c:v>311.10000000000002</c:v>
                </c:pt>
                <c:pt idx="3112">
                  <c:v>311.2</c:v>
                </c:pt>
                <c:pt idx="3113">
                  <c:v>311.3</c:v>
                </c:pt>
                <c:pt idx="3114">
                  <c:v>311.39999999999998</c:v>
                </c:pt>
                <c:pt idx="3115">
                  <c:v>311.5</c:v>
                </c:pt>
                <c:pt idx="3116">
                  <c:v>311.60000000000002</c:v>
                </c:pt>
                <c:pt idx="3117">
                  <c:v>311.7</c:v>
                </c:pt>
                <c:pt idx="3118">
                  <c:v>311.8</c:v>
                </c:pt>
                <c:pt idx="3119">
                  <c:v>311.89999999999998</c:v>
                </c:pt>
                <c:pt idx="3120">
                  <c:v>312</c:v>
                </c:pt>
                <c:pt idx="3121">
                  <c:v>312.10000000000002</c:v>
                </c:pt>
                <c:pt idx="3122">
                  <c:v>312.2</c:v>
                </c:pt>
                <c:pt idx="3123">
                  <c:v>312.3</c:v>
                </c:pt>
                <c:pt idx="3124">
                  <c:v>312.39999999999998</c:v>
                </c:pt>
                <c:pt idx="3125">
                  <c:v>312.5</c:v>
                </c:pt>
                <c:pt idx="3126">
                  <c:v>312.60000000000002</c:v>
                </c:pt>
                <c:pt idx="3127">
                  <c:v>312.7</c:v>
                </c:pt>
                <c:pt idx="3128">
                  <c:v>312.8</c:v>
                </c:pt>
                <c:pt idx="3129">
                  <c:v>312.89999999999998</c:v>
                </c:pt>
                <c:pt idx="3130">
                  <c:v>313</c:v>
                </c:pt>
                <c:pt idx="3131">
                  <c:v>313.10000000000002</c:v>
                </c:pt>
                <c:pt idx="3132">
                  <c:v>313.2</c:v>
                </c:pt>
                <c:pt idx="3133">
                  <c:v>313.3</c:v>
                </c:pt>
                <c:pt idx="3134">
                  <c:v>313.39999999999998</c:v>
                </c:pt>
                <c:pt idx="3135">
                  <c:v>313.5</c:v>
                </c:pt>
                <c:pt idx="3136">
                  <c:v>313.60000000000002</c:v>
                </c:pt>
                <c:pt idx="3137">
                  <c:v>313.7</c:v>
                </c:pt>
                <c:pt idx="3138">
                  <c:v>313.8</c:v>
                </c:pt>
                <c:pt idx="3139">
                  <c:v>313.89999999999998</c:v>
                </c:pt>
                <c:pt idx="3140">
                  <c:v>314</c:v>
                </c:pt>
                <c:pt idx="3141">
                  <c:v>314.10000000000002</c:v>
                </c:pt>
                <c:pt idx="3142">
                  <c:v>314.2</c:v>
                </c:pt>
                <c:pt idx="3143">
                  <c:v>314.3</c:v>
                </c:pt>
                <c:pt idx="3144">
                  <c:v>314.39999999999998</c:v>
                </c:pt>
                <c:pt idx="3145">
                  <c:v>314.5</c:v>
                </c:pt>
                <c:pt idx="3146">
                  <c:v>314.60000000000002</c:v>
                </c:pt>
                <c:pt idx="3147">
                  <c:v>314.7</c:v>
                </c:pt>
                <c:pt idx="3148">
                  <c:v>314.8</c:v>
                </c:pt>
                <c:pt idx="3149">
                  <c:v>314.89999999999998</c:v>
                </c:pt>
                <c:pt idx="3150">
                  <c:v>315</c:v>
                </c:pt>
                <c:pt idx="3151">
                  <c:v>315.10000000000002</c:v>
                </c:pt>
                <c:pt idx="3152">
                  <c:v>315.2</c:v>
                </c:pt>
                <c:pt idx="3153">
                  <c:v>315.3</c:v>
                </c:pt>
                <c:pt idx="3154">
                  <c:v>315.39999999999998</c:v>
                </c:pt>
                <c:pt idx="3155">
                  <c:v>315.5</c:v>
                </c:pt>
                <c:pt idx="3156">
                  <c:v>315.60000000000002</c:v>
                </c:pt>
                <c:pt idx="3157">
                  <c:v>315.7</c:v>
                </c:pt>
                <c:pt idx="3158">
                  <c:v>315.8</c:v>
                </c:pt>
                <c:pt idx="3159">
                  <c:v>315.89999999999998</c:v>
                </c:pt>
                <c:pt idx="3160">
                  <c:v>316</c:v>
                </c:pt>
                <c:pt idx="3161">
                  <c:v>316.10000000000002</c:v>
                </c:pt>
                <c:pt idx="3162">
                  <c:v>316.2</c:v>
                </c:pt>
                <c:pt idx="3163">
                  <c:v>316.3</c:v>
                </c:pt>
                <c:pt idx="3164">
                  <c:v>316.39999999999998</c:v>
                </c:pt>
                <c:pt idx="3165">
                  <c:v>316.5</c:v>
                </c:pt>
                <c:pt idx="3166">
                  <c:v>316.60000000000002</c:v>
                </c:pt>
                <c:pt idx="3167">
                  <c:v>316.7</c:v>
                </c:pt>
                <c:pt idx="3168">
                  <c:v>316.8</c:v>
                </c:pt>
                <c:pt idx="3169">
                  <c:v>316.89999999999998</c:v>
                </c:pt>
                <c:pt idx="3170">
                  <c:v>317</c:v>
                </c:pt>
                <c:pt idx="3171">
                  <c:v>317.10000000000002</c:v>
                </c:pt>
                <c:pt idx="3172">
                  <c:v>317.2</c:v>
                </c:pt>
                <c:pt idx="3173">
                  <c:v>317.3</c:v>
                </c:pt>
                <c:pt idx="3174">
                  <c:v>317.39999999999998</c:v>
                </c:pt>
                <c:pt idx="3175">
                  <c:v>317.5</c:v>
                </c:pt>
                <c:pt idx="3176">
                  <c:v>317.60000000000002</c:v>
                </c:pt>
                <c:pt idx="3177">
                  <c:v>317.7</c:v>
                </c:pt>
                <c:pt idx="3178">
                  <c:v>317.8</c:v>
                </c:pt>
                <c:pt idx="3179">
                  <c:v>317.89999999999998</c:v>
                </c:pt>
                <c:pt idx="3180">
                  <c:v>318</c:v>
                </c:pt>
                <c:pt idx="3181">
                  <c:v>318.10000000000002</c:v>
                </c:pt>
                <c:pt idx="3182">
                  <c:v>318.2</c:v>
                </c:pt>
                <c:pt idx="3183">
                  <c:v>318.3</c:v>
                </c:pt>
                <c:pt idx="3184">
                  <c:v>318.39999999999998</c:v>
                </c:pt>
                <c:pt idx="3185">
                  <c:v>318.5</c:v>
                </c:pt>
                <c:pt idx="3186">
                  <c:v>318.60000000000002</c:v>
                </c:pt>
                <c:pt idx="3187">
                  <c:v>318.7</c:v>
                </c:pt>
                <c:pt idx="3188">
                  <c:v>318.8</c:v>
                </c:pt>
                <c:pt idx="3189">
                  <c:v>318.89999999999998</c:v>
                </c:pt>
                <c:pt idx="3190">
                  <c:v>319</c:v>
                </c:pt>
                <c:pt idx="3191">
                  <c:v>319.10000000000002</c:v>
                </c:pt>
                <c:pt idx="3192">
                  <c:v>319.2</c:v>
                </c:pt>
                <c:pt idx="3193">
                  <c:v>319.3</c:v>
                </c:pt>
                <c:pt idx="3194">
                  <c:v>319.39999999999998</c:v>
                </c:pt>
                <c:pt idx="3195">
                  <c:v>319.5</c:v>
                </c:pt>
                <c:pt idx="3196">
                  <c:v>319.60000000000002</c:v>
                </c:pt>
                <c:pt idx="3197">
                  <c:v>319.7</c:v>
                </c:pt>
                <c:pt idx="3198">
                  <c:v>319.8</c:v>
                </c:pt>
                <c:pt idx="3199">
                  <c:v>319.89999999999998</c:v>
                </c:pt>
                <c:pt idx="3200">
                  <c:v>320</c:v>
                </c:pt>
                <c:pt idx="3201">
                  <c:v>320.10000000000002</c:v>
                </c:pt>
                <c:pt idx="3202">
                  <c:v>320.2</c:v>
                </c:pt>
                <c:pt idx="3203">
                  <c:v>320.3</c:v>
                </c:pt>
                <c:pt idx="3204">
                  <c:v>320.39999999999998</c:v>
                </c:pt>
                <c:pt idx="3205">
                  <c:v>320.5</c:v>
                </c:pt>
                <c:pt idx="3206">
                  <c:v>320.60000000000002</c:v>
                </c:pt>
                <c:pt idx="3207">
                  <c:v>320.7</c:v>
                </c:pt>
                <c:pt idx="3208">
                  <c:v>320.8</c:v>
                </c:pt>
                <c:pt idx="3209">
                  <c:v>320.89999999999998</c:v>
                </c:pt>
                <c:pt idx="3210">
                  <c:v>321</c:v>
                </c:pt>
                <c:pt idx="3211">
                  <c:v>321.10000000000002</c:v>
                </c:pt>
                <c:pt idx="3212">
                  <c:v>321.2</c:v>
                </c:pt>
                <c:pt idx="3213">
                  <c:v>321.3</c:v>
                </c:pt>
                <c:pt idx="3214">
                  <c:v>321.39999999999998</c:v>
                </c:pt>
                <c:pt idx="3215">
                  <c:v>321.5</c:v>
                </c:pt>
                <c:pt idx="3216">
                  <c:v>321.60000000000002</c:v>
                </c:pt>
                <c:pt idx="3217">
                  <c:v>321.7</c:v>
                </c:pt>
                <c:pt idx="3218">
                  <c:v>321.8</c:v>
                </c:pt>
                <c:pt idx="3219">
                  <c:v>321.89999999999998</c:v>
                </c:pt>
                <c:pt idx="3220">
                  <c:v>322</c:v>
                </c:pt>
                <c:pt idx="3221">
                  <c:v>322.10000000000002</c:v>
                </c:pt>
                <c:pt idx="3222">
                  <c:v>322.2</c:v>
                </c:pt>
                <c:pt idx="3223">
                  <c:v>322.3</c:v>
                </c:pt>
                <c:pt idx="3224">
                  <c:v>322.39999999999998</c:v>
                </c:pt>
                <c:pt idx="3225">
                  <c:v>322.5</c:v>
                </c:pt>
                <c:pt idx="3226">
                  <c:v>322.60000000000002</c:v>
                </c:pt>
                <c:pt idx="3227">
                  <c:v>322.7</c:v>
                </c:pt>
                <c:pt idx="3228">
                  <c:v>322.8</c:v>
                </c:pt>
                <c:pt idx="3229">
                  <c:v>322.89999999999998</c:v>
                </c:pt>
                <c:pt idx="3230">
                  <c:v>323</c:v>
                </c:pt>
                <c:pt idx="3231">
                  <c:v>323.10000000000002</c:v>
                </c:pt>
                <c:pt idx="3232">
                  <c:v>323.2</c:v>
                </c:pt>
                <c:pt idx="3233">
                  <c:v>323.3</c:v>
                </c:pt>
                <c:pt idx="3234">
                  <c:v>323.39999999999998</c:v>
                </c:pt>
                <c:pt idx="3235">
                  <c:v>323.5</c:v>
                </c:pt>
                <c:pt idx="3236">
                  <c:v>323.60000000000002</c:v>
                </c:pt>
                <c:pt idx="3237">
                  <c:v>323.7</c:v>
                </c:pt>
                <c:pt idx="3238">
                  <c:v>323.8</c:v>
                </c:pt>
                <c:pt idx="3239">
                  <c:v>323.89999999999998</c:v>
                </c:pt>
                <c:pt idx="3240">
                  <c:v>324</c:v>
                </c:pt>
                <c:pt idx="3241">
                  <c:v>324.10000000000002</c:v>
                </c:pt>
                <c:pt idx="3242">
                  <c:v>324.2</c:v>
                </c:pt>
                <c:pt idx="3243">
                  <c:v>324.3</c:v>
                </c:pt>
                <c:pt idx="3244">
                  <c:v>324.39999999999998</c:v>
                </c:pt>
                <c:pt idx="3245">
                  <c:v>324.5</c:v>
                </c:pt>
                <c:pt idx="3246">
                  <c:v>324.60000000000002</c:v>
                </c:pt>
                <c:pt idx="3247">
                  <c:v>324.7</c:v>
                </c:pt>
                <c:pt idx="3248">
                  <c:v>324.8</c:v>
                </c:pt>
                <c:pt idx="3249">
                  <c:v>324.89999999999998</c:v>
                </c:pt>
                <c:pt idx="3250">
                  <c:v>325</c:v>
                </c:pt>
                <c:pt idx="3251">
                  <c:v>325.10000000000002</c:v>
                </c:pt>
                <c:pt idx="3252">
                  <c:v>325.2</c:v>
                </c:pt>
                <c:pt idx="3253">
                  <c:v>325.3</c:v>
                </c:pt>
                <c:pt idx="3254">
                  <c:v>325.39999999999998</c:v>
                </c:pt>
                <c:pt idx="3255">
                  <c:v>325.5</c:v>
                </c:pt>
                <c:pt idx="3256">
                  <c:v>325.60000000000002</c:v>
                </c:pt>
                <c:pt idx="3257">
                  <c:v>325.7</c:v>
                </c:pt>
                <c:pt idx="3258">
                  <c:v>325.8</c:v>
                </c:pt>
                <c:pt idx="3259">
                  <c:v>325.89999999999998</c:v>
                </c:pt>
                <c:pt idx="3260">
                  <c:v>326</c:v>
                </c:pt>
                <c:pt idx="3261">
                  <c:v>326.10000000000002</c:v>
                </c:pt>
                <c:pt idx="3262">
                  <c:v>326.2</c:v>
                </c:pt>
                <c:pt idx="3263">
                  <c:v>326.3</c:v>
                </c:pt>
                <c:pt idx="3264">
                  <c:v>326.39999999999998</c:v>
                </c:pt>
                <c:pt idx="3265">
                  <c:v>326.5</c:v>
                </c:pt>
                <c:pt idx="3266">
                  <c:v>326.60000000000002</c:v>
                </c:pt>
                <c:pt idx="3267">
                  <c:v>326.7</c:v>
                </c:pt>
                <c:pt idx="3268">
                  <c:v>326.8</c:v>
                </c:pt>
                <c:pt idx="3269">
                  <c:v>326.89999999999998</c:v>
                </c:pt>
                <c:pt idx="3270">
                  <c:v>327</c:v>
                </c:pt>
                <c:pt idx="3271">
                  <c:v>327.10000000000002</c:v>
                </c:pt>
                <c:pt idx="3272">
                  <c:v>327.2</c:v>
                </c:pt>
                <c:pt idx="3273">
                  <c:v>327.3</c:v>
                </c:pt>
                <c:pt idx="3274">
                  <c:v>327.39999999999998</c:v>
                </c:pt>
                <c:pt idx="3275">
                  <c:v>327.5</c:v>
                </c:pt>
                <c:pt idx="3276">
                  <c:v>327.60000000000002</c:v>
                </c:pt>
                <c:pt idx="3277">
                  <c:v>327.7</c:v>
                </c:pt>
                <c:pt idx="3278">
                  <c:v>327.8</c:v>
                </c:pt>
                <c:pt idx="3279">
                  <c:v>327.9</c:v>
                </c:pt>
                <c:pt idx="3280">
                  <c:v>328</c:v>
                </c:pt>
                <c:pt idx="3281">
                  <c:v>328.1</c:v>
                </c:pt>
                <c:pt idx="3282">
                  <c:v>328.2</c:v>
                </c:pt>
                <c:pt idx="3283">
                  <c:v>328.3</c:v>
                </c:pt>
                <c:pt idx="3284">
                  <c:v>328.4</c:v>
                </c:pt>
                <c:pt idx="3285">
                  <c:v>328.5</c:v>
                </c:pt>
                <c:pt idx="3286">
                  <c:v>328.6</c:v>
                </c:pt>
                <c:pt idx="3287">
                  <c:v>328.7</c:v>
                </c:pt>
                <c:pt idx="3288">
                  <c:v>328.8</c:v>
                </c:pt>
                <c:pt idx="3289">
                  <c:v>328.9</c:v>
                </c:pt>
                <c:pt idx="3290">
                  <c:v>329</c:v>
                </c:pt>
                <c:pt idx="3291">
                  <c:v>329.1</c:v>
                </c:pt>
                <c:pt idx="3292">
                  <c:v>329.2</c:v>
                </c:pt>
                <c:pt idx="3293">
                  <c:v>329.3</c:v>
                </c:pt>
                <c:pt idx="3294">
                  <c:v>329.4</c:v>
                </c:pt>
                <c:pt idx="3295">
                  <c:v>329.5</c:v>
                </c:pt>
                <c:pt idx="3296">
                  <c:v>329.6</c:v>
                </c:pt>
                <c:pt idx="3297">
                  <c:v>329.7</c:v>
                </c:pt>
                <c:pt idx="3298">
                  <c:v>329.8</c:v>
                </c:pt>
                <c:pt idx="3299">
                  <c:v>329.9</c:v>
                </c:pt>
                <c:pt idx="3300">
                  <c:v>330</c:v>
                </c:pt>
                <c:pt idx="3301">
                  <c:v>330.1</c:v>
                </c:pt>
                <c:pt idx="3302">
                  <c:v>330.2</c:v>
                </c:pt>
                <c:pt idx="3303">
                  <c:v>330.3</c:v>
                </c:pt>
                <c:pt idx="3304">
                  <c:v>330.4</c:v>
                </c:pt>
                <c:pt idx="3305">
                  <c:v>330.5</c:v>
                </c:pt>
                <c:pt idx="3306">
                  <c:v>330.6</c:v>
                </c:pt>
                <c:pt idx="3307">
                  <c:v>330.7</c:v>
                </c:pt>
                <c:pt idx="3308">
                  <c:v>330.8</c:v>
                </c:pt>
                <c:pt idx="3309">
                  <c:v>330.9</c:v>
                </c:pt>
                <c:pt idx="3310">
                  <c:v>331</c:v>
                </c:pt>
                <c:pt idx="3311">
                  <c:v>331.1</c:v>
                </c:pt>
                <c:pt idx="3312">
                  <c:v>331.2</c:v>
                </c:pt>
                <c:pt idx="3313">
                  <c:v>331.3</c:v>
                </c:pt>
                <c:pt idx="3314">
                  <c:v>331.4</c:v>
                </c:pt>
                <c:pt idx="3315">
                  <c:v>331.5</c:v>
                </c:pt>
                <c:pt idx="3316">
                  <c:v>331.6</c:v>
                </c:pt>
                <c:pt idx="3317">
                  <c:v>331.7</c:v>
                </c:pt>
                <c:pt idx="3318">
                  <c:v>331.8</c:v>
                </c:pt>
                <c:pt idx="3319">
                  <c:v>331.9</c:v>
                </c:pt>
                <c:pt idx="3320">
                  <c:v>332</c:v>
                </c:pt>
                <c:pt idx="3321">
                  <c:v>332.1</c:v>
                </c:pt>
                <c:pt idx="3322">
                  <c:v>332.2</c:v>
                </c:pt>
                <c:pt idx="3323">
                  <c:v>332.3</c:v>
                </c:pt>
                <c:pt idx="3324">
                  <c:v>332.4</c:v>
                </c:pt>
                <c:pt idx="3325">
                  <c:v>332.5</c:v>
                </c:pt>
                <c:pt idx="3326">
                  <c:v>332.6</c:v>
                </c:pt>
                <c:pt idx="3327">
                  <c:v>332.7</c:v>
                </c:pt>
                <c:pt idx="3328">
                  <c:v>332.8</c:v>
                </c:pt>
                <c:pt idx="3329">
                  <c:v>332.9</c:v>
                </c:pt>
                <c:pt idx="3330">
                  <c:v>333</c:v>
                </c:pt>
                <c:pt idx="3331">
                  <c:v>333.1</c:v>
                </c:pt>
                <c:pt idx="3332">
                  <c:v>333.2</c:v>
                </c:pt>
                <c:pt idx="3333">
                  <c:v>333.3</c:v>
                </c:pt>
                <c:pt idx="3334">
                  <c:v>333.4</c:v>
                </c:pt>
                <c:pt idx="3335">
                  <c:v>333.5</c:v>
                </c:pt>
                <c:pt idx="3336">
                  <c:v>333.6</c:v>
                </c:pt>
                <c:pt idx="3337">
                  <c:v>333.7</c:v>
                </c:pt>
                <c:pt idx="3338">
                  <c:v>333.8</c:v>
                </c:pt>
                <c:pt idx="3339">
                  <c:v>333.9</c:v>
                </c:pt>
                <c:pt idx="3340">
                  <c:v>334</c:v>
                </c:pt>
                <c:pt idx="3341">
                  <c:v>334.1</c:v>
                </c:pt>
                <c:pt idx="3342">
                  <c:v>334.2</c:v>
                </c:pt>
                <c:pt idx="3343">
                  <c:v>334.3</c:v>
                </c:pt>
                <c:pt idx="3344">
                  <c:v>334.4</c:v>
                </c:pt>
                <c:pt idx="3345">
                  <c:v>334.5</c:v>
                </c:pt>
                <c:pt idx="3346">
                  <c:v>334.6</c:v>
                </c:pt>
                <c:pt idx="3347">
                  <c:v>334.7</c:v>
                </c:pt>
                <c:pt idx="3348">
                  <c:v>334.8</c:v>
                </c:pt>
                <c:pt idx="3349">
                  <c:v>334.9</c:v>
                </c:pt>
                <c:pt idx="3350">
                  <c:v>335</c:v>
                </c:pt>
                <c:pt idx="3351">
                  <c:v>335.1</c:v>
                </c:pt>
                <c:pt idx="3352">
                  <c:v>335.2</c:v>
                </c:pt>
                <c:pt idx="3353">
                  <c:v>335.3</c:v>
                </c:pt>
                <c:pt idx="3354">
                  <c:v>335.4</c:v>
                </c:pt>
                <c:pt idx="3355">
                  <c:v>335.5</c:v>
                </c:pt>
                <c:pt idx="3356">
                  <c:v>335.6</c:v>
                </c:pt>
                <c:pt idx="3357">
                  <c:v>335.7</c:v>
                </c:pt>
                <c:pt idx="3358">
                  <c:v>335.8</c:v>
                </c:pt>
                <c:pt idx="3359">
                  <c:v>335.9</c:v>
                </c:pt>
                <c:pt idx="3360">
                  <c:v>336</c:v>
                </c:pt>
                <c:pt idx="3361">
                  <c:v>336.1</c:v>
                </c:pt>
                <c:pt idx="3362">
                  <c:v>336.2</c:v>
                </c:pt>
                <c:pt idx="3363">
                  <c:v>336.3</c:v>
                </c:pt>
                <c:pt idx="3364">
                  <c:v>336.4</c:v>
                </c:pt>
                <c:pt idx="3365">
                  <c:v>336.5</c:v>
                </c:pt>
                <c:pt idx="3366">
                  <c:v>336.6</c:v>
                </c:pt>
                <c:pt idx="3367">
                  <c:v>336.7</c:v>
                </c:pt>
                <c:pt idx="3368">
                  <c:v>336.8</c:v>
                </c:pt>
                <c:pt idx="3369">
                  <c:v>336.9</c:v>
                </c:pt>
                <c:pt idx="3370">
                  <c:v>337</c:v>
                </c:pt>
                <c:pt idx="3371">
                  <c:v>337.1</c:v>
                </c:pt>
                <c:pt idx="3372">
                  <c:v>337.2</c:v>
                </c:pt>
                <c:pt idx="3373">
                  <c:v>337.3</c:v>
                </c:pt>
                <c:pt idx="3374">
                  <c:v>337.4</c:v>
                </c:pt>
                <c:pt idx="3375">
                  <c:v>337.5</c:v>
                </c:pt>
                <c:pt idx="3376">
                  <c:v>337.6</c:v>
                </c:pt>
                <c:pt idx="3377">
                  <c:v>337.7</c:v>
                </c:pt>
                <c:pt idx="3378">
                  <c:v>337.8</c:v>
                </c:pt>
                <c:pt idx="3379">
                  <c:v>337.9</c:v>
                </c:pt>
                <c:pt idx="3380">
                  <c:v>338</c:v>
                </c:pt>
                <c:pt idx="3381">
                  <c:v>338.1</c:v>
                </c:pt>
                <c:pt idx="3382">
                  <c:v>338.2</c:v>
                </c:pt>
                <c:pt idx="3383">
                  <c:v>338.3</c:v>
                </c:pt>
                <c:pt idx="3384">
                  <c:v>338.4</c:v>
                </c:pt>
                <c:pt idx="3385">
                  <c:v>338.5</c:v>
                </c:pt>
                <c:pt idx="3386">
                  <c:v>338.6</c:v>
                </c:pt>
                <c:pt idx="3387">
                  <c:v>338.7</c:v>
                </c:pt>
                <c:pt idx="3388">
                  <c:v>338.8</c:v>
                </c:pt>
                <c:pt idx="3389">
                  <c:v>338.9</c:v>
                </c:pt>
                <c:pt idx="3390">
                  <c:v>339</c:v>
                </c:pt>
                <c:pt idx="3391">
                  <c:v>339.1</c:v>
                </c:pt>
                <c:pt idx="3392">
                  <c:v>339.2</c:v>
                </c:pt>
                <c:pt idx="3393">
                  <c:v>339.3</c:v>
                </c:pt>
                <c:pt idx="3394">
                  <c:v>339.4</c:v>
                </c:pt>
                <c:pt idx="3395">
                  <c:v>339.5</c:v>
                </c:pt>
                <c:pt idx="3396">
                  <c:v>339.6</c:v>
                </c:pt>
                <c:pt idx="3397">
                  <c:v>339.7</c:v>
                </c:pt>
                <c:pt idx="3398">
                  <c:v>339.8</c:v>
                </c:pt>
                <c:pt idx="3399">
                  <c:v>339.9</c:v>
                </c:pt>
                <c:pt idx="3400">
                  <c:v>340</c:v>
                </c:pt>
                <c:pt idx="3401">
                  <c:v>340.1</c:v>
                </c:pt>
                <c:pt idx="3402">
                  <c:v>340.2</c:v>
                </c:pt>
                <c:pt idx="3403">
                  <c:v>340.3</c:v>
                </c:pt>
                <c:pt idx="3404">
                  <c:v>340.4</c:v>
                </c:pt>
                <c:pt idx="3405">
                  <c:v>340.5</c:v>
                </c:pt>
                <c:pt idx="3406">
                  <c:v>340.6</c:v>
                </c:pt>
                <c:pt idx="3407">
                  <c:v>340.7</c:v>
                </c:pt>
                <c:pt idx="3408">
                  <c:v>340.8</c:v>
                </c:pt>
                <c:pt idx="3409">
                  <c:v>340.9</c:v>
                </c:pt>
                <c:pt idx="3410">
                  <c:v>341</c:v>
                </c:pt>
                <c:pt idx="3411">
                  <c:v>341.1</c:v>
                </c:pt>
                <c:pt idx="3412">
                  <c:v>341.2</c:v>
                </c:pt>
                <c:pt idx="3413">
                  <c:v>341.3</c:v>
                </c:pt>
                <c:pt idx="3414">
                  <c:v>341.4</c:v>
                </c:pt>
                <c:pt idx="3415">
                  <c:v>341.5</c:v>
                </c:pt>
                <c:pt idx="3416">
                  <c:v>341.6</c:v>
                </c:pt>
                <c:pt idx="3417">
                  <c:v>341.7</c:v>
                </c:pt>
                <c:pt idx="3418">
                  <c:v>341.8</c:v>
                </c:pt>
                <c:pt idx="3419">
                  <c:v>341.9</c:v>
                </c:pt>
                <c:pt idx="3420">
                  <c:v>342</c:v>
                </c:pt>
                <c:pt idx="3421">
                  <c:v>342.1</c:v>
                </c:pt>
                <c:pt idx="3422">
                  <c:v>342.2</c:v>
                </c:pt>
                <c:pt idx="3423">
                  <c:v>342.3</c:v>
                </c:pt>
                <c:pt idx="3424">
                  <c:v>342.4</c:v>
                </c:pt>
                <c:pt idx="3425">
                  <c:v>342.5</c:v>
                </c:pt>
                <c:pt idx="3426">
                  <c:v>342.6</c:v>
                </c:pt>
                <c:pt idx="3427">
                  <c:v>342.7</c:v>
                </c:pt>
                <c:pt idx="3428">
                  <c:v>342.8</c:v>
                </c:pt>
                <c:pt idx="3429">
                  <c:v>342.9</c:v>
                </c:pt>
                <c:pt idx="3430">
                  <c:v>343</c:v>
                </c:pt>
                <c:pt idx="3431">
                  <c:v>343.1</c:v>
                </c:pt>
                <c:pt idx="3432">
                  <c:v>343.2</c:v>
                </c:pt>
                <c:pt idx="3433">
                  <c:v>343.3</c:v>
                </c:pt>
                <c:pt idx="3434">
                  <c:v>343.4</c:v>
                </c:pt>
                <c:pt idx="3435">
                  <c:v>343.5</c:v>
                </c:pt>
                <c:pt idx="3436">
                  <c:v>343.6</c:v>
                </c:pt>
                <c:pt idx="3437">
                  <c:v>343.7</c:v>
                </c:pt>
                <c:pt idx="3438">
                  <c:v>343.8</c:v>
                </c:pt>
                <c:pt idx="3439">
                  <c:v>343.9</c:v>
                </c:pt>
                <c:pt idx="3440">
                  <c:v>344</c:v>
                </c:pt>
                <c:pt idx="3441">
                  <c:v>344.1</c:v>
                </c:pt>
                <c:pt idx="3442">
                  <c:v>344.2</c:v>
                </c:pt>
                <c:pt idx="3443">
                  <c:v>344.3</c:v>
                </c:pt>
                <c:pt idx="3444">
                  <c:v>344.4</c:v>
                </c:pt>
                <c:pt idx="3445">
                  <c:v>344.5</c:v>
                </c:pt>
                <c:pt idx="3446">
                  <c:v>344.6</c:v>
                </c:pt>
                <c:pt idx="3447">
                  <c:v>344.7</c:v>
                </c:pt>
                <c:pt idx="3448">
                  <c:v>344.8</c:v>
                </c:pt>
                <c:pt idx="3449">
                  <c:v>344.9</c:v>
                </c:pt>
                <c:pt idx="3450">
                  <c:v>345</c:v>
                </c:pt>
                <c:pt idx="3451">
                  <c:v>345.1</c:v>
                </c:pt>
                <c:pt idx="3452">
                  <c:v>345.2</c:v>
                </c:pt>
                <c:pt idx="3453">
                  <c:v>345.3</c:v>
                </c:pt>
                <c:pt idx="3454">
                  <c:v>345.4</c:v>
                </c:pt>
                <c:pt idx="3455">
                  <c:v>345.5</c:v>
                </c:pt>
                <c:pt idx="3456">
                  <c:v>345.6</c:v>
                </c:pt>
                <c:pt idx="3457">
                  <c:v>345.7</c:v>
                </c:pt>
                <c:pt idx="3458">
                  <c:v>345.8</c:v>
                </c:pt>
                <c:pt idx="3459">
                  <c:v>345.9</c:v>
                </c:pt>
                <c:pt idx="3460">
                  <c:v>346</c:v>
                </c:pt>
                <c:pt idx="3461">
                  <c:v>346.1</c:v>
                </c:pt>
                <c:pt idx="3462">
                  <c:v>346.2</c:v>
                </c:pt>
                <c:pt idx="3463">
                  <c:v>346.3</c:v>
                </c:pt>
                <c:pt idx="3464">
                  <c:v>346.4</c:v>
                </c:pt>
                <c:pt idx="3465">
                  <c:v>346.5</c:v>
                </c:pt>
                <c:pt idx="3466">
                  <c:v>346.6</c:v>
                </c:pt>
                <c:pt idx="3467">
                  <c:v>346.7</c:v>
                </c:pt>
                <c:pt idx="3468">
                  <c:v>346.8</c:v>
                </c:pt>
                <c:pt idx="3469">
                  <c:v>346.9</c:v>
                </c:pt>
                <c:pt idx="3470">
                  <c:v>347</c:v>
                </c:pt>
                <c:pt idx="3471">
                  <c:v>347.1</c:v>
                </c:pt>
                <c:pt idx="3472">
                  <c:v>347.2</c:v>
                </c:pt>
                <c:pt idx="3473">
                  <c:v>347.3</c:v>
                </c:pt>
                <c:pt idx="3474">
                  <c:v>347.4</c:v>
                </c:pt>
                <c:pt idx="3475">
                  <c:v>347.5</c:v>
                </c:pt>
                <c:pt idx="3476">
                  <c:v>347.6</c:v>
                </c:pt>
                <c:pt idx="3477">
                  <c:v>347.7</c:v>
                </c:pt>
                <c:pt idx="3478">
                  <c:v>347.8</c:v>
                </c:pt>
                <c:pt idx="3479">
                  <c:v>347.9</c:v>
                </c:pt>
                <c:pt idx="3480">
                  <c:v>348</c:v>
                </c:pt>
                <c:pt idx="3481">
                  <c:v>348.1</c:v>
                </c:pt>
                <c:pt idx="3482">
                  <c:v>348.2</c:v>
                </c:pt>
                <c:pt idx="3483">
                  <c:v>348.3</c:v>
                </c:pt>
                <c:pt idx="3484">
                  <c:v>348.4</c:v>
                </c:pt>
                <c:pt idx="3485">
                  <c:v>348.5</c:v>
                </c:pt>
                <c:pt idx="3486">
                  <c:v>348.6</c:v>
                </c:pt>
                <c:pt idx="3487">
                  <c:v>348.7</c:v>
                </c:pt>
                <c:pt idx="3488">
                  <c:v>348.8</c:v>
                </c:pt>
                <c:pt idx="3489">
                  <c:v>348.9</c:v>
                </c:pt>
                <c:pt idx="3490">
                  <c:v>349</c:v>
                </c:pt>
                <c:pt idx="3491">
                  <c:v>349.1</c:v>
                </c:pt>
                <c:pt idx="3492">
                  <c:v>349.2</c:v>
                </c:pt>
                <c:pt idx="3493">
                  <c:v>349.3</c:v>
                </c:pt>
                <c:pt idx="3494">
                  <c:v>349.4</c:v>
                </c:pt>
                <c:pt idx="3495">
                  <c:v>349.5</c:v>
                </c:pt>
                <c:pt idx="3496">
                  <c:v>349.6</c:v>
                </c:pt>
                <c:pt idx="3497">
                  <c:v>349.7</c:v>
                </c:pt>
                <c:pt idx="3498">
                  <c:v>349.8</c:v>
                </c:pt>
                <c:pt idx="3499">
                  <c:v>349.9</c:v>
                </c:pt>
                <c:pt idx="3500">
                  <c:v>350</c:v>
                </c:pt>
                <c:pt idx="3501">
                  <c:v>350.1</c:v>
                </c:pt>
                <c:pt idx="3502">
                  <c:v>350.2</c:v>
                </c:pt>
                <c:pt idx="3503">
                  <c:v>350.3</c:v>
                </c:pt>
                <c:pt idx="3504">
                  <c:v>350.4</c:v>
                </c:pt>
                <c:pt idx="3505">
                  <c:v>350.5</c:v>
                </c:pt>
                <c:pt idx="3506">
                  <c:v>350.6</c:v>
                </c:pt>
                <c:pt idx="3507">
                  <c:v>350.7</c:v>
                </c:pt>
                <c:pt idx="3508">
                  <c:v>350.8</c:v>
                </c:pt>
                <c:pt idx="3509">
                  <c:v>350.9</c:v>
                </c:pt>
                <c:pt idx="3510">
                  <c:v>351</c:v>
                </c:pt>
                <c:pt idx="3511">
                  <c:v>351.1</c:v>
                </c:pt>
                <c:pt idx="3512">
                  <c:v>351.2</c:v>
                </c:pt>
                <c:pt idx="3513">
                  <c:v>351.3</c:v>
                </c:pt>
                <c:pt idx="3514">
                  <c:v>351.4</c:v>
                </c:pt>
                <c:pt idx="3515">
                  <c:v>351.5</c:v>
                </c:pt>
                <c:pt idx="3516">
                  <c:v>351.6</c:v>
                </c:pt>
                <c:pt idx="3517">
                  <c:v>351.7</c:v>
                </c:pt>
                <c:pt idx="3518">
                  <c:v>351.8</c:v>
                </c:pt>
                <c:pt idx="3519">
                  <c:v>351.9</c:v>
                </c:pt>
                <c:pt idx="3520">
                  <c:v>352</c:v>
                </c:pt>
                <c:pt idx="3521">
                  <c:v>352.1</c:v>
                </c:pt>
                <c:pt idx="3522">
                  <c:v>352.2</c:v>
                </c:pt>
                <c:pt idx="3523">
                  <c:v>352.3</c:v>
                </c:pt>
                <c:pt idx="3524">
                  <c:v>352.4</c:v>
                </c:pt>
                <c:pt idx="3525">
                  <c:v>352.5</c:v>
                </c:pt>
                <c:pt idx="3526">
                  <c:v>352.6</c:v>
                </c:pt>
                <c:pt idx="3527">
                  <c:v>352.7</c:v>
                </c:pt>
                <c:pt idx="3528">
                  <c:v>352.8</c:v>
                </c:pt>
                <c:pt idx="3529">
                  <c:v>352.9</c:v>
                </c:pt>
                <c:pt idx="3530">
                  <c:v>353</c:v>
                </c:pt>
                <c:pt idx="3531">
                  <c:v>353.1</c:v>
                </c:pt>
                <c:pt idx="3532">
                  <c:v>353.2</c:v>
                </c:pt>
                <c:pt idx="3533">
                  <c:v>353.3</c:v>
                </c:pt>
                <c:pt idx="3534">
                  <c:v>353.4</c:v>
                </c:pt>
                <c:pt idx="3535">
                  <c:v>353.5</c:v>
                </c:pt>
                <c:pt idx="3536">
                  <c:v>353.6</c:v>
                </c:pt>
                <c:pt idx="3537">
                  <c:v>353.7</c:v>
                </c:pt>
                <c:pt idx="3538">
                  <c:v>353.8</c:v>
                </c:pt>
                <c:pt idx="3539">
                  <c:v>353.9</c:v>
                </c:pt>
                <c:pt idx="3540">
                  <c:v>354</c:v>
                </c:pt>
                <c:pt idx="3541">
                  <c:v>354.1</c:v>
                </c:pt>
                <c:pt idx="3542">
                  <c:v>354.2</c:v>
                </c:pt>
                <c:pt idx="3543">
                  <c:v>354.3</c:v>
                </c:pt>
                <c:pt idx="3544">
                  <c:v>354.4</c:v>
                </c:pt>
                <c:pt idx="3545">
                  <c:v>354.5</c:v>
                </c:pt>
                <c:pt idx="3546">
                  <c:v>354.6</c:v>
                </c:pt>
                <c:pt idx="3547">
                  <c:v>354.7</c:v>
                </c:pt>
                <c:pt idx="3548">
                  <c:v>354.8</c:v>
                </c:pt>
                <c:pt idx="3549">
                  <c:v>354.9</c:v>
                </c:pt>
                <c:pt idx="3550">
                  <c:v>355</c:v>
                </c:pt>
                <c:pt idx="3551">
                  <c:v>355.1</c:v>
                </c:pt>
                <c:pt idx="3552">
                  <c:v>355.2</c:v>
                </c:pt>
                <c:pt idx="3553">
                  <c:v>355.3</c:v>
                </c:pt>
                <c:pt idx="3554">
                  <c:v>355.4</c:v>
                </c:pt>
                <c:pt idx="3555">
                  <c:v>355.5</c:v>
                </c:pt>
                <c:pt idx="3556">
                  <c:v>355.6</c:v>
                </c:pt>
                <c:pt idx="3557">
                  <c:v>355.7</c:v>
                </c:pt>
                <c:pt idx="3558">
                  <c:v>355.8</c:v>
                </c:pt>
                <c:pt idx="3559">
                  <c:v>355.9</c:v>
                </c:pt>
                <c:pt idx="3560">
                  <c:v>356</c:v>
                </c:pt>
                <c:pt idx="3561">
                  <c:v>356.1</c:v>
                </c:pt>
                <c:pt idx="3562">
                  <c:v>356.2</c:v>
                </c:pt>
                <c:pt idx="3563">
                  <c:v>356.3</c:v>
                </c:pt>
                <c:pt idx="3564">
                  <c:v>356.4</c:v>
                </c:pt>
                <c:pt idx="3565">
                  <c:v>356.5</c:v>
                </c:pt>
                <c:pt idx="3566">
                  <c:v>356.6</c:v>
                </c:pt>
                <c:pt idx="3567">
                  <c:v>356.7</c:v>
                </c:pt>
                <c:pt idx="3568">
                  <c:v>356.8</c:v>
                </c:pt>
                <c:pt idx="3569">
                  <c:v>356.9</c:v>
                </c:pt>
                <c:pt idx="3570">
                  <c:v>357</c:v>
                </c:pt>
                <c:pt idx="3571">
                  <c:v>357.1</c:v>
                </c:pt>
                <c:pt idx="3572">
                  <c:v>357.2</c:v>
                </c:pt>
                <c:pt idx="3573">
                  <c:v>357.3</c:v>
                </c:pt>
                <c:pt idx="3574">
                  <c:v>357.4</c:v>
                </c:pt>
                <c:pt idx="3575">
                  <c:v>357.5</c:v>
                </c:pt>
                <c:pt idx="3576">
                  <c:v>357.6</c:v>
                </c:pt>
                <c:pt idx="3577">
                  <c:v>357.7</c:v>
                </c:pt>
                <c:pt idx="3578">
                  <c:v>357.8</c:v>
                </c:pt>
                <c:pt idx="3579">
                  <c:v>357.9</c:v>
                </c:pt>
                <c:pt idx="3580">
                  <c:v>358</c:v>
                </c:pt>
                <c:pt idx="3581">
                  <c:v>358.1</c:v>
                </c:pt>
                <c:pt idx="3582">
                  <c:v>358.2</c:v>
                </c:pt>
                <c:pt idx="3583">
                  <c:v>358.3</c:v>
                </c:pt>
                <c:pt idx="3584">
                  <c:v>358.4</c:v>
                </c:pt>
                <c:pt idx="3585">
                  <c:v>358.5</c:v>
                </c:pt>
                <c:pt idx="3586">
                  <c:v>358.6</c:v>
                </c:pt>
                <c:pt idx="3587">
                  <c:v>358.7</c:v>
                </c:pt>
                <c:pt idx="3588">
                  <c:v>358.8</c:v>
                </c:pt>
                <c:pt idx="3589">
                  <c:v>358.9</c:v>
                </c:pt>
                <c:pt idx="3590">
                  <c:v>359</c:v>
                </c:pt>
                <c:pt idx="3591">
                  <c:v>359.1</c:v>
                </c:pt>
                <c:pt idx="3592">
                  <c:v>359.2</c:v>
                </c:pt>
                <c:pt idx="3593">
                  <c:v>359.3</c:v>
                </c:pt>
                <c:pt idx="3594">
                  <c:v>359.4</c:v>
                </c:pt>
                <c:pt idx="3595">
                  <c:v>359.5</c:v>
                </c:pt>
                <c:pt idx="3596">
                  <c:v>359.6</c:v>
                </c:pt>
                <c:pt idx="3597">
                  <c:v>359.7</c:v>
                </c:pt>
                <c:pt idx="3598">
                  <c:v>359.8</c:v>
                </c:pt>
                <c:pt idx="3599">
                  <c:v>359.9</c:v>
                </c:pt>
                <c:pt idx="3600">
                  <c:v>360</c:v>
                </c:pt>
                <c:pt idx="3601">
                  <c:v>360.1</c:v>
                </c:pt>
                <c:pt idx="3602">
                  <c:v>360.2</c:v>
                </c:pt>
                <c:pt idx="3603">
                  <c:v>360.3</c:v>
                </c:pt>
                <c:pt idx="3604">
                  <c:v>360.4</c:v>
                </c:pt>
                <c:pt idx="3605">
                  <c:v>360.5</c:v>
                </c:pt>
                <c:pt idx="3606">
                  <c:v>360.6</c:v>
                </c:pt>
                <c:pt idx="3607">
                  <c:v>360.7</c:v>
                </c:pt>
                <c:pt idx="3608">
                  <c:v>360.8</c:v>
                </c:pt>
                <c:pt idx="3609">
                  <c:v>360.9</c:v>
                </c:pt>
                <c:pt idx="3610">
                  <c:v>361</c:v>
                </c:pt>
                <c:pt idx="3611">
                  <c:v>361.1</c:v>
                </c:pt>
                <c:pt idx="3612">
                  <c:v>361.2</c:v>
                </c:pt>
                <c:pt idx="3613">
                  <c:v>361.3</c:v>
                </c:pt>
                <c:pt idx="3614">
                  <c:v>361.4</c:v>
                </c:pt>
                <c:pt idx="3615">
                  <c:v>361.5</c:v>
                </c:pt>
                <c:pt idx="3616">
                  <c:v>361.6</c:v>
                </c:pt>
                <c:pt idx="3617">
                  <c:v>361.7</c:v>
                </c:pt>
                <c:pt idx="3618">
                  <c:v>361.8</c:v>
                </c:pt>
                <c:pt idx="3619">
                  <c:v>361.9</c:v>
                </c:pt>
                <c:pt idx="3620">
                  <c:v>362</c:v>
                </c:pt>
                <c:pt idx="3621">
                  <c:v>362.1</c:v>
                </c:pt>
                <c:pt idx="3622">
                  <c:v>362.2</c:v>
                </c:pt>
                <c:pt idx="3623">
                  <c:v>362.3</c:v>
                </c:pt>
                <c:pt idx="3624">
                  <c:v>362.4</c:v>
                </c:pt>
                <c:pt idx="3625">
                  <c:v>362.5</c:v>
                </c:pt>
                <c:pt idx="3626">
                  <c:v>362.6</c:v>
                </c:pt>
                <c:pt idx="3627">
                  <c:v>362.7</c:v>
                </c:pt>
                <c:pt idx="3628">
                  <c:v>362.8</c:v>
                </c:pt>
                <c:pt idx="3629">
                  <c:v>362.9</c:v>
                </c:pt>
                <c:pt idx="3630">
                  <c:v>363</c:v>
                </c:pt>
                <c:pt idx="3631">
                  <c:v>363.1</c:v>
                </c:pt>
                <c:pt idx="3632">
                  <c:v>363.2</c:v>
                </c:pt>
                <c:pt idx="3633">
                  <c:v>363.3</c:v>
                </c:pt>
                <c:pt idx="3634">
                  <c:v>363.4</c:v>
                </c:pt>
                <c:pt idx="3635">
                  <c:v>363.5</c:v>
                </c:pt>
                <c:pt idx="3636">
                  <c:v>363.6</c:v>
                </c:pt>
                <c:pt idx="3637">
                  <c:v>363.7</c:v>
                </c:pt>
                <c:pt idx="3638">
                  <c:v>363.8</c:v>
                </c:pt>
                <c:pt idx="3639">
                  <c:v>363.9</c:v>
                </c:pt>
                <c:pt idx="3640">
                  <c:v>364</c:v>
                </c:pt>
                <c:pt idx="3641">
                  <c:v>364.1</c:v>
                </c:pt>
                <c:pt idx="3642">
                  <c:v>364.2</c:v>
                </c:pt>
                <c:pt idx="3643">
                  <c:v>364.3</c:v>
                </c:pt>
                <c:pt idx="3644">
                  <c:v>364.4</c:v>
                </c:pt>
                <c:pt idx="3645">
                  <c:v>364.5</c:v>
                </c:pt>
                <c:pt idx="3646">
                  <c:v>364.6</c:v>
                </c:pt>
                <c:pt idx="3647">
                  <c:v>364.7</c:v>
                </c:pt>
                <c:pt idx="3648">
                  <c:v>364.8</c:v>
                </c:pt>
                <c:pt idx="3649">
                  <c:v>364.9</c:v>
                </c:pt>
                <c:pt idx="3650">
                  <c:v>365</c:v>
                </c:pt>
                <c:pt idx="3651">
                  <c:v>365.1</c:v>
                </c:pt>
                <c:pt idx="3652">
                  <c:v>365.2</c:v>
                </c:pt>
                <c:pt idx="3653">
                  <c:v>365.3</c:v>
                </c:pt>
                <c:pt idx="3654">
                  <c:v>365.4</c:v>
                </c:pt>
                <c:pt idx="3655">
                  <c:v>365.5</c:v>
                </c:pt>
                <c:pt idx="3656">
                  <c:v>365.6</c:v>
                </c:pt>
                <c:pt idx="3657">
                  <c:v>365.7</c:v>
                </c:pt>
                <c:pt idx="3658">
                  <c:v>365.8</c:v>
                </c:pt>
                <c:pt idx="3659">
                  <c:v>365.9</c:v>
                </c:pt>
                <c:pt idx="3660">
                  <c:v>366</c:v>
                </c:pt>
                <c:pt idx="3661">
                  <c:v>366.1</c:v>
                </c:pt>
                <c:pt idx="3662">
                  <c:v>366.2</c:v>
                </c:pt>
                <c:pt idx="3663">
                  <c:v>366.3</c:v>
                </c:pt>
                <c:pt idx="3664">
                  <c:v>366.4</c:v>
                </c:pt>
                <c:pt idx="3665">
                  <c:v>366.5</c:v>
                </c:pt>
                <c:pt idx="3666">
                  <c:v>366.6</c:v>
                </c:pt>
                <c:pt idx="3667">
                  <c:v>366.7</c:v>
                </c:pt>
                <c:pt idx="3668">
                  <c:v>366.8</c:v>
                </c:pt>
                <c:pt idx="3669">
                  <c:v>366.9</c:v>
                </c:pt>
                <c:pt idx="3670">
                  <c:v>367</c:v>
                </c:pt>
                <c:pt idx="3671">
                  <c:v>367.1</c:v>
                </c:pt>
                <c:pt idx="3672">
                  <c:v>367.2</c:v>
                </c:pt>
                <c:pt idx="3673">
                  <c:v>367.3</c:v>
                </c:pt>
                <c:pt idx="3674">
                  <c:v>367.4</c:v>
                </c:pt>
                <c:pt idx="3675">
                  <c:v>367.5</c:v>
                </c:pt>
                <c:pt idx="3676">
                  <c:v>367.6</c:v>
                </c:pt>
                <c:pt idx="3677">
                  <c:v>367.7</c:v>
                </c:pt>
                <c:pt idx="3678">
                  <c:v>367.8</c:v>
                </c:pt>
                <c:pt idx="3679">
                  <c:v>367.9</c:v>
                </c:pt>
                <c:pt idx="3680">
                  <c:v>368</c:v>
                </c:pt>
                <c:pt idx="3681">
                  <c:v>368.1</c:v>
                </c:pt>
                <c:pt idx="3682">
                  <c:v>368.2</c:v>
                </c:pt>
                <c:pt idx="3683">
                  <c:v>368.3</c:v>
                </c:pt>
                <c:pt idx="3684">
                  <c:v>368.4</c:v>
                </c:pt>
                <c:pt idx="3685">
                  <c:v>368.5</c:v>
                </c:pt>
                <c:pt idx="3686">
                  <c:v>368.6</c:v>
                </c:pt>
                <c:pt idx="3687">
                  <c:v>368.7</c:v>
                </c:pt>
                <c:pt idx="3688">
                  <c:v>368.8</c:v>
                </c:pt>
                <c:pt idx="3689">
                  <c:v>368.9</c:v>
                </c:pt>
                <c:pt idx="3690">
                  <c:v>369</c:v>
                </c:pt>
                <c:pt idx="3691">
                  <c:v>369.1</c:v>
                </c:pt>
                <c:pt idx="3692">
                  <c:v>369.2</c:v>
                </c:pt>
                <c:pt idx="3693">
                  <c:v>369.3</c:v>
                </c:pt>
                <c:pt idx="3694">
                  <c:v>369.4</c:v>
                </c:pt>
                <c:pt idx="3695">
                  <c:v>369.5</c:v>
                </c:pt>
                <c:pt idx="3696">
                  <c:v>369.6</c:v>
                </c:pt>
                <c:pt idx="3697">
                  <c:v>369.7</c:v>
                </c:pt>
                <c:pt idx="3698">
                  <c:v>369.8</c:v>
                </c:pt>
                <c:pt idx="3699">
                  <c:v>369.9</c:v>
                </c:pt>
                <c:pt idx="3700">
                  <c:v>370</c:v>
                </c:pt>
                <c:pt idx="3701">
                  <c:v>370.1</c:v>
                </c:pt>
                <c:pt idx="3702">
                  <c:v>370.2</c:v>
                </c:pt>
                <c:pt idx="3703">
                  <c:v>370.3</c:v>
                </c:pt>
                <c:pt idx="3704">
                  <c:v>370.4</c:v>
                </c:pt>
                <c:pt idx="3705">
                  <c:v>370.5</c:v>
                </c:pt>
                <c:pt idx="3706">
                  <c:v>370.6</c:v>
                </c:pt>
                <c:pt idx="3707">
                  <c:v>370.7</c:v>
                </c:pt>
                <c:pt idx="3708">
                  <c:v>370.8</c:v>
                </c:pt>
                <c:pt idx="3709">
                  <c:v>370.9</c:v>
                </c:pt>
                <c:pt idx="3710">
                  <c:v>371</c:v>
                </c:pt>
                <c:pt idx="3711">
                  <c:v>371.1</c:v>
                </c:pt>
                <c:pt idx="3712">
                  <c:v>371.2</c:v>
                </c:pt>
                <c:pt idx="3713">
                  <c:v>371.3</c:v>
                </c:pt>
                <c:pt idx="3714">
                  <c:v>371.4</c:v>
                </c:pt>
                <c:pt idx="3715">
                  <c:v>371.5</c:v>
                </c:pt>
                <c:pt idx="3716">
                  <c:v>371.6</c:v>
                </c:pt>
                <c:pt idx="3717">
                  <c:v>371.7</c:v>
                </c:pt>
                <c:pt idx="3718">
                  <c:v>371.8</c:v>
                </c:pt>
                <c:pt idx="3719">
                  <c:v>371.9</c:v>
                </c:pt>
                <c:pt idx="3720">
                  <c:v>372</c:v>
                </c:pt>
                <c:pt idx="3721">
                  <c:v>372.1</c:v>
                </c:pt>
                <c:pt idx="3722">
                  <c:v>372.2</c:v>
                </c:pt>
                <c:pt idx="3723">
                  <c:v>372.3</c:v>
                </c:pt>
                <c:pt idx="3724">
                  <c:v>372.4</c:v>
                </c:pt>
                <c:pt idx="3725">
                  <c:v>372.5</c:v>
                </c:pt>
                <c:pt idx="3726">
                  <c:v>372.6</c:v>
                </c:pt>
                <c:pt idx="3727">
                  <c:v>372.7</c:v>
                </c:pt>
                <c:pt idx="3728">
                  <c:v>372.8</c:v>
                </c:pt>
                <c:pt idx="3729">
                  <c:v>372.9</c:v>
                </c:pt>
                <c:pt idx="3730">
                  <c:v>373</c:v>
                </c:pt>
                <c:pt idx="3731">
                  <c:v>373.1</c:v>
                </c:pt>
                <c:pt idx="3732">
                  <c:v>373.2</c:v>
                </c:pt>
                <c:pt idx="3733">
                  <c:v>373.3</c:v>
                </c:pt>
                <c:pt idx="3734">
                  <c:v>373.4</c:v>
                </c:pt>
                <c:pt idx="3735">
                  <c:v>373.5</c:v>
                </c:pt>
                <c:pt idx="3736">
                  <c:v>373.6</c:v>
                </c:pt>
                <c:pt idx="3737">
                  <c:v>373.7</c:v>
                </c:pt>
                <c:pt idx="3738">
                  <c:v>373.8</c:v>
                </c:pt>
                <c:pt idx="3739">
                  <c:v>373.9</c:v>
                </c:pt>
                <c:pt idx="3740">
                  <c:v>374</c:v>
                </c:pt>
                <c:pt idx="3741">
                  <c:v>374.1</c:v>
                </c:pt>
                <c:pt idx="3742">
                  <c:v>374.2</c:v>
                </c:pt>
                <c:pt idx="3743">
                  <c:v>374.3</c:v>
                </c:pt>
                <c:pt idx="3744">
                  <c:v>374.4</c:v>
                </c:pt>
                <c:pt idx="3745">
                  <c:v>374.5</c:v>
                </c:pt>
                <c:pt idx="3746">
                  <c:v>374.6</c:v>
                </c:pt>
                <c:pt idx="3747">
                  <c:v>374.7</c:v>
                </c:pt>
                <c:pt idx="3748">
                  <c:v>374.8</c:v>
                </c:pt>
                <c:pt idx="3749">
                  <c:v>374.9</c:v>
                </c:pt>
                <c:pt idx="3750">
                  <c:v>375</c:v>
                </c:pt>
                <c:pt idx="3751">
                  <c:v>375.1</c:v>
                </c:pt>
                <c:pt idx="3752">
                  <c:v>375.2</c:v>
                </c:pt>
                <c:pt idx="3753">
                  <c:v>375.3</c:v>
                </c:pt>
                <c:pt idx="3754">
                  <c:v>375.4</c:v>
                </c:pt>
                <c:pt idx="3755">
                  <c:v>375.5</c:v>
                </c:pt>
                <c:pt idx="3756">
                  <c:v>375.6</c:v>
                </c:pt>
                <c:pt idx="3757">
                  <c:v>375.7</c:v>
                </c:pt>
                <c:pt idx="3758">
                  <c:v>375.8</c:v>
                </c:pt>
                <c:pt idx="3759">
                  <c:v>375.9</c:v>
                </c:pt>
                <c:pt idx="3760">
                  <c:v>376</c:v>
                </c:pt>
                <c:pt idx="3761">
                  <c:v>376.1</c:v>
                </c:pt>
                <c:pt idx="3762">
                  <c:v>376.2</c:v>
                </c:pt>
                <c:pt idx="3763">
                  <c:v>376.3</c:v>
                </c:pt>
                <c:pt idx="3764">
                  <c:v>376.4</c:v>
                </c:pt>
                <c:pt idx="3765">
                  <c:v>376.5</c:v>
                </c:pt>
                <c:pt idx="3766">
                  <c:v>376.6</c:v>
                </c:pt>
                <c:pt idx="3767">
                  <c:v>376.7</c:v>
                </c:pt>
                <c:pt idx="3768">
                  <c:v>376.8</c:v>
                </c:pt>
                <c:pt idx="3769">
                  <c:v>376.9</c:v>
                </c:pt>
                <c:pt idx="3770">
                  <c:v>377</c:v>
                </c:pt>
                <c:pt idx="3771">
                  <c:v>377.1</c:v>
                </c:pt>
                <c:pt idx="3772">
                  <c:v>377.2</c:v>
                </c:pt>
                <c:pt idx="3773">
                  <c:v>377.3</c:v>
                </c:pt>
                <c:pt idx="3774">
                  <c:v>377.4</c:v>
                </c:pt>
                <c:pt idx="3775">
                  <c:v>377.5</c:v>
                </c:pt>
                <c:pt idx="3776">
                  <c:v>377.6</c:v>
                </c:pt>
                <c:pt idx="3777">
                  <c:v>377.7</c:v>
                </c:pt>
                <c:pt idx="3778">
                  <c:v>377.8</c:v>
                </c:pt>
                <c:pt idx="3779">
                  <c:v>377.9</c:v>
                </c:pt>
                <c:pt idx="3780">
                  <c:v>378</c:v>
                </c:pt>
                <c:pt idx="3781">
                  <c:v>378.1</c:v>
                </c:pt>
                <c:pt idx="3782">
                  <c:v>378.2</c:v>
                </c:pt>
                <c:pt idx="3783">
                  <c:v>378.3</c:v>
                </c:pt>
                <c:pt idx="3784">
                  <c:v>378.4</c:v>
                </c:pt>
                <c:pt idx="3785">
                  <c:v>378.5</c:v>
                </c:pt>
                <c:pt idx="3786">
                  <c:v>378.6</c:v>
                </c:pt>
                <c:pt idx="3787">
                  <c:v>378.7</c:v>
                </c:pt>
                <c:pt idx="3788">
                  <c:v>378.8</c:v>
                </c:pt>
                <c:pt idx="3789">
                  <c:v>378.9</c:v>
                </c:pt>
                <c:pt idx="3790">
                  <c:v>379</c:v>
                </c:pt>
                <c:pt idx="3791">
                  <c:v>379.1</c:v>
                </c:pt>
                <c:pt idx="3792">
                  <c:v>379.2</c:v>
                </c:pt>
                <c:pt idx="3793">
                  <c:v>379.3</c:v>
                </c:pt>
                <c:pt idx="3794">
                  <c:v>379.4</c:v>
                </c:pt>
                <c:pt idx="3795">
                  <c:v>379.5</c:v>
                </c:pt>
                <c:pt idx="3796">
                  <c:v>379.6</c:v>
                </c:pt>
                <c:pt idx="3797">
                  <c:v>379.7</c:v>
                </c:pt>
                <c:pt idx="3798">
                  <c:v>379.8</c:v>
                </c:pt>
                <c:pt idx="3799">
                  <c:v>379.9</c:v>
                </c:pt>
                <c:pt idx="3800">
                  <c:v>380</c:v>
                </c:pt>
                <c:pt idx="3801">
                  <c:v>380.1</c:v>
                </c:pt>
                <c:pt idx="3802">
                  <c:v>380.2</c:v>
                </c:pt>
                <c:pt idx="3803">
                  <c:v>380.3</c:v>
                </c:pt>
                <c:pt idx="3804">
                  <c:v>380.4</c:v>
                </c:pt>
                <c:pt idx="3805">
                  <c:v>380.5</c:v>
                </c:pt>
                <c:pt idx="3806">
                  <c:v>380.6</c:v>
                </c:pt>
                <c:pt idx="3807">
                  <c:v>380.7</c:v>
                </c:pt>
                <c:pt idx="3808">
                  <c:v>380.8</c:v>
                </c:pt>
                <c:pt idx="3809">
                  <c:v>380.9</c:v>
                </c:pt>
                <c:pt idx="3810">
                  <c:v>381</c:v>
                </c:pt>
                <c:pt idx="3811">
                  <c:v>381.1</c:v>
                </c:pt>
                <c:pt idx="3812">
                  <c:v>381.2</c:v>
                </c:pt>
                <c:pt idx="3813">
                  <c:v>381.3</c:v>
                </c:pt>
                <c:pt idx="3814">
                  <c:v>381.4</c:v>
                </c:pt>
                <c:pt idx="3815">
                  <c:v>381.5</c:v>
                </c:pt>
                <c:pt idx="3816">
                  <c:v>381.6</c:v>
                </c:pt>
                <c:pt idx="3817">
                  <c:v>381.7</c:v>
                </c:pt>
                <c:pt idx="3818">
                  <c:v>381.8</c:v>
                </c:pt>
                <c:pt idx="3819">
                  <c:v>381.9</c:v>
                </c:pt>
                <c:pt idx="3820">
                  <c:v>382</c:v>
                </c:pt>
                <c:pt idx="3821">
                  <c:v>382.1</c:v>
                </c:pt>
                <c:pt idx="3822">
                  <c:v>382.2</c:v>
                </c:pt>
                <c:pt idx="3823">
                  <c:v>382.3</c:v>
                </c:pt>
                <c:pt idx="3824">
                  <c:v>382.4</c:v>
                </c:pt>
                <c:pt idx="3825">
                  <c:v>382.5</c:v>
                </c:pt>
                <c:pt idx="3826">
                  <c:v>382.6</c:v>
                </c:pt>
                <c:pt idx="3827">
                  <c:v>382.7</c:v>
                </c:pt>
                <c:pt idx="3828">
                  <c:v>382.8</c:v>
                </c:pt>
                <c:pt idx="3829">
                  <c:v>382.9</c:v>
                </c:pt>
                <c:pt idx="3830">
                  <c:v>383</c:v>
                </c:pt>
                <c:pt idx="3831">
                  <c:v>383.1</c:v>
                </c:pt>
                <c:pt idx="3832">
                  <c:v>383.2</c:v>
                </c:pt>
                <c:pt idx="3833">
                  <c:v>383.3</c:v>
                </c:pt>
                <c:pt idx="3834">
                  <c:v>383.4</c:v>
                </c:pt>
                <c:pt idx="3835">
                  <c:v>383.5</c:v>
                </c:pt>
                <c:pt idx="3836">
                  <c:v>383.6</c:v>
                </c:pt>
                <c:pt idx="3837">
                  <c:v>383.7</c:v>
                </c:pt>
                <c:pt idx="3838">
                  <c:v>383.8</c:v>
                </c:pt>
                <c:pt idx="3839">
                  <c:v>383.9</c:v>
                </c:pt>
                <c:pt idx="3840">
                  <c:v>384</c:v>
                </c:pt>
                <c:pt idx="3841">
                  <c:v>384.1</c:v>
                </c:pt>
                <c:pt idx="3842">
                  <c:v>384.2</c:v>
                </c:pt>
                <c:pt idx="3843">
                  <c:v>384.3</c:v>
                </c:pt>
                <c:pt idx="3844">
                  <c:v>384.4</c:v>
                </c:pt>
                <c:pt idx="3845">
                  <c:v>384.5</c:v>
                </c:pt>
                <c:pt idx="3846">
                  <c:v>384.6</c:v>
                </c:pt>
                <c:pt idx="3847">
                  <c:v>384.7</c:v>
                </c:pt>
                <c:pt idx="3848">
                  <c:v>384.8</c:v>
                </c:pt>
                <c:pt idx="3849">
                  <c:v>384.9</c:v>
                </c:pt>
                <c:pt idx="3850">
                  <c:v>385</c:v>
                </c:pt>
                <c:pt idx="3851">
                  <c:v>385.1</c:v>
                </c:pt>
                <c:pt idx="3852">
                  <c:v>385.2</c:v>
                </c:pt>
                <c:pt idx="3853">
                  <c:v>385.3</c:v>
                </c:pt>
                <c:pt idx="3854">
                  <c:v>385.4</c:v>
                </c:pt>
                <c:pt idx="3855">
                  <c:v>385.5</c:v>
                </c:pt>
                <c:pt idx="3856">
                  <c:v>385.6</c:v>
                </c:pt>
                <c:pt idx="3857">
                  <c:v>385.7</c:v>
                </c:pt>
                <c:pt idx="3858">
                  <c:v>385.8</c:v>
                </c:pt>
                <c:pt idx="3859">
                  <c:v>385.9</c:v>
                </c:pt>
                <c:pt idx="3860">
                  <c:v>386</c:v>
                </c:pt>
                <c:pt idx="3861">
                  <c:v>386.1</c:v>
                </c:pt>
                <c:pt idx="3862">
                  <c:v>386.2</c:v>
                </c:pt>
                <c:pt idx="3863">
                  <c:v>386.3</c:v>
                </c:pt>
                <c:pt idx="3864">
                  <c:v>386.4</c:v>
                </c:pt>
                <c:pt idx="3865">
                  <c:v>386.5</c:v>
                </c:pt>
                <c:pt idx="3866">
                  <c:v>386.6</c:v>
                </c:pt>
                <c:pt idx="3867">
                  <c:v>386.7</c:v>
                </c:pt>
                <c:pt idx="3868">
                  <c:v>386.8</c:v>
                </c:pt>
                <c:pt idx="3869">
                  <c:v>386.9</c:v>
                </c:pt>
                <c:pt idx="3870">
                  <c:v>387</c:v>
                </c:pt>
                <c:pt idx="3871">
                  <c:v>387.1</c:v>
                </c:pt>
                <c:pt idx="3872">
                  <c:v>387.2</c:v>
                </c:pt>
                <c:pt idx="3873">
                  <c:v>387.3</c:v>
                </c:pt>
                <c:pt idx="3874">
                  <c:v>387.4</c:v>
                </c:pt>
                <c:pt idx="3875">
                  <c:v>387.5</c:v>
                </c:pt>
                <c:pt idx="3876">
                  <c:v>387.6</c:v>
                </c:pt>
                <c:pt idx="3877">
                  <c:v>387.7</c:v>
                </c:pt>
                <c:pt idx="3878">
                  <c:v>387.8</c:v>
                </c:pt>
                <c:pt idx="3879">
                  <c:v>387.9</c:v>
                </c:pt>
                <c:pt idx="3880">
                  <c:v>388</c:v>
                </c:pt>
                <c:pt idx="3881">
                  <c:v>388.1</c:v>
                </c:pt>
                <c:pt idx="3882">
                  <c:v>388.2</c:v>
                </c:pt>
                <c:pt idx="3883">
                  <c:v>388.3</c:v>
                </c:pt>
                <c:pt idx="3884">
                  <c:v>388.4</c:v>
                </c:pt>
                <c:pt idx="3885">
                  <c:v>388.5</c:v>
                </c:pt>
                <c:pt idx="3886">
                  <c:v>388.6</c:v>
                </c:pt>
                <c:pt idx="3887">
                  <c:v>388.7</c:v>
                </c:pt>
                <c:pt idx="3888">
                  <c:v>388.8</c:v>
                </c:pt>
                <c:pt idx="3889">
                  <c:v>388.9</c:v>
                </c:pt>
                <c:pt idx="3890">
                  <c:v>389</c:v>
                </c:pt>
                <c:pt idx="3891">
                  <c:v>389.1</c:v>
                </c:pt>
                <c:pt idx="3892">
                  <c:v>389.2</c:v>
                </c:pt>
                <c:pt idx="3893">
                  <c:v>389.3</c:v>
                </c:pt>
                <c:pt idx="3894">
                  <c:v>389.4</c:v>
                </c:pt>
                <c:pt idx="3895">
                  <c:v>389.5</c:v>
                </c:pt>
                <c:pt idx="3896">
                  <c:v>389.6</c:v>
                </c:pt>
                <c:pt idx="3897">
                  <c:v>389.7</c:v>
                </c:pt>
                <c:pt idx="3898">
                  <c:v>389.8</c:v>
                </c:pt>
                <c:pt idx="3899">
                  <c:v>389.9</c:v>
                </c:pt>
                <c:pt idx="3900">
                  <c:v>390</c:v>
                </c:pt>
                <c:pt idx="3901">
                  <c:v>390.1</c:v>
                </c:pt>
                <c:pt idx="3902">
                  <c:v>390.2</c:v>
                </c:pt>
                <c:pt idx="3903">
                  <c:v>390.3</c:v>
                </c:pt>
                <c:pt idx="3904">
                  <c:v>390.4</c:v>
                </c:pt>
                <c:pt idx="3905">
                  <c:v>390.5</c:v>
                </c:pt>
                <c:pt idx="3906">
                  <c:v>390.6</c:v>
                </c:pt>
                <c:pt idx="3907">
                  <c:v>390.7</c:v>
                </c:pt>
                <c:pt idx="3908">
                  <c:v>390.8</c:v>
                </c:pt>
                <c:pt idx="3909">
                  <c:v>390.9</c:v>
                </c:pt>
                <c:pt idx="3910">
                  <c:v>391</c:v>
                </c:pt>
                <c:pt idx="3911">
                  <c:v>391.1</c:v>
                </c:pt>
                <c:pt idx="3912">
                  <c:v>391.2</c:v>
                </c:pt>
                <c:pt idx="3913">
                  <c:v>391.3</c:v>
                </c:pt>
                <c:pt idx="3914">
                  <c:v>391.4</c:v>
                </c:pt>
                <c:pt idx="3915">
                  <c:v>391.5</c:v>
                </c:pt>
                <c:pt idx="3916">
                  <c:v>391.6</c:v>
                </c:pt>
                <c:pt idx="3917">
                  <c:v>391.7</c:v>
                </c:pt>
                <c:pt idx="3918">
                  <c:v>391.8</c:v>
                </c:pt>
                <c:pt idx="3919">
                  <c:v>391.9</c:v>
                </c:pt>
                <c:pt idx="3920">
                  <c:v>392</c:v>
                </c:pt>
                <c:pt idx="3921">
                  <c:v>392.1</c:v>
                </c:pt>
                <c:pt idx="3922">
                  <c:v>392.2</c:v>
                </c:pt>
                <c:pt idx="3923">
                  <c:v>392.3</c:v>
                </c:pt>
                <c:pt idx="3924">
                  <c:v>392.4</c:v>
                </c:pt>
                <c:pt idx="3925">
                  <c:v>392.5</c:v>
                </c:pt>
                <c:pt idx="3926">
                  <c:v>392.6</c:v>
                </c:pt>
                <c:pt idx="3927">
                  <c:v>392.7</c:v>
                </c:pt>
                <c:pt idx="3928">
                  <c:v>392.8</c:v>
                </c:pt>
                <c:pt idx="3929">
                  <c:v>392.9</c:v>
                </c:pt>
                <c:pt idx="3930">
                  <c:v>393</c:v>
                </c:pt>
                <c:pt idx="3931">
                  <c:v>393.1</c:v>
                </c:pt>
                <c:pt idx="3932">
                  <c:v>393.2</c:v>
                </c:pt>
                <c:pt idx="3933">
                  <c:v>393.3</c:v>
                </c:pt>
                <c:pt idx="3934">
                  <c:v>393.4</c:v>
                </c:pt>
                <c:pt idx="3935">
                  <c:v>393.5</c:v>
                </c:pt>
                <c:pt idx="3936">
                  <c:v>393.6</c:v>
                </c:pt>
                <c:pt idx="3937">
                  <c:v>393.7</c:v>
                </c:pt>
                <c:pt idx="3938">
                  <c:v>393.8</c:v>
                </c:pt>
                <c:pt idx="3939">
                  <c:v>393.9</c:v>
                </c:pt>
                <c:pt idx="3940">
                  <c:v>394</c:v>
                </c:pt>
                <c:pt idx="3941">
                  <c:v>394.1</c:v>
                </c:pt>
                <c:pt idx="3942">
                  <c:v>394.2</c:v>
                </c:pt>
                <c:pt idx="3943">
                  <c:v>394.3</c:v>
                </c:pt>
                <c:pt idx="3944">
                  <c:v>394.4</c:v>
                </c:pt>
                <c:pt idx="3945">
                  <c:v>394.5</c:v>
                </c:pt>
                <c:pt idx="3946">
                  <c:v>394.6</c:v>
                </c:pt>
                <c:pt idx="3947">
                  <c:v>394.7</c:v>
                </c:pt>
                <c:pt idx="3948">
                  <c:v>394.8</c:v>
                </c:pt>
                <c:pt idx="3949">
                  <c:v>394.9</c:v>
                </c:pt>
                <c:pt idx="3950">
                  <c:v>395</c:v>
                </c:pt>
                <c:pt idx="3951">
                  <c:v>395.1</c:v>
                </c:pt>
                <c:pt idx="3952">
                  <c:v>395.2</c:v>
                </c:pt>
                <c:pt idx="3953">
                  <c:v>395.3</c:v>
                </c:pt>
                <c:pt idx="3954">
                  <c:v>395.4</c:v>
                </c:pt>
                <c:pt idx="3955">
                  <c:v>395.5</c:v>
                </c:pt>
                <c:pt idx="3956">
                  <c:v>395.6</c:v>
                </c:pt>
                <c:pt idx="3957">
                  <c:v>395.7</c:v>
                </c:pt>
                <c:pt idx="3958">
                  <c:v>395.8</c:v>
                </c:pt>
                <c:pt idx="3959">
                  <c:v>395.9</c:v>
                </c:pt>
                <c:pt idx="3960">
                  <c:v>396</c:v>
                </c:pt>
                <c:pt idx="3961">
                  <c:v>396.1</c:v>
                </c:pt>
                <c:pt idx="3962">
                  <c:v>396.2</c:v>
                </c:pt>
                <c:pt idx="3963">
                  <c:v>396.3</c:v>
                </c:pt>
                <c:pt idx="3964">
                  <c:v>396.4</c:v>
                </c:pt>
                <c:pt idx="3965">
                  <c:v>396.5</c:v>
                </c:pt>
                <c:pt idx="3966">
                  <c:v>396.6</c:v>
                </c:pt>
                <c:pt idx="3967">
                  <c:v>396.7</c:v>
                </c:pt>
                <c:pt idx="3968">
                  <c:v>396.8</c:v>
                </c:pt>
                <c:pt idx="3969">
                  <c:v>396.9</c:v>
                </c:pt>
                <c:pt idx="3970">
                  <c:v>397</c:v>
                </c:pt>
                <c:pt idx="3971">
                  <c:v>397.1</c:v>
                </c:pt>
                <c:pt idx="3972">
                  <c:v>397.2</c:v>
                </c:pt>
                <c:pt idx="3973">
                  <c:v>397.3</c:v>
                </c:pt>
                <c:pt idx="3974">
                  <c:v>397.4</c:v>
                </c:pt>
                <c:pt idx="3975">
                  <c:v>397.5</c:v>
                </c:pt>
                <c:pt idx="3976">
                  <c:v>397.6</c:v>
                </c:pt>
                <c:pt idx="3977">
                  <c:v>397.7</c:v>
                </c:pt>
                <c:pt idx="3978">
                  <c:v>397.8</c:v>
                </c:pt>
                <c:pt idx="3979">
                  <c:v>397.9</c:v>
                </c:pt>
                <c:pt idx="3980">
                  <c:v>398</c:v>
                </c:pt>
                <c:pt idx="3981">
                  <c:v>398.1</c:v>
                </c:pt>
                <c:pt idx="3982">
                  <c:v>398.2</c:v>
                </c:pt>
                <c:pt idx="3983">
                  <c:v>398.3</c:v>
                </c:pt>
                <c:pt idx="3984">
                  <c:v>398.4</c:v>
                </c:pt>
                <c:pt idx="3985">
                  <c:v>398.5</c:v>
                </c:pt>
                <c:pt idx="3986">
                  <c:v>398.6</c:v>
                </c:pt>
                <c:pt idx="3987">
                  <c:v>398.7</c:v>
                </c:pt>
                <c:pt idx="3988">
                  <c:v>398.8</c:v>
                </c:pt>
                <c:pt idx="3989">
                  <c:v>398.9</c:v>
                </c:pt>
                <c:pt idx="3990">
                  <c:v>399</c:v>
                </c:pt>
                <c:pt idx="3991">
                  <c:v>399.1</c:v>
                </c:pt>
                <c:pt idx="3992">
                  <c:v>399.2</c:v>
                </c:pt>
                <c:pt idx="3993">
                  <c:v>399.3</c:v>
                </c:pt>
                <c:pt idx="3994">
                  <c:v>399.4</c:v>
                </c:pt>
                <c:pt idx="3995">
                  <c:v>399.5</c:v>
                </c:pt>
                <c:pt idx="3996">
                  <c:v>399.6</c:v>
                </c:pt>
                <c:pt idx="3997">
                  <c:v>399.7</c:v>
                </c:pt>
                <c:pt idx="3998">
                  <c:v>399.8</c:v>
                </c:pt>
                <c:pt idx="3999">
                  <c:v>399.9</c:v>
                </c:pt>
                <c:pt idx="4000">
                  <c:v>400</c:v>
                </c:pt>
                <c:pt idx="4001">
                  <c:v>400.1</c:v>
                </c:pt>
                <c:pt idx="4002">
                  <c:v>400.2</c:v>
                </c:pt>
                <c:pt idx="4003">
                  <c:v>400.3</c:v>
                </c:pt>
                <c:pt idx="4004">
                  <c:v>400.4</c:v>
                </c:pt>
                <c:pt idx="4005">
                  <c:v>400.5</c:v>
                </c:pt>
                <c:pt idx="4006">
                  <c:v>400.6</c:v>
                </c:pt>
                <c:pt idx="4007">
                  <c:v>400.7</c:v>
                </c:pt>
                <c:pt idx="4008">
                  <c:v>400.8</c:v>
                </c:pt>
                <c:pt idx="4009">
                  <c:v>400.9</c:v>
                </c:pt>
                <c:pt idx="4010">
                  <c:v>401</c:v>
                </c:pt>
                <c:pt idx="4011">
                  <c:v>401.1</c:v>
                </c:pt>
                <c:pt idx="4012">
                  <c:v>401.2</c:v>
                </c:pt>
                <c:pt idx="4013">
                  <c:v>401.3</c:v>
                </c:pt>
                <c:pt idx="4014">
                  <c:v>401.4</c:v>
                </c:pt>
                <c:pt idx="4015">
                  <c:v>401.5</c:v>
                </c:pt>
                <c:pt idx="4016">
                  <c:v>401.6</c:v>
                </c:pt>
                <c:pt idx="4017">
                  <c:v>401.7</c:v>
                </c:pt>
                <c:pt idx="4018">
                  <c:v>401.8</c:v>
                </c:pt>
                <c:pt idx="4019">
                  <c:v>401.9</c:v>
                </c:pt>
                <c:pt idx="4020">
                  <c:v>402</c:v>
                </c:pt>
                <c:pt idx="4021">
                  <c:v>402.1</c:v>
                </c:pt>
                <c:pt idx="4022">
                  <c:v>402.2</c:v>
                </c:pt>
                <c:pt idx="4023">
                  <c:v>402.3</c:v>
                </c:pt>
                <c:pt idx="4024">
                  <c:v>402.4</c:v>
                </c:pt>
                <c:pt idx="4025">
                  <c:v>402.5</c:v>
                </c:pt>
                <c:pt idx="4026">
                  <c:v>402.6</c:v>
                </c:pt>
                <c:pt idx="4027">
                  <c:v>402.7</c:v>
                </c:pt>
                <c:pt idx="4028">
                  <c:v>402.8</c:v>
                </c:pt>
                <c:pt idx="4029">
                  <c:v>402.9</c:v>
                </c:pt>
                <c:pt idx="4030">
                  <c:v>403</c:v>
                </c:pt>
                <c:pt idx="4031">
                  <c:v>403.1</c:v>
                </c:pt>
                <c:pt idx="4032">
                  <c:v>403.2</c:v>
                </c:pt>
                <c:pt idx="4033">
                  <c:v>403.3</c:v>
                </c:pt>
                <c:pt idx="4034">
                  <c:v>403.4</c:v>
                </c:pt>
                <c:pt idx="4035">
                  <c:v>403.5</c:v>
                </c:pt>
                <c:pt idx="4036">
                  <c:v>403.6</c:v>
                </c:pt>
                <c:pt idx="4037">
                  <c:v>403.7</c:v>
                </c:pt>
                <c:pt idx="4038">
                  <c:v>403.8</c:v>
                </c:pt>
                <c:pt idx="4039">
                  <c:v>403.9</c:v>
                </c:pt>
                <c:pt idx="4040">
                  <c:v>404</c:v>
                </c:pt>
                <c:pt idx="4041">
                  <c:v>404.1</c:v>
                </c:pt>
                <c:pt idx="4042">
                  <c:v>404.2</c:v>
                </c:pt>
                <c:pt idx="4043">
                  <c:v>404.3</c:v>
                </c:pt>
                <c:pt idx="4044">
                  <c:v>404.4</c:v>
                </c:pt>
                <c:pt idx="4045">
                  <c:v>404.5</c:v>
                </c:pt>
                <c:pt idx="4046">
                  <c:v>404.6</c:v>
                </c:pt>
                <c:pt idx="4047">
                  <c:v>404.7</c:v>
                </c:pt>
                <c:pt idx="4048">
                  <c:v>404.8</c:v>
                </c:pt>
                <c:pt idx="4049">
                  <c:v>404.9</c:v>
                </c:pt>
                <c:pt idx="4050">
                  <c:v>405</c:v>
                </c:pt>
                <c:pt idx="4051">
                  <c:v>405.1</c:v>
                </c:pt>
                <c:pt idx="4052">
                  <c:v>405.2</c:v>
                </c:pt>
                <c:pt idx="4053">
                  <c:v>405.3</c:v>
                </c:pt>
                <c:pt idx="4054">
                  <c:v>405.4</c:v>
                </c:pt>
                <c:pt idx="4055">
                  <c:v>405.5</c:v>
                </c:pt>
                <c:pt idx="4056">
                  <c:v>405.6</c:v>
                </c:pt>
                <c:pt idx="4057">
                  <c:v>405.7</c:v>
                </c:pt>
                <c:pt idx="4058">
                  <c:v>405.8</c:v>
                </c:pt>
                <c:pt idx="4059">
                  <c:v>405.9</c:v>
                </c:pt>
                <c:pt idx="4060">
                  <c:v>406</c:v>
                </c:pt>
                <c:pt idx="4061">
                  <c:v>406.1</c:v>
                </c:pt>
                <c:pt idx="4062">
                  <c:v>406.2</c:v>
                </c:pt>
                <c:pt idx="4063">
                  <c:v>406.3</c:v>
                </c:pt>
                <c:pt idx="4064">
                  <c:v>406.4</c:v>
                </c:pt>
                <c:pt idx="4065">
                  <c:v>406.5</c:v>
                </c:pt>
                <c:pt idx="4066">
                  <c:v>406.6</c:v>
                </c:pt>
                <c:pt idx="4067">
                  <c:v>406.7</c:v>
                </c:pt>
                <c:pt idx="4068">
                  <c:v>406.8</c:v>
                </c:pt>
                <c:pt idx="4069">
                  <c:v>406.9</c:v>
                </c:pt>
                <c:pt idx="4070">
                  <c:v>407</c:v>
                </c:pt>
                <c:pt idx="4071">
                  <c:v>407.1</c:v>
                </c:pt>
                <c:pt idx="4072">
                  <c:v>407.2</c:v>
                </c:pt>
                <c:pt idx="4073">
                  <c:v>407.3</c:v>
                </c:pt>
                <c:pt idx="4074">
                  <c:v>407.4</c:v>
                </c:pt>
                <c:pt idx="4075">
                  <c:v>407.5</c:v>
                </c:pt>
                <c:pt idx="4076">
                  <c:v>407.6</c:v>
                </c:pt>
                <c:pt idx="4077">
                  <c:v>407.7</c:v>
                </c:pt>
                <c:pt idx="4078">
                  <c:v>407.8</c:v>
                </c:pt>
                <c:pt idx="4079">
                  <c:v>407.9</c:v>
                </c:pt>
                <c:pt idx="4080">
                  <c:v>408</c:v>
                </c:pt>
                <c:pt idx="4081">
                  <c:v>408.1</c:v>
                </c:pt>
                <c:pt idx="4082">
                  <c:v>408.2</c:v>
                </c:pt>
                <c:pt idx="4083">
                  <c:v>408.3</c:v>
                </c:pt>
                <c:pt idx="4084">
                  <c:v>408.4</c:v>
                </c:pt>
                <c:pt idx="4085">
                  <c:v>408.5</c:v>
                </c:pt>
                <c:pt idx="4086">
                  <c:v>408.6</c:v>
                </c:pt>
                <c:pt idx="4087">
                  <c:v>408.7</c:v>
                </c:pt>
                <c:pt idx="4088">
                  <c:v>408.8</c:v>
                </c:pt>
                <c:pt idx="4089">
                  <c:v>408.9</c:v>
                </c:pt>
                <c:pt idx="4090">
                  <c:v>409</c:v>
                </c:pt>
                <c:pt idx="4091">
                  <c:v>409.1</c:v>
                </c:pt>
                <c:pt idx="4092">
                  <c:v>409.2</c:v>
                </c:pt>
                <c:pt idx="4093">
                  <c:v>409.3</c:v>
                </c:pt>
                <c:pt idx="4094">
                  <c:v>409.4</c:v>
                </c:pt>
                <c:pt idx="4095">
                  <c:v>409.5</c:v>
                </c:pt>
                <c:pt idx="4096">
                  <c:v>409.6</c:v>
                </c:pt>
                <c:pt idx="4097">
                  <c:v>409.7</c:v>
                </c:pt>
                <c:pt idx="4098">
                  <c:v>409.8</c:v>
                </c:pt>
                <c:pt idx="4099">
                  <c:v>409.9</c:v>
                </c:pt>
                <c:pt idx="4100">
                  <c:v>410</c:v>
                </c:pt>
                <c:pt idx="4101">
                  <c:v>410.1</c:v>
                </c:pt>
                <c:pt idx="4102">
                  <c:v>410.2</c:v>
                </c:pt>
                <c:pt idx="4103">
                  <c:v>410.3</c:v>
                </c:pt>
                <c:pt idx="4104">
                  <c:v>410.4</c:v>
                </c:pt>
                <c:pt idx="4105">
                  <c:v>410.5</c:v>
                </c:pt>
                <c:pt idx="4106">
                  <c:v>410.6</c:v>
                </c:pt>
                <c:pt idx="4107">
                  <c:v>410.7</c:v>
                </c:pt>
                <c:pt idx="4108">
                  <c:v>410.8</c:v>
                </c:pt>
                <c:pt idx="4109">
                  <c:v>410.9</c:v>
                </c:pt>
                <c:pt idx="4110">
                  <c:v>411</c:v>
                </c:pt>
                <c:pt idx="4111">
                  <c:v>411.1</c:v>
                </c:pt>
                <c:pt idx="4112">
                  <c:v>411.2</c:v>
                </c:pt>
                <c:pt idx="4113">
                  <c:v>411.3</c:v>
                </c:pt>
                <c:pt idx="4114">
                  <c:v>411.4</c:v>
                </c:pt>
                <c:pt idx="4115">
                  <c:v>411.5</c:v>
                </c:pt>
                <c:pt idx="4116">
                  <c:v>411.6</c:v>
                </c:pt>
                <c:pt idx="4117">
                  <c:v>411.7</c:v>
                </c:pt>
                <c:pt idx="4118">
                  <c:v>411.8</c:v>
                </c:pt>
                <c:pt idx="4119">
                  <c:v>411.9</c:v>
                </c:pt>
                <c:pt idx="4120">
                  <c:v>412</c:v>
                </c:pt>
                <c:pt idx="4121">
                  <c:v>412.1</c:v>
                </c:pt>
                <c:pt idx="4122">
                  <c:v>412.2</c:v>
                </c:pt>
                <c:pt idx="4123">
                  <c:v>412.3</c:v>
                </c:pt>
                <c:pt idx="4124">
                  <c:v>412.4</c:v>
                </c:pt>
                <c:pt idx="4125">
                  <c:v>412.5</c:v>
                </c:pt>
                <c:pt idx="4126">
                  <c:v>412.6</c:v>
                </c:pt>
                <c:pt idx="4127">
                  <c:v>412.7</c:v>
                </c:pt>
                <c:pt idx="4128">
                  <c:v>412.8</c:v>
                </c:pt>
                <c:pt idx="4129">
                  <c:v>412.9</c:v>
                </c:pt>
                <c:pt idx="4130">
                  <c:v>413</c:v>
                </c:pt>
                <c:pt idx="4131">
                  <c:v>413.1</c:v>
                </c:pt>
                <c:pt idx="4132">
                  <c:v>413.2</c:v>
                </c:pt>
                <c:pt idx="4133">
                  <c:v>413.3</c:v>
                </c:pt>
                <c:pt idx="4134">
                  <c:v>413.4</c:v>
                </c:pt>
                <c:pt idx="4135">
                  <c:v>413.5</c:v>
                </c:pt>
                <c:pt idx="4136">
                  <c:v>413.6</c:v>
                </c:pt>
                <c:pt idx="4137">
                  <c:v>413.7</c:v>
                </c:pt>
                <c:pt idx="4138">
                  <c:v>413.8</c:v>
                </c:pt>
                <c:pt idx="4139">
                  <c:v>413.9</c:v>
                </c:pt>
                <c:pt idx="4140">
                  <c:v>414</c:v>
                </c:pt>
                <c:pt idx="4141">
                  <c:v>414.1</c:v>
                </c:pt>
                <c:pt idx="4142">
                  <c:v>414.2</c:v>
                </c:pt>
                <c:pt idx="4143">
                  <c:v>414.3</c:v>
                </c:pt>
                <c:pt idx="4144">
                  <c:v>414.4</c:v>
                </c:pt>
                <c:pt idx="4145">
                  <c:v>414.5</c:v>
                </c:pt>
                <c:pt idx="4146">
                  <c:v>414.6</c:v>
                </c:pt>
                <c:pt idx="4147">
                  <c:v>414.7</c:v>
                </c:pt>
                <c:pt idx="4148">
                  <c:v>414.8</c:v>
                </c:pt>
                <c:pt idx="4149">
                  <c:v>414.9</c:v>
                </c:pt>
                <c:pt idx="4150">
                  <c:v>415</c:v>
                </c:pt>
                <c:pt idx="4151">
                  <c:v>415.1</c:v>
                </c:pt>
                <c:pt idx="4152">
                  <c:v>415.2</c:v>
                </c:pt>
                <c:pt idx="4153">
                  <c:v>415.3</c:v>
                </c:pt>
                <c:pt idx="4154">
                  <c:v>415.4</c:v>
                </c:pt>
                <c:pt idx="4155">
                  <c:v>415.5</c:v>
                </c:pt>
                <c:pt idx="4156">
                  <c:v>415.6</c:v>
                </c:pt>
                <c:pt idx="4157">
                  <c:v>415.7</c:v>
                </c:pt>
                <c:pt idx="4158">
                  <c:v>415.8</c:v>
                </c:pt>
                <c:pt idx="4159">
                  <c:v>415.9</c:v>
                </c:pt>
                <c:pt idx="4160">
                  <c:v>416</c:v>
                </c:pt>
                <c:pt idx="4161">
                  <c:v>416.1</c:v>
                </c:pt>
                <c:pt idx="4162">
                  <c:v>416.2</c:v>
                </c:pt>
                <c:pt idx="4163">
                  <c:v>416.3</c:v>
                </c:pt>
                <c:pt idx="4164">
                  <c:v>416.4</c:v>
                </c:pt>
                <c:pt idx="4165">
                  <c:v>416.5</c:v>
                </c:pt>
                <c:pt idx="4166">
                  <c:v>416.6</c:v>
                </c:pt>
                <c:pt idx="4167">
                  <c:v>416.7</c:v>
                </c:pt>
                <c:pt idx="4168">
                  <c:v>416.8</c:v>
                </c:pt>
                <c:pt idx="4169">
                  <c:v>416.9</c:v>
                </c:pt>
                <c:pt idx="4170">
                  <c:v>417</c:v>
                </c:pt>
                <c:pt idx="4171">
                  <c:v>417.1</c:v>
                </c:pt>
                <c:pt idx="4172">
                  <c:v>417.2</c:v>
                </c:pt>
                <c:pt idx="4173">
                  <c:v>417.3</c:v>
                </c:pt>
                <c:pt idx="4174">
                  <c:v>417.4</c:v>
                </c:pt>
                <c:pt idx="4175">
                  <c:v>417.5</c:v>
                </c:pt>
                <c:pt idx="4176">
                  <c:v>417.6</c:v>
                </c:pt>
                <c:pt idx="4177">
                  <c:v>417.7</c:v>
                </c:pt>
                <c:pt idx="4178">
                  <c:v>417.8</c:v>
                </c:pt>
                <c:pt idx="4179">
                  <c:v>417.9</c:v>
                </c:pt>
                <c:pt idx="4180">
                  <c:v>418</c:v>
                </c:pt>
                <c:pt idx="4181">
                  <c:v>418.1</c:v>
                </c:pt>
                <c:pt idx="4182">
                  <c:v>418.2</c:v>
                </c:pt>
                <c:pt idx="4183">
                  <c:v>418.3</c:v>
                </c:pt>
                <c:pt idx="4184">
                  <c:v>418.4</c:v>
                </c:pt>
                <c:pt idx="4185">
                  <c:v>418.5</c:v>
                </c:pt>
                <c:pt idx="4186">
                  <c:v>418.6</c:v>
                </c:pt>
                <c:pt idx="4187">
                  <c:v>418.7</c:v>
                </c:pt>
                <c:pt idx="4188">
                  <c:v>418.8</c:v>
                </c:pt>
                <c:pt idx="4189">
                  <c:v>418.9</c:v>
                </c:pt>
                <c:pt idx="4190">
                  <c:v>419</c:v>
                </c:pt>
                <c:pt idx="4191">
                  <c:v>419.1</c:v>
                </c:pt>
                <c:pt idx="4192">
                  <c:v>419.2</c:v>
                </c:pt>
                <c:pt idx="4193">
                  <c:v>419.3</c:v>
                </c:pt>
                <c:pt idx="4194">
                  <c:v>419.4</c:v>
                </c:pt>
                <c:pt idx="4195">
                  <c:v>419.5</c:v>
                </c:pt>
                <c:pt idx="4196">
                  <c:v>419.6</c:v>
                </c:pt>
                <c:pt idx="4197">
                  <c:v>419.7</c:v>
                </c:pt>
                <c:pt idx="4198">
                  <c:v>419.8</c:v>
                </c:pt>
                <c:pt idx="4199">
                  <c:v>419.9</c:v>
                </c:pt>
                <c:pt idx="4200">
                  <c:v>420</c:v>
                </c:pt>
                <c:pt idx="4201">
                  <c:v>420.1</c:v>
                </c:pt>
                <c:pt idx="4202">
                  <c:v>420.2</c:v>
                </c:pt>
                <c:pt idx="4203">
                  <c:v>420.3</c:v>
                </c:pt>
                <c:pt idx="4204">
                  <c:v>420.4</c:v>
                </c:pt>
                <c:pt idx="4205">
                  <c:v>420.5</c:v>
                </c:pt>
                <c:pt idx="4206">
                  <c:v>420.6</c:v>
                </c:pt>
                <c:pt idx="4207">
                  <c:v>420.7</c:v>
                </c:pt>
                <c:pt idx="4208">
                  <c:v>420.8</c:v>
                </c:pt>
                <c:pt idx="4209">
                  <c:v>420.9</c:v>
                </c:pt>
                <c:pt idx="4210">
                  <c:v>421</c:v>
                </c:pt>
                <c:pt idx="4211">
                  <c:v>421.1</c:v>
                </c:pt>
                <c:pt idx="4212">
                  <c:v>421.2</c:v>
                </c:pt>
                <c:pt idx="4213">
                  <c:v>421.3</c:v>
                </c:pt>
                <c:pt idx="4214">
                  <c:v>421.4</c:v>
                </c:pt>
                <c:pt idx="4215">
                  <c:v>421.5</c:v>
                </c:pt>
                <c:pt idx="4216">
                  <c:v>421.6</c:v>
                </c:pt>
                <c:pt idx="4217">
                  <c:v>421.7</c:v>
                </c:pt>
                <c:pt idx="4218">
                  <c:v>421.8</c:v>
                </c:pt>
                <c:pt idx="4219">
                  <c:v>421.9</c:v>
                </c:pt>
                <c:pt idx="4220">
                  <c:v>422</c:v>
                </c:pt>
                <c:pt idx="4221">
                  <c:v>422.1</c:v>
                </c:pt>
                <c:pt idx="4222">
                  <c:v>422.2</c:v>
                </c:pt>
                <c:pt idx="4223">
                  <c:v>422.3</c:v>
                </c:pt>
                <c:pt idx="4224">
                  <c:v>422.4</c:v>
                </c:pt>
                <c:pt idx="4225">
                  <c:v>422.5</c:v>
                </c:pt>
                <c:pt idx="4226">
                  <c:v>422.6</c:v>
                </c:pt>
                <c:pt idx="4227">
                  <c:v>422.7</c:v>
                </c:pt>
                <c:pt idx="4228">
                  <c:v>422.8</c:v>
                </c:pt>
                <c:pt idx="4229">
                  <c:v>422.9</c:v>
                </c:pt>
                <c:pt idx="4230">
                  <c:v>423</c:v>
                </c:pt>
                <c:pt idx="4231">
                  <c:v>423.1</c:v>
                </c:pt>
                <c:pt idx="4232">
                  <c:v>423.2</c:v>
                </c:pt>
                <c:pt idx="4233">
                  <c:v>423.3</c:v>
                </c:pt>
                <c:pt idx="4234">
                  <c:v>423.4</c:v>
                </c:pt>
                <c:pt idx="4235">
                  <c:v>423.5</c:v>
                </c:pt>
                <c:pt idx="4236">
                  <c:v>423.6</c:v>
                </c:pt>
                <c:pt idx="4237">
                  <c:v>423.7</c:v>
                </c:pt>
                <c:pt idx="4238">
                  <c:v>423.8</c:v>
                </c:pt>
                <c:pt idx="4239">
                  <c:v>423.9</c:v>
                </c:pt>
                <c:pt idx="4240">
                  <c:v>424</c:v>
                </c:pt>
                <c:pt idx="4241">
                  <c:v>424.1</c:v>
                </c:pt>
                <c:pt idx="4242">
                  <c:v>424.2</c:v>
                </c:pt>
                <c:pt idx="4243">
                  <c:v>424.3</c:v>
                </c:pt>
                <c:pt idx="4244">
                  <c:v>424.4</c:v>
                </c:pt>
                <c:pt idx="4245">
                  <c:v>424.5</c:v>
                </c:pt>
                <c:pt idx="4246">
                  <c:v>424.6</c:v>
                </c:pt>
                <c:pt idx="4247">
                  <c:v>424.7</c:v>
                </c:pt>
                <c:pt idx="4248">
                  <c:v>424.8</c:v>
                </c:pt>
                <c:pt idx="4249">
                  <c:v>424.9</c:v>
                </c:pt>
                <c:pt idx="4250">
                  <c:v>425</c:v>
                </c:pt>
                <c:pt idx="4251">
                  <c:v>425.1</c:v>
                </c:pt>
                <c:pt idx="4252">
                  <c:v>425.2</c:v>
                </c:pt>
                <c:pt idx="4253">
                  <c:v>425.3</c:v>
                </c:pt>
                <c:pt idx="4254">
                  <c:v>425.4</c:v>
                </c:pt>
                <c:pt idx="4255">
                  <c:v>425.5</c:v>
                </c:pt>
                <c:pt idx="4256">
                  <c:v>425.6</c:v>
                </c:pt>
                <c:pt idx="4257">
                  <c:v>425.7</c:v>
                </c:pt>
                <c:pt idx="4258">
                  <c:v>425.8</c:v>
                </c:pt>
                <c:pt idx="4259">
                  <c:v>425.9</c:v>
                </c:pt>
                <c:pt idx="4260">
                  <c:v>426</c:v>
                </c:pt>
                <c:pt idx="4261">
                  <c:v>426.1</c:v>
                </c:pt>
                <c:pt idx="4262">
                  <c:v>426.2</c:v>
                </c:pt>
                <c:pt idx="4263">
                  <c:v>426.3</c:v>
                </c:pt>
                <c:pt idx="4264">
                  <c:v>426.4</c:v>
                </c:pt>
                <c:pt idx="4265">
                  <c:v>426.5</c:v>
                </c:pt>
                <c:pt idx="4266">
                  <c:v>426.6</c:v>
                </c:pt>
                <c:pt idx="4267">
                  <c:v>426.7</c:v>
                </c:pt>
                <c:pt idx="4268">
                  <c:v>426.8</c:v>
                </c:pt>
                <c:pt idx="4269">
                  <c:v>426.9</c:v>
                </c:pt>
                <c:pt idx="4270">
                  <c:v>427</c:v>
                </c:pt>
                <c:pt idx="4271">
                  <c:v>427.1</c:v>
                </c:pt>
                <c:pt idx="4272">
                  <c:v>427.2</c:v>
                </c:pt>
                <c:pt idx="4273">
                  <c:v>427.3</c:v>
                </c:pt>
                <c:pt idx="4274">
                  <c:v>427.4</c:v>
                </c:pt>
                <c:pt idx="4275">
                  <c:v>427.5</c:v>
                </c:pt>
                <c:pt idx="4276">
                  <c:v>427.6</c:v>
                </c:pt>
                <c:pt idx="4277">
                  <c:v>427.7</c:v>
                </c:pt>
                <c:pt idx="4278">
                  <c:v>427.8</c:v>
                </c:pt>
                <c:pt idx="4279">
                  <c:v>427.9</c:v>
                </c:pt>
                <c:pt idx="4280">
                  <c:v>428</c:v>
                </c:pt>
                <c:pt idx="4281">
                  <c:v>428.1</c:v>
                </c:pt>
                <c:pt idx="4282">
                  <c:v>428.2</c:v>
                </c:pt>
                <c:pt idx="4283">
                  <c:v>428.3</c:v>
                </c:pt>
                <c:pt idx="4284">
                  <c:v>428.4</c:v>
                </c:pt>
                <c:pt idx="4285">
                  <c:v>428.5</c:v>
                </c:pt>
                <c:pt idx="4286">
                  <c:v>428.6</c:v>
                </c:pt>
                <c:pt idx="4287">
                  <c:v>428.7</c:v>
                </c:pt>
                <c:pt idx="4288">
                  <c:v>428.8</c:v>
                </c:pt>
                <c:pt idx="4289">
                  <c:v>428.9</c:v>
                </c:pt>
                <c:pt idx="4290">
                  <c:v>429</c:v>
                </c:pt>
                <c:pt idx="4291">
                  <c:v>429.1</c:v>
                </c:pt>
                <c:pt idx="4292">
                  <c:v>429.2</c:v>
                </c:pt>
                <c:pt idx="4293">
                  <c:v>429.3</c:v>
                </c:pt>
                <c:pt idx="4294">
                  <c:v>429.4</c:v>
                </c:pt>
                <c:pt idx="4295">
                  <c:v>429.5</c:v>
                </c:pt>
                <c:pt idx="4296">
                  <c:v>429.6</c:v>
                </c:pt>
                <c:pt idx="4297">
                  <c:v>429.7</c:v>
                </c:pt>
                <c:pt idx="4298">
                  <c:v>429.8</c:v>
                </c:pt>
                <c:pt idx="4299">
                  <c:v>429.9</c:v>
                </c:pt>
                <c:pt idx="4300">
                  <c:v>430</c:v>
                </c:pt>
                <c:pt idx="4301">
                  <c:v>430.1</c:v>
                </c:pt>
                <c:pt idx="4302">
                  <c:v>430.2</c:v>
                </c:pt>
                <c:pt idx="4303">
                  <c:v>430.3</c:v>
                </c:pt>
                <c:pt idx="4304">
                  <c:v>430.4</c:v>
                </c:pt>
                <c:pt idx="4305">
                  <c:v>430.5</c:v>
                </c:pt>
                <c:pt idx="4306">
                  <c:v>430.6</c:v>
                </c:pt>
                <c:pt idx="4307">
                  <c:v>430.7</c:v>
                </c:pt>
                <c:pt idx="4308">
                  <c:v>430.8</c:v>
                </c:pt>
                <c:pt idx="4309">
                  <c:v>430.9</c:v>
                </c:pt>
                <c:pt idx="4310">
                  <c:v>431</c:v>
                </c:pt>
                <c:pt idx="4311">
                  <c:v>431.1</c:v>
                </c:pt>
                <c:pt idx="4312">
                  <c:v>431.2</c:v>
                </c:pt>
                <c:pt idx="4313">
                  <c:v>431.3</c:v>
                </c:pt>
                <c:pt idx="4314">
                  <c:v>431.4</c:v>
                </c:pt>
                <c:pt idx="4315">
                  <c:v>431.5</c:v>
                </c:pt>
                <c:pt idx="4316">
                  <c:v>431.6</c:v>
                </c:pt>
                <c:pt idx="4317">
                  <c:v>431.7</c:v>
                </c:pt>
                <c:pt idx="4318">
                  <c:v>431.8</c:v>
                </c:pt>
                <c:pt idx="4319">
                  <c:v>431.9</c:v>
                </c:pt>
                <c:pt idx="4320">
                  <c:v>432</c:v>
                </c:pt>
                <c:pt idx="4321">
                  <c:v>432.1</c:v>
                </c:pt>
                <c:pt idx="4322">
                  <c:v>432.2</c:v>
                </c:pt>
                <c:pt idx="4323">
                  <c:v>432.3</c:v>
                </c:pt>
                <c:pt idx="4324">
                  <c:v>432.4</c:v>
                </c:pt>
                <c:pt idx="4325">
                  <c:v>432.5</c:v>
                </c:pt>
                <c:pt idx="4326">
                  <c:v>432.6</c:v>
                </c:pt>
                <c:pt idx="4327">
                  <c:v>432.7</c:v>
                </c:pt>
                <c:pt idx="4328">
                  <c:v>432.8</c:v>
                </c:pt>
                <c:pt idx="4329">
                  <c:v>432.9</c:v>
                </c:pt>
                <c:pt idx="4330">
                  <c:v>433</c:v>
                </c:pt>
                <c:pt idx="4331">
                  <c:v>433.1</c:v>
                </c:pt>
                <c:pt idx="4332">
                  <c:v>433.2</c:v>
                </c:pt>
                <c:pt idx="4333">
                  <c:v>433.3</c:v>
                </c:pt>
                <c:pt idx="4334">
                  <c:v>433.4</c:v>
                </c:pt>
                <c:pt idx="4335">
                  <c:v>433.5</c:v>
                </c:pt>
                <c:pt idx="4336">
                  <c:v>433.6</c:v>
                </c:pt>
                <c:pt idx="4337">
                  <c:v>433.7</c:v>
                </c:pt>
                <c:pt idx="4338">
                  <c:v>433.8</c:v>
                </c:pt>
                <c:pt idx="4339">
                  <c:v>433.9</c:v>
                </c:pt>
                <c:pt idx="4340">
                  <c:v>434</c:v>
                </c:pt>
                <c:pt idx="4341">
                  <c:v>434.1</c:v>
                </c:pt>
                <c:pt idx="4342">
                  <c:v>434.2</c:v>
                </c:pt>
                <c:pt idx="4343">
                  <c:v>434.3</c:v>
                </c:pt>
                <c:pt idx="4344">
                  <c:v>434.4</c:v>
                </c:pt>
                <c:pt idx="4345">
                  <c:v>434.5</c:v>
                </c:pt>
                <c:pt idx="4346">
                  <c:v>434.6</c:v>
                </c:pt>
                <c:pt idx="4347">
                  <c:v>434.7</c:v>
                </c:pt>
                <c:pt idx="4348">
                  <c:v>434.8</c:v>
                </c:pt>
                <c:pt idx="4349">
                  <c:v>434.9</c:v>
                </c:pt>
                <c:pt idx="4350">
                  <c:v>435</c:v>
                </c:pt>
                <c:pt idx="4351">
                  <c:v>435.1</c:v>
                </c:pt>
                <c:pt idx="4352">
                  <c:v>435.2</c:v>
                </c:pt>
                <c:pt idx="4353">
                  <c:v>435.3</c:v>
                </c:pt>
                <c:pt idx="4354">
                  <c:v>435.4</c:v>
                </c:pt>
                <c:pt idx="4355">
                  <c:v>435.5</c:v>
                </c:pt>
                <c:pt idx="4356">
                  <c:v>435.6</c:v>
                </c:pt>
                <c:pt idx="4357">
                  <c:v>435.7</c:v>
                </c:pt>
                <c:pt idx="4358">
                  <c:v>435.8</c:v>
                </c:pt>
                <c:pt idx="4359">
                  <c:v>435.9</c:v>
                </c:pt>
                <c:pt idx="4360">
                  <c:v>436</c:v>
                </c:pt>
                <c:pt idx="4361">
                  <c:v>436.1</c:v>
                </c:pt>
                <c:pt idx="4362">
                  <c:v>436.2</c:v>
                </c:pt>
                <c:pt idx="4363">
                  <c:v>436.3</c:v>
                </c:pt>
                <c:pt idx="4364">
                  <c:v>436.4</c:v>
                </c:pt>
                <c:pt idx="4365">
                  <c:v>436.5</c:v>
                </c:pt>
                <c:pt idx="4366">
                  <c:v>436.6</c:v>
                </c:pt>
                <c:pt idx="4367">
                  <c:v>436.7</c:v>
                </c:pt>
                <c:pt idx="4368">
                  <c:v>436.8</c:v>
                </c:pt>
                <c:pt idx="4369">
                  <c:v>436.9</c:v>
                </c:pt>
                <c:pt idx="4370">
                  <c:v>437</c:v>
                </c:pt>
                <c:pt idx="4371">
                  <c:v>437.1</c:v>
                </c:pt>
                <c:pt idx="4372">
                  <c:v>437.2</c:v>
                </c:pt>
                <c:pt idx="4373">
                  <c:v>437.3</c:v>
                </c:pt>
                <c:pt idx="4374">
                  <c:v>437.4</c:v>
                </c:pt>
                <c:pt idx="4375">
                  <c:v>437.5</c:v>
                </c:pt>
                <c:pt idx="4376">
                  <c:v>437.6</c:v>
                </c:pt>
                <c:pt idx="4377">
                  <c:v>437.7</c:v>
                </c:pt>
                <c:pt idx="4378">
                  <c:v>437.8</c:v>
                </c:pt>
                <c:pt idx="4379">
                  <c:v>437.9</c:v>
                </c:pt>
                <c:pt idx="4380">
                  <c:v>438</c:v>
                </c:pt>
                <c:pt idx="4381">
                  <c:v>438.1</c:v>
                </c:pt>
                <c:pt idx="4382">
                  <c:v>438.2</c:v>
                </c:pt>
                <c:pt idx="4383">
                  <c:v>438.3</c:v>
                </c:pt>
                <c:pt idx="4384">
                  <c:v>438.4</c:v>
                </c:pt>
                <c:pt idx="4385">
                  <c:v>438.5</c:v>
                </c:pt>
                <c:pt idx="4386">
                  <c:v>438.6</c:v>
                </c:pt>
                <c:pt idx="4387">
                  <c:v>438.7</c:v>
                </c:pt>
                <c:pt idx="4388">
                  <c:v>438.8</c:v>
                </c:pt>
                <c:pt idx="4389">
                  <c:v>438.9</c:v>
                </c:pt>
                <c:pt idx="4390">
                  <c:v>439</c:v>
                </c:pt>
                <c:pt idx="4391">
                  <c:v>439.1</c:v>
                </c:pt>
                <c:pt idx="4392">
                  <c:v>439.2</c:v>
                </c:pt>
                <c:pt idx="4393">
                  <c:v>439.3</c:v>
                </c:pt>
                <c:pt idx="4394">
                  <c:v>439.4</c:v>
                </c:pt>
                <c:pt idx="4395">
                  <c:v>439.5</c:v>
                </c:pt>
                <c:pt idx="4396">
                  <c:v>439.6</c:v>
                </c:pt>
                <c:pt idx="4397">
                  <c:v>439.7</c:v>
                </c:pt>
                <c:pt idx="4398">
                  <c:v>439.8</c:v>
                </c:pt>
                <c:pt idx="4399">
                  <c:v>439.9</c:v>
                </c:pt>
                <c:pt idx="4400">
                  <c:v>440</c:v>
                </c:pt>
                <c:pt idx="4401">
                  <c:v>440.1</c:v>
                </c:pt>
                <c:pt idx="4402">
                  <c:v>440.2</c:v>
                </c:pt>
                <c:pt idx="4403">
                  <c:v>440.3</c:v>
                </c:pt>
                <c:pt idx="4404">
                  <c:v>440.4</c:v>
                </c:pt>
                <c:pt idx="4405">
                  <c:v>440.5</c:v>
                </c:pt>
                <c:pt idx="4406">
                  <c:v>440.6</c:v>
                </c:pt>
                <c:pt idx="4407">
                  <c:v>440.7</c:v>
                </c:pt>
                <c:pt idx="4408">
                  <c:v>440.8</c:v>
                </c:pt>
                <c:pt idx="4409">
                  <c:v>440.9</c:v>
                </c:pt>
                <c:pt idx="4410">
                  <c:v>441</c:v>
                </c:pt>
                <c:pt idx="4411">
                  <c:v>441.1</c:v>
                </c:pt>
                <c:pt idx="4412">
                  <c:v>441.2</c:v>
                </c:pt>
                <c:pt idx="4413">
                  <c:v>441.3</c:v>
                </c:pt>
                <c:pt idx="4414">
                  <c:v>441.4</c:v>
                </c:pt>
                <c:pt idx="4415">
                  <c:v>441.5</c:v>
                </c:pt>
                <c:pt idx="4416">
                  <c:v>441.6</c:v>
                </c:pt>
                <c:pt idx="4417">
                  <c:v>441.7</c:v>
                </c:pt>
                <c:pt idx="4418">
                  <c:v>441.8</c:v>
                </c:pt>
                <c:pt idx="4419">
                  <c:v>441.9</c:v>
                </c:pt>
                <c:pt idx="4420">
                  <c:v>442</c:v>
                </c:pt>
                <c:pt idx="4421">
                  <c:v>442.1</c:v>
                </c:pt>
                <c:pt idx="4422">
                  <c:v>442.2</c:v>
                </c:pt>
                <c:pt idx="4423">
                  <c:v>442.3</c:v>
                </c:pt>
                <c:pt idx="4424">
                  <c:v>442.4</c:v>
                </c:pt>
                <c:pt idx="4425">
                  <c:v>442.5</c:v>
                </c:pt>
                <c:pt idx="4426">
                  <c:v>442.6</c:v>
                </c:pt>
                <c:pt idx="4427">
                  <c:v>442.7</c:v>
                </c:pt>
                <c:pt idx="4428">
                  <c:v>442.8</c:v>
                </c:pt>
                <c:pt idx="4429">
                  <c:v>442.9</c:v>
                </c:pt>
                <c:pt idx="4430">
                  <c:v>443</c:v>
                </c:pt>
                <c:pt idx="4431">
                  <c:v>443.1</c:v>
                </c:pt>
                <c:pt idx="4432">
                  <c:v>443.2</c:v>
                </c:pt>
                <c:pt idx="4433">
                  <c:v>443.3</c:v>
                </c:pt>
                <c:pt idx="4434">
                  <c:v>443.4</c:v>
                </c:pt>
                <c:pt idx="4435">
                  <c:v>443.5</c:v>
                </c:pt>
                <c:pt idx="4436">
                  <c:v>443.6</c:v>
                </c:pt>
                <c:pt idx="4437">
                  <c:v>443.7</c:v>
                </c:pt>
                <c:pt idx="4438">
                  <c:v>443.8</c:v>
                </c:pt>
                <c:pt idx="4439">
                  <c:v>443.9</c:v>
                </c:pt>
                <c:pt idx="4440">
                  <c:v>444</c:v>
                </c:pt>
                <c:pt idx="4441">
                  <c:v>444.1</c:v>
                </c:pt>
                <c:pt idx="4442">
                  <c:v>444.2</c:v>
                </c:pt>
                <c:pt idx="4443">
                  <c:v>444.3</c:v>
                </c:pt>
                <c:pt idx="4444">
                  <c:v>444.4</c:v>
                </c:pt>
                <c:pt idx="4445">
                  <c:v>444.5</c:v>
                </c:pt>
                <c:pt idx="4446">
                  <c:v>444.6</c:v>
                </c:pt>
                <c:pt idx="4447">
                  <c:v>444.7</c:v>
                </c:pt>
                <c:pt idx="4448">
                  <c:v>444.8</c:v>
                </c:pt>
                <c:pt idx="4449">
                  <c:v>444.9</c:v>
                </c:pt>
                <c:pt idx="4450">
                  <c:v>445</c:v>
                </c:pt>
                <c:pt idx="4451">
                  <c:v>445.1</c:v>
                </c:pt>
                <c:pt idx="4452">
                  <c:v>445.2</c:v>
                </c:pt>
                <c:pt idx="4453">
                  <c:v>445.3</c:v>
                </c:pt>
                <c:pt idx="4454">
                  <c:v>445.4</c:v>
                </c:pt>
                <c:pt idx="4455">
                  <c:v>445.5</c:v>
                </c:pt>
                <c:pt idx="4456">
                  <c:v>445.6</c:v>
                </c:pt>
                <c:pt idx="4457">
                  <c:v>445.7</c:v>
                </c:pt>
                <c:pt idx="4458">
                  <c:v>445.8</c:v>
                </c:pt>
                <c:pt idx="4459">
                  <c:v>445.9</c:v>
                </c:pt>
                <c:pt idx="4460">
                  <c:v>446</c:v>
                </c:pt>
                <c:pt idx="4461">
                  <c:v>446.1</c:v>
                </c:pt>
                <c:pt idx="4462">
                  <c:v>446.2</c:v>
                </c:pt>
                <c:pt idx="4463">
                  <c:v>446.3</c:v>
                </c:pt>
                <c:pt idx="4464">
                  <c:v>446.4</c:v>
                </c:pt>
                <c:pt idx="4465">
                  <c:v>446.5</c:v>
                </c:pt>
                <c:pt idx="4466">
                  <c:v>446.6</c:v>
                </c:pt>
                <c:pt idx="4467">
                  <c:v>446.7</c:v>
                </c:pt>
                <c:pt idx="4468">
                  <c:v>446.8</c:v>
                </c:pt>
                <c:pt idx="4469">
                  <c:v>446.9</c:v>
                </c:pt>
                <c:pt idx="4470">
                  <c:v>447</c:v>
                </c:pt>
                <c:pt idx="4471">
                  <c:v>447.1</c:v>
                </c:pt>
                <c:pt idx="4472">
                  <c:v>447.2</c:v>
                </c:pt>
                <c:pt idx="4473">
                  <c:v>447.3</c:v>
                </c:pt>
                <c:pt idx="4474">
                  <c:v>447.4</c:v>
                </c:pt>
                <c:pt idx="4475">
                  <c:v>447.5</c:v>
                </c:pt>
                <c:pt idx="4476">
                  <c:v>447.6</c:v>
                </c:pt>
                <c:pt idx="4477">
                  <c:v>447.7</c:v>
                </c:pt>
                <c:pt idx="4478">
                  <c:v>447.8</c:v>
                </c:pt>
                <c:pt idx="4479">
                  <c:v>447.9</c:v>
                </c:pt>
                <c:pt idx="4480">
                  <c:v>448</c:v>
                </c:pt>
                <c:pt idx="4481">
                  <c:v>448.1</c:v>
                </c:pt>
                <c:pt idx="4482">
                  <c:v>448.2</c:v>
                </c:pt>
                <c:pt idx="4483">
                  <c:v>448.3</c:v>
                </c:pt>
                <c:pt idx="4484">
                  <c:v>448.4</c:v>
                </c:pt>
                <c:pt idx="4485">
                  <c:v>448.5</c:v>
                </c:pt>
                <c:pt idx="4486">
                  <c:v>448.6</c:v>
                </c:pt>
                <c:pt idx="4487">
                  <c:v>448.7</c:v>
                </c:pt>
                <c:pt idx="4488">
                  <c:v>448.8</c:v>
                </c:pt>
                <c:pt idx="4489">
                  <c:v>448.9</c:v>
                </c:pt>
                <c:pt idx="4490">
                  <c:v>449</c:v>
                </c:pt>
                <c:pt idx="4491">
                  <c:v>449.1</c:v>
                </c:pt>
                <c:pt idx="4492">
                  <c:v>449.2</c:v>
                </c:pt>
                <c:pt idx="4493">
                  <c:v>449.3</c:v>
                </c:pt>
                <c:pt idx="4494">
                  <c:v>449.4</c:v>
                </c:pt>
                <c:pt idx="4495">
                  <c:v>449.5</c:v>
                </c:pt>
                <c:pt idx="4496">
                  <c:v>449.6</c:v>
                </c:pt>
                <c:pt idx="4497">
                  <c:v>449.7</c:v>
                </c:pt>
                <c:pt idx="4498">
                  <c:v>449.8</c:v>
                </c:pt>
                <c:pt idx="4499">
                  <c:v>449.9</c:v>
                </c:pt>
                <c:pt idx="4500">
                  <c:v>450</c:v>
                </c:pt>
                <c:pt idx="4501">
                  <c:v>450.1</c:v>
                </c:pt>
                <c:pt idx="4502">
                  <c:v>450.2</c:v>
                </c:pt>
                <c:pt idx="4503">
                  <c:v>450.3</c:v>
                </c:pt>
                <c:pt idx="4504">
                  <c:v>450.4</c:v>
                </c:pt>
                <c:pt idx="4505">
                  <c:v>450.5</c:v>
                </c:pt>
                <c:pt idx="4506">
                  <c:v>450.6</c:v>
                </c:pt>
                <c:pt idx="4507">
                  <c:v>450.7</c:v>
                </c:pt>
                <c:pt idx="4508">
                  <c:v>450.8</c:v>
                </c:pt>
                <c:pt idx="4509">
                  <c:v>450.9</c:v>
                </c:pt>
                <c:pt idx="4510">
                  <c:v>451</c:v>
                </c:pt>
                <c:pt idx="4511">
                  <c:v>451.1</c:v>
                </c:pt>
                <c:pt idx="4512">
                  <c:v>451.2</c:v>
                </c:pt>
                <c:pt idx="4513">
                  <c:v>451.3</c:v>
                </c:pt>
                <c:pt idx="4514">
                  <c:v>451.4</c:v>
                </c:pt>
                <c:pt idx="4515">
                  <c:v>451.5</c:v>
                </c:pt>
                <c:pt idx="4516">
                  <c:v>451.6</c:v>
                </c:pt>
                <c:pt idx="4517">
                  <c:v>451.7</c:v>
                </c:pt>
                <c:pt idx="4518">
                  <c:v>451.8</c:v>
                </c:pt>
                <c:pt idx="4519">
                  <c:v>451.9</c:v>
                </c:pt>
                <c:pt idx="4520">
                  <c:v>452</c:v>
                </c:pt>
                <c:pt idx="4521">
                  <c:v>452.1</c:v>
                </c:pt>
                <c:pt idx="4522">
                  <c:v>452.2</c:v>
                </c:pt>
                <c:pt idx="4523">
                  <c:v>452.3</c:v>
                </c:pt>
                <c:pt idx="4524">
                  <c:v>452.4</c:v>
                </c:pt>
                <c:pt idx="4525">
                  <c:v>452.5</c:v>
                </c:pt>
                <c:pt idx="4526">
                  <c:v>452.6</c:v>
                </c:pt>
                <c:pt idx="4527">
                  <c:v>452.7</c:v>
                </c:pt>
                <c:pt idx="4528">
                  <c:v>452.8</c:v>
                </c:pt>
                <c:pt idx="4529">
                  <c:v>452.9</c:v>
                </c:pt>
                <c:pt idx="4530">
                  <c:v>453</c:v>
                </c:pt>
                <c:pt idx="4531">
                  <c:v>453.1</c:v>
                </c:pt>
                <c:pt idx="4532">
                  <c:v>453.2</c:v>
                </c:pt>
                <c:pt idx="4533">
                  <c:v>453.3</c:v>
                </c:pt>
                <c:pt idx="4534">
                  <c:v>453.4</c:v>
                </c:pt>
                <c:pt idx="4535">
                  <c:v>453.5</c:v>
                </c:pt>
                <c:pt idx="4536">
                  <c:v>453.6</c:v>
                </c:pt>
                <c:pt idx="4537">
                  <c:v>453.7</c:v>
                </c:pt>
                <c:pt idx="4538">
                  <c:v>453.8</c:v>
                </c:pt>
                <c:pt idx="4539">
                  <c:v>453.9</c:v>
                </c:pt>
                <c:pt idx="4540">
                  <c:v>454</c:v>
                </c:pt>
                <c:pt idx="4541">
                  <c:v>454.1</c:v>
                </c:pt>
                <c:pt idx="4542">
                  <c:v>454.2</c:v>
                </c:pt>
                <c:pt idx="4543">
                  <c:v>454.3</c:v>
                </c:pt>
                <c:pt idx="4544">
                  <c:v>454.4</c:v>
                </c:pt>
                <c:pt idx="4545">
                  <c:v>454.5</c:v>
                </c:pt>
                <c:pt idx="4546">
                  <c:v>454.6</c:v>
                </c:pt>
                <c:pt idx="4547">
                  <c:v>454.7</c:v>
                </c:pt>
                <c:pt idx="4548">
                  <c:v>454.8</c:v>
                </c:pt>
                <c:pt idx="4549">
                  <c:v>454.9</c:v>
                </c:pt>
                <c:pt idx="4550">
                  <c:v>455</c:v>
                </c:pt>
                <c:pt idx="4551">
                  <c:v>455.1</c:v>
                </c:pt>
                <c:pt idx="4552">
                  <c:v>455.2</c:v>
                </c:pt>
                <c:pt idx="4553">
                  <c:v>455.3</c:v>
                </c:pt>
                <c:pt idx="4554">
                  <c:v>455.4</c:v>
                </c:pt>
                <c:pt idx="4555">
                  <c:v>455.5</c:v>
                </c:pt>
                <c:pt idx="4556">
                  <c:v>455.6</c:v>
                </c:pt>
                <c:pt idx="4557">
                  <c:v>455.7</c:v>
                </c:pt>
                <c:pt idx="4558">
                  <c:v>455.8</c:v>
                </c:pt>
                <c:pt idx="4559">
                  <c:v>455.9</c:v>
                </c:pt>
                <c:pt idx="4560">
                  <c:v>456</c:v>
                </c:pt>
                <c:pt idx="4561">
                  <c:v>456.1</c:v>
                </c:pt>
                <c:pt idx="4562">
                  <c:v>456.2</c:v>
                </c:pt>
                <c:pt idx="4563">
                  <c:v>456.3</c:v>
                </c:pt>
                <c:pt idx="4564">
                  <c:v>456.4</c:v>
                </c:pt>
                <c:pt idx="4565">
                  <c:v>456.5</c:v>
                </c:pt>
                <c:pt idx="4566">
                  <c:v>456.6</c:v>
                </c:pt>
                <c:pt idx="4567">
                  <c:v>456.7</c:v>
                </c:pt>
                <c:pt idx="4568">
                  <c:v>456.8</c:v>
                </c:pt>
                <c:pt idx="4569">
                  <c:v>456.9</c:v>
                </c:pt>
                <c:pt idx="4570">
                  <c:v>457</c:v>
                </c:pt>
                <c:pt idx="4571">
                  <c:v>457.1</c:v>
                </c:pt>
                <c:pt idx="4572">
                  <c:v>457.2</c:v>
                </c:pt>
                <c:pt idx="4573">
                  <c:v>457.3</c:v>
                </c:pt>
                <c:pt idx="4574">
                  <c:v>457.4</c:v>
                </c:pt>
                <c:pt idx="4575">
                  <c:v>457.5</c:v>
                </c:pt>
                <c:pt idx="4576">
                  <c:v>457.6</c:v>
                </c:pt>
                <c:pt idx="4577">
                  <c:v>457.7</c:v>
                </c:pt>
                <c:pt idx="4578">
                  <c:v>457.8</c:v>
                </c:pt>
                <c:pt idx="4579">
                  <c:v>457.9</c:v>
                </c:pt>
                <c:pt idx="4580">
                  <c:v>458</c:v>
                </c:pt>
                <c:pt idx="4581">
                  <c:v>458.1</c:v>
                </c:pt>
                <c:pt idx="4582">
                  <c:v>458.2</c:v>
                </c:pt>
                <c:pt idx="4583">
                  <c:v>458.3</c:v>
                </c:pt>
                <c:pt idx="4584">
                  <c:v>458.4</c:v>
                </c:pt>
                <c:pt idx="4585">
                  <c:v>458.5</c:v>
                </c:pt>
                <c:pt idx="4586">
                  <c:v>458.6</c:v>
                </c:pt>
                <c:pt idx="4587">
                  <c:v>458.7</c:v>
                </c:pt>
                <c:pt idx="4588">
                  <c:v>458.8</c:v>
                </c:pt>
                <c:pt idx="4589">
                  <c:v>458.9</c:v>
                </c:pt>
                <c:pt idx="4590">
                  <c:v>459</c:v>
                </c:pt>
                <c:pt idx="4591">
                  <c:v>459.1</c:v>
                </c:pt>
                <c:pt idx="4592">
                  <c:v>459.2</c:v>
                </c:pt>
                <c:pt idx="4593">
                  <c:v>459.3</c:v>
                </c:pt>
                <c:pt idx="4594">
                  <c:v>459.4</c:v>
                </c:pt>
                <c:pt idx="4595">
                  <c:v>459.5</c:v>
                </c:pt>
                <c:pt idx="4596">
                  <c:v>459.6</c:v>
                </c:pt>
                <c:pt idx="4597">
                  <c:v>459.7</c:v>
                </c:pt>
                <c:pt idx="4598">
                  <c:v>459.8</c:v>
                </c:pt>
                <c:pt idx="4599">
                  <c:v>459.9</c:v>
                </c:pt>
                <c:pt idx="4600">
                  <c:v>460</c:v>
                </c:pt>
                <c:pt idx="4601">
                  <c:v>460.1</c:v>
                </c:pt>
                <c:pt idx="4602">
                  <c:v>460.2</c:v>
                </c:pt>
                <c:pt idx="4603">
                  <c:v>460.3</c:v>
                </c:pt>
                <c:pt idx="4604">
                  <c:v>460.4</c:v>
                </c:pt>
                <c:pt idx="4605">
                  <c:v>460.5</c:v>
                </c:pt>
                <c:pt idx="4606">
                  <c:v>460.6</c:v>
                </c:pt>
                <c:pt idx="4607">
                  <c:v>460.7</c:v>
                </c:pt>
                <c:pt idx="4608">
                  <c:v>460.8</c:v>
                </c:pt>
                <c:pt idx="4609">
                  <c:v>460.9</c:v>
                </c:pt>
                <c:pt idx="4610">
                  <c:v>461</c:v>
                </c:pt>
                <c:pt idx="4611">
                  <c:v>461.1</c:v>
                </c:pt>
                <c:pt idx="4612">
                  <c:v>461.2</c:v>
                </c:pt>
                <c:pt idx="4613">
                  <c:v>461.3</c:v>
                </c:pt>
                <c:pt idx="4614">
                  <c:v>461.4</c:v>
                </c:pt>
                <c:pt idx="4615">
                  <c:v>461.5</c:v>
                </c:pt>
                <c:pt idx="4616">
                  <c:v>461.6</c:v>
                </c:pt>
                <c:pt idx="4617">
                  <c:v>461.7</c:v>
                </c:pt>
                <c:pt idx="4618">
                  <c:v>461.8</c:v>
                </c:pt>
                <c:pt idx="4619">
                  <c:v>461.9</c:v>
                </c:pt>
                <c:pt idx="4620">
                  <c:v>462</c:v>
                </c:pt>
                <c:pt idx="4621">
                  <c:v>462.1</c:v>
                </c:pt>
                <c:pt idx="4622">
                  <c:v>462.2</c:v>
                </c:pt>
                <c:pt idx="4623">
                  <c:v>462.3</c:v>
                </c:pt>
                <c:pt idx="4624">
                  <c:v>462.4</c:v>
                </c:pt>
                <c:pt idx="4625">
                  <c:v>462.5</c:v>
                </c:pt>
                <c:pt idx="4626">
                  <c:v>462.6</c:v>
                </c:pt>
                <c:pt idx="4627">
                  <c:v>462.7</c:v>
                </c:pt>
                <c:pt idx="4628">
                  <c:v>462.8</c:v>
                </c:pt>
                <c:pt idx="4629">
                  <c:v>462.9</c:v>
                </c:pt>
                <c:pt idx="4630">
                  <c:v>463</c:v>
                </c:pt>
                <c:pt idx="4631">
                  <c:v>463.1</c:v>
                </c:pt>
                <c:pt idx="4632">
                  <c:v>463.2</c:v>
                </c:pt>
                <c:pt idx="4633">
                  <c:v>463.3</c:v>
                </c:pt>
                <c:pt idx="4634">
                  <c:v>463.4</c:v>
                </c:pt>
                <c:pt idx="4635">
                  <c:v>463.5</c:v>
                </c:pt>
                <c:pt idx="4636">
                  <c:v>463.6</c:v>
                </c:pt>
                <c:pt idx="4637">
                  <c:v>463.7</c:v>
                </c:pt>
                <c:pt idx="4638">
                  <c:v>463.8</c:v>
                </c:pt>
                <c:pt idx="4639">
                  <c:v>463.9</c:v>
                </c:pt>
                <c:pt idx="4640">
                  <c:v>464</c:v>
                </c:pt>
                <c:pt idx="4641">
                  <c:v>464.1</c:v>
                </c:pt>
                <c:pt idx="4642">
                  <c:v>464.2</c:v>
                </c:pt>
                <c:pt idx="4643">
                  <c:v>464.3</c:v>
                </c:pt>
                <c:pt idx="4644">
                  <c:v>464.4</c:v>
                </c:pt>
                <c:pt idx="4645">
                  <c:v>464.5</c:v>
                </c:pt>
                <c:pt idx="4646">
                  <c:v>464.6</c:v>
                </c:pt>
                <c:pt idx="4647">
                  <c:v>464.7</c:v>
                </c:pt>
                <c:pt idx="4648">
                  <c:v>464.8</c:v>
                </c:pt>
                <c:pt idx="4649">
                  <c:v>464.9</c:v>
                </c:pt>
                <c:pt idx="4650">
                  <c:v>465</c:v>
                </c:pt>
                <c:pt idx="4651">
                  <c:v>465.1</c:v>
                </c:pt>
                <c:pt idx="4652">
                  <c:v>465.2</c:v>
                </c:pt>
                <c:pt idx="4653">
                  <c:v>465.3</c:v>
                </c:pt>
                <c:pt idx="4654">
                  <c:v>465.4</c:v>
                </c:pt>
                <c:pt idx="4655">
                  <c:v>465.5</c:v>
                </c:pt>
                <c:pt idx="4656">
                  <c:v>465.6</c:v>
                </c:pt>
                <c:pt idx="4657">
                  <c:v>465.7</c:v>
                </c:pt>
                <c:pt idx="4658">
                  <c:v>465.8</c:v>
                </c:pt>
                <c:pt idx="4659">
                  <c:v>465.9</c:v>
                </c:pt>
                <c:pt idx="4660">
                  <c:v>466</c:v>
                </c:pt>
                <c:pt idx="4661">
                  <c:v>466.1</c:v>
                </c:pt>
                <c:pt idx="4662">
                  <c:v>466.2</c:v>
                </c:pt>
                <c:pt idx="4663">
                  <c:v>466.3</c:v>
                </c:pt>
                <c:pt idx="4664">
                  <c:v>466.4</c:v>
                </c:pt>
                <c:pt idx="4665">
                  <c:v>466.5</c:v>
                </c:pt>
                <c:pt idx="4666">
                  <c:v>466.6</c:v>
                </c:pt>
                <c:pt idx="4667">
                  <c:v>466.7</c:v>
                </c:pt>
                <c:pt idx="4668">
                  <c:v>466.8</c:v>
                </c:pt>
                <c:pt idx="4669">
                  <c:v>466.9</c:v>
                </c:pt>
                <c:pt idx="4670">
                  <c:v>467</c:v>
                </c:pt>
                <c:pt idx="4671">
                  <c:v>467.1</c:v>
                </c:pt>
                <c:pt idx="4672">
                  <c:v>467.2</c:v>
                </c:pt>
                <c:pt idx="4673">
                  <c:v>467.3</c:v>
                </c:pt>
                <c:pt idx="4674">
                  <c:v>467.4</c:v>
                </c:pt>
                <c:pt idx="4675">
                  <c:v>467.5</c:v>
                </c:pt>
                <c:pt idx="4676">
                  <c:v>467.6</c:v>
                </c:pt>
                <c:pt idx="4677">
                  <c:v>467.7</c:v>
                </c:pt>
                <c:pt idx="4678">
                  <c:v>467.8</c:v>
                </c:pt>
                <c:pt idx="4679">
                  <c:v>467.9</c:v>
                </c:pt>
                <c:pt idx="4680">
                  <c:v>468</c:v>
                </c:pt>
                <c:pt idx="4681">
                  <c:v>468.1</c:v>
                </c:pt>
                <c:pt idx="4682">
                  <c:v>468.2</c:v>
                </c:pt>
                <c:pt idx="4683">
                  <c:v>468.3</c:v>
                </c:pt>
                <c:pt idx="4684">
                  <c:v>468.4</c:v>
                </c:pt>
                <c:pt idx="4685">
                  <c:v>468.5</c:v>
                </c:pt>
                <c:pt idx="4686">
                  <c:v>468.6</c:v>
                </c:pt>
                <c:pt idx="4687">
                  <c:v>468.7</c:v>
                </c:pt>
                <c:pt idx="4688">
                  <c:v>468.8</c:v>
                </c:pt>
                <c:pt idx="4689">
                  <c:v>468.9</c:v>
                </c:pt>
                <c:pt idx="4690">
                  <c:v>469</c:v>
                </c:pt>
                <c:pt idx="4691">
                  <c:v>469.1</c:v>
                </c:pt>
                <c:pt idx="4692">
                  <c:v>469.2</c:v>
                </c:pt>
                <c:pt idx="4693">
                  <c:v>469.3</c:v>
                </c:pt>
                <c:pt idx="4694">
                  <c:v>469.4</c:v>
                </c:pt>
                <c:pt idx="4695">
                  <c:v>469.5</c:v>
                </c:pt>
                <c:pt idx="4696">
                  <c:v>469.6</c:v>
                </c:pt>
                <c:pt idx="4697">
                  <c:v>469.7</c:v>
                </c:pt>
                <c:pt idx="4698">
                  <c:v>469.8</c:v>
                </c:pt>
                <c:pt idx="4699">
                  <c:v>469.9</c:v>
                </c:pt>
                <c:pt idx="4700">
                  <c:v>470</c:v>
                </c:pt>
                <c:pt idx="4701">
                  <c:v>470.1</c:v>
                </c:pt>
                <c:pt idx="4702">
                  <c:v>470.2</c:v>
                </c:pt>
                <c:pt idx="4703">
                  <c:v>470.3</c:v>
                </c:pt>
                <c:pt idx="4704">
                  <c:v>470.4</c:v>
                </c:pt>
                <c:pt idx="4705">
                  <c:v>470.5</c:v>
                </c:pt>
                <c:pt idx="4706">
                  <c:v>470.6</c:v>
                </c:pt>
                <c:pt idx="4707">
                  <c:v>470.7</c:v>
                </c:pt>
                <c:pt idx="4708">
                  <c:v>470.8</c:v>
                </c:pt>
                <c:pt idx="4709">
                  <c:v>470.9</c:v>
                </c:pt>
                <c:pt idx="4710">
                  <c:v>471</c:v>
                </c:pt>
                <c:pt idx="4711">
                  <c:v>471.1</c:v>
                </c:pt>
                <c:pt idx="4712">
                  <c:v>471.2</c:v>
                </c:pt>
                <c:pt idx="4713">
                  <c:v>471.3</c:v>
                </c:pt>
                <c:pt idx="4714">
                  <c:v>471.4</c:v>
                </c:pt>
                <c:pt idx="4715">
                  <c:v>471.5</c:v>
                </c:pt>
                <c:pt idx="4716">
                  <c:v>471.6</c:v>
                </c:pt>
                <c:pt idx="4717">
                  <c:v>471.7</c:v>
                </c:pt>
                <c:pt idx="4718">
                  <c:v>471.8</c:v>
                </c:pt>
                <c:pt idx="4719">
                  <c:v>471.9</c:v>
                </c:pt>
                <c:pt idx="4720">
                  <c:v>472</c:v>
                </c:pt>
                <c:pt idx="4721">
                  <c:v>472.1</c:v>
                </c:pt>
                <c:pt idx="4722">
                  <c:v>472.2</c:v>
                </c:pt>
                <c:pt idx="4723">
                  <c:v>472.3</c:v>
                </c:pt>
                <c:pt idx="4724">
                  <c:v>472.4</c:v>
                </c:pt>
                <c:pt idx="4725">
                  <c:v>472.5</c:v>
                </c:pt>
                <c:pt idx="4726">
                  <c:v>472.6</c:v>
                </c:pt>
                <c:pt idx="4727">
                  <c:v>472.7</c:v>
                </c:pt>
                <c:pt idx="4728">
                  <c:v>472.8</c:v>
                </c:pt>
                <c:pt idx="4729">
                  <c:v>472.9</c:v>
                </c:pt>
                <c:pt idx="4730">
                  <c:v>473</c:v>
                </c:pt>
                <c:pt idx="4731">
                  <c:v>473.1</c:v>
                </c:pt>
                <c:pt idx="4732">
                  <c:v>473.2</c:v>
                </c:pt>
                <c:pt idx="4733">
                  <c:v>473.3</c:v>
                </c:pt>
                <c:pt idx="4734">
                  <c:v>473.4</c:v>
                </c:pt>
                <c:pt idx="4735">
                  <c:v>473.5</c:v>
                </c:pt>
                <c:pt idx="4736">
                  <c:v>473.6</c:v>
                </c:pt>
                <c:pt idx="4737">
                  <c:v>473.7</c:v>
                </c:pt>
                <c:pt idx="4738">
                  <c:v>473.8</c:v>
                </c:pt>
                <c:pt idx="4739">
                  <c:v>473.9</c:v>
                </c:pt>
                <c:pt idx="4740">
                  <c:v>474</c:v>
                </c:pt>
                <c:pt idx="4741">
                  <c:v>474.1</c:v>
                </c:pt>
                <c:pt idx="4742">
                  <c:v>474.2</c:v>
                </c:pt>
                <c:pt idx="4743">
                  <c:v>474.3</c:v>
                </c:pt>
                <c:pt idx="4744">
                  <c:v>474.4</c:v>
                </c:pt>
                <c:pt idx="4745">
                  <c:v>474.5</c:v>
                </c:pt>
                <c:pt idx="4746">
                  <c:v>474.6</c:v>
                </c:pt>
                <c:pt idx="4747">
                  <c:v>474.7</c:v>
                </c:pt>
                <c:pt idx="4748">
                  <c:v>474.8</c:v>
                </c:pt>
                <c:pt idx="4749">
                  <c:v>474.9</c:v>
                </c:pt>
                <c:pt idx="4750">
                  <c:v>475</c:v>
                </c:pt>
                <c:pt idx="4751">
                  <c:v>475.1</c:v>
                </c:pt>
                <c:pt idx="4752">
                  <c:v>475.2</c:v>
                </c:pt>
                <c:pt idx="4753">
                  <c:v>475.3</c:v>
                </c:pt>
                <c:pt idx="4754">
                  <c:v>475.4</c:v>
                </c:pt>
                <c:pt idx="4755">
                  <c:v>475.5</c:v>
                </c:pt>
                <c:pt idx="4756">
                  <c:v>475.6</c:v>
                </c:pt>
                <c:pt idx="4757">
                  <c:v>475.7</c:v>
                </c:pt>
                <c:pt idx="4758">
                  <c:v>475.8</c:v>
                </c:pt>
                <c:pt idx="4759">
                  <c:v>475.9</c:v>
                </c:pt>
                <c:pt idx="4760">
                  <c:v>476</c:v>
                </c:pt>
                <c:pt idx="4761">
                  <c:v>476.1</c:v>
                </c:pt>
                <c:pt idx="4762">
                  <c:v>476.2</c:v>
                </c:pt>
                <c:pt idx="4763">
                  <c:v>476.3</c:v>
                </c:pt>
                <c:pt idx="4764">
                  <c:v>476.4</c:v>
                </c:pt>
                <c:pt idx="4765">
                  <c:v>476.5</c:v>
                </c:pt>
                <c:pt idx="4766">
                  <c:v>476.6</c:v>
                </c:pt>
                <c:pt idx="4767">
                  <c:v>476.7</c:v>
                </c:pt>
                <c:pt idx="4768">
                  <c:v>476.8</c:v>
                </c:pt>
                <c:pt idx="4769">
                  <c:v>476.9</c:v>
                </c:pt>
                <c:pt idx="4770">
                  <c:v>477</c:v>
                </c:pt>
                <c:pt idx="4771">
                  <c:v>477.1</c:v>
                </c:pt>
                <c:pt idx="4772">
                  <c:v>477.2</c:v>
                </c:pt>
                <c:pt idx="4773">
                  <c:v>477.3</c:v>
                </c:pt>
                <c:pt idx="4774">
                  <c:v>477.4</c:v>
                </c:pt>
                <c:pt idx="4775">
                  <c:v>477.5</c:v>
                </c:pt>
                <c:pt idx="4776">
                  <c:v>477.6</c:v>
                </c:pt>
                <c:pt idx="4777">
                  <c:v>477.7</c:v>
                </c:pt>
                <c:pt idx="4778">
                  <c:v>477.8</c:v>
                </c:pt>
                <c:pt idx="4779">
                  <c:v>477.9</c:v>
                </c:pt>
                <c:pt idx="4780">
                  <c:v>478</c:v>
                </c:pt>
                <c:pt idx="4781">
                  <c:v>478.1</c:v>
                </c:pt>
                <c:pt idx="4782">
                  <c:v>478.2</c:v>
                </c:pt>
                <c:pt idx="4783">
                  <c:v>478.3</c:v>
                </c:pt>
                <c:pt idx="4784">
                  <c:v>478.4</c:v>
                </c:pt>
                <c:pt idx="4785">
                  <c:v>478.5</c:v>
                </c:pt>
                <c:pt idx="4786">
                  <c:v>478.6</c:v>
                </c:pt>
                <c:pt idx="4787">
                  <c:v>478.7</c:v>
                </c:pt>
                <c:pt idx="4788">
                  <c:v>478.8</c:v>
                </c:pt>
                <c:pt idx="4789">
                  <c:v>478.9</c:v>
                </c:pt>
                <c:pt idx="4790">
                  <c:v>479</c:v>
                </c:pt>
                <c:pt idx="4791">
                  <c:v>479.1</c:v>
                </c:pt>
                <c:pt idx="4792">
                  <c:v>479.2</c:v>
                </c:pt>
                <c:pt idx="4793">
                  <c:v>479.3</c:v>
                </c:pt>
                <c:pt idx="4794">
                  <c:v>479.4</c:v>
                </c:pt>
                <c:pt idx="4795">
                  <c:v>479.5</c:v>
                </c:pt>
                <c:pt idx="4796">
                  <c:v>479.6</c:v>
                </c:pt>
                <c:pt idx="4797">
                  <c:v>479.7</c:v>
                </c:pt>
                <c:pt idx="4798">
                  <c:v>479.8</c:v>
                </c:pt>
                <c:pt idx="4799">
                  <c:v>479.9</c:v>
                </c:pt>
                <c:pt idx="4800">
                  <c:v>480</c:v>
                </c:pt>
                <c:pt idx="4801">
                  <c:v>480.1</c:v>
                </c:pt>
                <c:pt idx="4802">
                  <c:v>480.2</c:v>
                </c:pt>
                <c:pt idx="4803">
                  <c:v>480.3</c:v>
                </c:pt>
                <c:pt idx="4804">
                  <c:v>480.4</c:v>
                </c:pt>
                <c:pt idx="4805">
                  <c:v>480.5</c:v>
                </c:pt>
                <c:pt idx="4806">
                  <c:v>480.6</c:v>
                </c:pt>
                <c:pt idx="4807">
                  <c:v>480.7</c:v>
                </c:pt>
                <c:pt idx="4808">
                  <c:v>480.8</c:v>
                </c:pt>
                <c:pt idx="4809">
                  <c:v>480.9</c:v>
                </c:pt>
                <c:pt idx="4810">
                  <c:v>481</c:v>
                </c:pt>
                <c:pt idx="4811">
                  <c:v>481.1</c:v>
                </c:pt>
                <c:pt idx="4812">
                  <c:v>481.2</c:v>
                </c:pt>
                <c:pt idx="4813">
                  <c:v>481.3</c:v>
                </c:pt>
                <c:pt idx="4814">
                  <c:v>481.4</c:v>
                </c:pt>
                <c:pt idx="4815">
                  <c:v>481.5</c:v>
                </c:pt>
                <c:pt idx="4816">
                  <c:v>481.6</c:v>
                </c:pt>
                <c:pt idx="4817">
                  <c:v>481.7</c:v>
                </c:pt>
                <c:pt idx="4818">
                  <c:v>481.8</c:v>
                </c:pt>
                <c:pt idx="4819">
                  <c:v>481.9</c:v>
                </c:pt>
                <c:pt idx="4820">
                  <c:v>482</c:v>
                </c:pt>
                <c:pt idx="4821">
                  <c:v>482.1</c:v>
                </c:pt>
                <c:pt idx="4822">
                  <c:v>482.2</c:v>
                </c:pt>
                <c:pt idx="4823">
                  <c:v>482.3</c:v>
                </c:pt>
                <c:pt idx="4824">
                  <c:v>482.4</c:v>
                </c:pt>
                <c:pt idx="4825">
                  <c:v>482.5</c:v>
                </c:pt>
                <c:pt idx="4826">
                  <c:v>482.6</c:v>
                </c:pt>
                <c:pt idx="4827">
                  <c:v>482.7</c:v>
                </c:pt>
                <c:pt idx="4828">
                  <c:v>482.8</c:v>
                </c:pt>
                <c:pt idx="4829">
                  <c:v>482.9</c:v>
                </c:pt>
                <c:pt idx="4830">
                  <c:v>483</c:v>
                </c:pt>
                <c:pt idx="4831">
                  <c:v>483.1</c:v>
                </c:pt>
                <c:pt idx="4832">
                  <c:v>483.2</c:v>
                </c:pt>
                <c:pt idx="4833">
                  <c:v>483.3</c:v>
                </c:pt>
                <c:pt idx="4834">
                  <c:v>483.4</c:v>
                </c:pt>
                <c:pt idx="4835">
                  <c:v>483.5</c:v>
                </c:pt>
                <c:pt idx="4836">
                  <c:v>483.6</c:v>
                </c:pt>
                <c:pt idx="4837">
                  <c:v>483.7</c:v>
                </c:pt>
                <c:pt idx="4838">
                  <c:v>483.8</c:v>
                </c:pt>
                <c:pt idx="4839">
                  <c:v>483.9</c:v>
                </c:pt>
                <c:pt idx="4840">
                  <c:v>484</c:v>
                </c:pt>
                <c:pt idx="4841">
                  <c:v>484.1</c:v>
                </c:pt>
                <c:pt idx="4842">
                  <c:v>484.2</c:v>
                </c:pt>
                <c:pt idx="4843">
                  <c:v>484.3</c:v>
                </c:pt>
                <c:pt idx="4844">
                  <c:v>484.4</c:v>
                </c:pt>
                <c:pt idx="4845">
                  <c:v>484.5</c:v>
                </c:pt>
                <c:pt idx="4846">
                  <c:v>484.6</c:v>
                </c:pt>
                <c:pt idx="4847">
                  <c:v>484.7</c:v>
                </c:pt>
                <c:pt idx="4848">
                  <c:v>484.8</c:v>
                </c:pt>
                <c:pt idx="4849">
                  <c:v>484.9</c:v>
                </c:pt>
                <c:pt idx="4850">
                  <c:v>485</c:v>
                </c:pt>
                <c:pt idx="4851">
                  <c:v>485.1</c:v>
                </c:pt>
                <c:pt idx="4852">
                  <c:v>485.2</c:v>
                </c:pt>
                <c:pt idx="4853">
                  <c:v>485.3</c:v>
                </c:pt>
                <c:pt idx="4854">
                  <c:v>485.4</c:v>
                </c:pt>
                <c:pt idx="4855">
                  <c:v>485.5</c:v>
                </c:pt>
                <c:pt idx="4856">
                  <c:v>485.6</c:v>
                </c:pt>
                <c:pt idx="4857">
                  <c:v>485.7</c:v>
                </c:pt>
                <c:pt idx="4858">
                  <c:v>485.8</c:v>
                </c:pt>
                <c:pt idx="4859">
                  <c:v>485.9</c:v>
                </c:pt>
                <c:pt idx="4860">
                  <c:v>486</c:v>
                </c:pt>
                <c:pt idx="4861">
                  <c:v>486.1</c:v>
                </c:pt>
                <c:pt idx="4862">
                  <c:v>486.2</c:v>
                </c:pt>
                <c:pt idx="4863">
                  <c:v>486.3</c:v>
                </c:pt>
                <c:pt idx="4864">
                  <c:v>486.4</c:v>
                </c:pt>
                <c:pt idx="4865">
                  <c:v>486.5</c:v>
                </c:pt>
                <c:pt idx="4866">
                  <c:v>486.6</c:v>
                </c:pt>
                <c:pt idx="4867">
                  <c:v>486.7</c:v>
                </c:pt>
                <c:pt idx="4868">
                  <c:v>486.8</c:v>
                </c:pt>
                <c:pt idx="4869">
                  <c:v>486.9</c:v>
                </c:pt>
                <c:pt idx="4870">
                  <c:v>487</c:v>
                </c:pt>
                <c:pt idx="4871">
                  <c:v>487.1</c:v>
                </c:pt>
                <c:pt idx="4872">
                  <c:v>487.2</c:v>
                </c:pt>
                <c:pt idx="4873">
                  <c:v>487.3</c:v>
                </c:pt>
                <c:pt idx="4874">
                  <c:v>487.4</c:v>
                </c:pt>
                <c:pt idx="4875">
                  <c:v>487.5</c:v>
                </c:pt>
                <c:pt idx="4876">
                  <c:v>487.6</c:v>
                </c:pt>
                <c:pt idx="4877">
                  <c:v>487.7</c:v>
                </c:pt>
                <c:pt idx="4878">
                  <c:v>487.8</c:v>
                </c:pt>
                <c:pt idx="4879">
                  <c:v>487.9</c:v>
                </c:pt>
                <c:pt idx="4880">
                  <c:v>488</c:v>
                </c:pt>
                <c:pt idx="4881">
                  <c:v>488.1</c:v>
                </c:pt>
                <c:pt idx="4882">
                  <c:v>488.2</c:v>
                </c:pt>
                <c:pt idx="4883">
                  <c:v>488.3</c:v>
                </c:pt>
                <c:pt idx="4884">
                  <c:v>488.4</c:v>
                </c:pt>
                <c:pt idx="4885">
                  <c:v>488.5</c:v>
                </c:pt>
                <c:pt idx="4886">
                  <c:v>488.6</c:v>
                </c:pt>
                <c:pt idx="4887">
                  <c:v>488.7</c:v>
                </c:pt>
                <c:pt idx="4888">
                  <c:v>488.8</c:v>
                </c:pt>
                <c:pt idx="4889">
                  <c:v>488.9</c:v>
                </c:pt>
                <c:pt idx="4890">
                  <c:v>489</c:v>
                </c:pt>
                <c:pt idx="4891">
                  <c:v>489.1</c:v>
                </c:pt>
                <c:pt idx="4892">
                  <c:v>489.2</c:v>
                </c:pt>
                <c:pt idx="4893">
                  <c:v>489.3</c:v>
                </c:pt>
                <c:pt idx="4894">
                  <c:v>489.4</c:v>
                </c:pt>
                <c:pt idx="4895">
                  <c:v>489.5</c:v>
                </c:pt>
                <c:pt idx="4896">
                  <c:v>489.6</c:v>
                </c:pt>
                <c:pt idx="4897">
                  <c:v>489.7</c:v>
                </c:pt>
                <c:pt idx="4898">
                  <c:v>489.8</c:v>
                </c:pt>
                <c:pt idx="4899">
                  <c:v>489.9</c:v>
                </c:pt>
                <c:pt idx="4900">
                  <c:v>490</c:v>
                </c:pt>
                <c:pt idx="4901">
                  <c:v>490.1</c:v>
                </c:pt>
                <c:pt idx="4902">
                  <c:v>490.2</c:v>
                </c:pt>
                <c:pt idx="4903">
                  <c:v>490.3</c:v>
                </c:pt>
                <c:pt idx="4904">
                  <c:v>490.4</c:v>
                </c:pt>
                <c:pt idx="4905">
                  <c:v>490.5</c:v>
                </c:pt>
                <c:pt idx="4906">
                  <c:v>490.6</c:v>
                </c:pt>
                <c:pt idx="4907">
                  <c:v>490.7</c:v>
                </c:pt>
                <c:pt idx="4908">
                  <c:v>490.8</c:v>
                </c:pt>
                <c:pt idx="4909">
                  <c:v>490.9</c:v>
                </c:pt>
                <c:pt idx="4910">
                  <c:v>491</c:v>
                </c:pt>
                <c:pt idx="4911">
                  <c:v>491.1</c:v>
                </c:pt>
                <c:pt idx="4912">
                  <c:v>491.2</c:v>
                </c:pt>
                <c:pt idx="4913">
                  <c:v>491.3</c:v>
                </c:pt>
                <c:pt idx="4914">
                  <c:v>491.4</c:v>
                </c:pt>
                <c:pt idx="4915">
                  <c:v>491.5</c:v>
                </c:pt>
                <c:pt idx="4916">
                  <c:v>491.6</c:v>
                </c:pt>
                <c:pt idx="4917">
                  <c:v>491.7</c:v>
                </c:pt>
                <c:pt idx="4918">
                  <c:v>491.8</c:v>
                </c:pt>
                <c:pt idx="4919">
                  <c:v>491.9</c:v>
                </c:pt>
                <c:pt idx="4920">
                  <c:v>492</c:v>
                </c:pt>
                <c:pt idx="4921">
                  <c:v>492.1</c:v>
                </c:pt>
                <c:pt idx="4922">
                  <c:v>492.2</c:v>
                </c:pt>
                <c:pt idx="4923">
                  <c:v>492.3</c:v>
                </c:pt>
                <c:pt idx="4924">
                  <c:v>492.4</c:v>
                </c:pt>
                <c:pt idx="4925">
                  <c:v>492.5</c:v>
                </c:pt>
                <c:pt idx="4926">
                  <c:v>492.6</c:v>
                </c:pt>
                <c:pt idx="4927">
                  <c:v>492.7</c:v>
                </c:pt>
                <c:pt idx="4928">
                  <c:v>492.8</c:v>
                </c:pt>
                <c:pt idx="4929">
                  <c:v>492.9</c:v>
                </c:pt>
                <c:pt idx="4930">
                  <c:v>493</c:v>
                </c:pt>
                <c:pt idx="4931">
                  <c:v>493.1</c:v>
                </c:pt>
                <c:pt idx="4932">
                  <c:v>493.2</c:v>
                </c:pt>
                <c:pt idx="4933">
                  <c:v>493.3</c:v>
                </c:pt>
                <c:pt idx="4934">
                  <c:v>493.4</c:v>
                </c:pt>
                <c:pt idx="4935">
                  <c:v>493.5</c:v>
                </c:pt>
                <c:pt idx="4936">
                  <c:v>493.6</c:v>
                </c:pt>
                <c:pt idx="4937">
                  <c:v>493.7</c:v>
                </c:pt>
                <c:pt idx="4938">
                  <c:v>493.8</c:v>
                </c:pt>
                <c:pt idx="4939">
                  <c:v>493.9</c:v>
                </c:pt>
                <c:pt idx="4940">
                  <c:v>494</c:v>
                </c:pt>
                <c:pt idx="4941">
                  <c:v>494.1</c:v>
                </c:pt>
                <c:pt idx="4942">
                  <c:v>494.2</c:v>
                </c:pt>
                <c:pt idx="4943">
                  <c:v>494.3</c:v>
                </c:pt>
                <c:pt idx="4944">
                  <c:v>494.4</c:v>
                </c:pt>
                <c:pt idx="4945">
                  <c:v>494.5</c:v>
                </c:pt>
                <c:pt idx="4946">
                  <c:v>494.6</c:v>
                </c:pt>
                <c:pt idx="4947">
                  <c:v>494.7</c:v>
                </c:pt>
                <c:pt idx="4948">
                  <c:v>494.8</c:v>
                </c:pt>
                <c:pt idx="4949">
                  <c:v>494.9</c:v>
                </c:pt>
                <c:pt idx="4950">
                  <c:v>495</c:v>
                </c:pt>
                <c:pt idx="4951">
                  <c:v>495.1</c:v>
                </c:pt>
                <c:pt idx="4952">
                  <c:v>495.2</c:v>
                </c:pt>
                <c:pt idx="4953">
                  <c:v>495.3</c:v>
                </c:pt>
                <c:pt idx="4954">
                  <c:v>495.4</c:v>
                </c:pt>
                <c:pt idx="4955">
                  <c:v>495.5</c:v>
                </c:pt>
                <c:pt idx="4956">
                  <c:v>495.6</c:v>
                </c:pt>
                <c:pt idx="4957">
                  <c:v>495.7</c:v>
                </c:pt>
                <c:pt idx="4958">
                  <c:v>495.8</c:v>
                </c:pt>
                <c:pt idx="4959">
                  <c:v>495.9</c:v>
                </c:pt>
                <c:pt idx="4960">
                  <c:v>496</c:v>
                </c:pt>
                <c:pt idx="4961">
                  <c:v>496.1</c:v>
                </c:pt>
                <c:pt idx="4962">
                  <c:v>496.2</c:v>
                </c:pt>
                <c:pt idx="4963">
                  <c:v>496.3</c:v>
                </c:pt>
                <c:pt idx="4964">
                  <c:v>496.4</c:v>
                </c:pt>
                <c:pt idx="4965">
                  <c:v>496.5</c:v>
                </c:pt>
                <c:pt idx="4966">
                  <c:v>496.6</c:v>
                </c:pt>
                <c:pt idx="4967">
                  <c:v>496.7</c:v>
                </c:pt>
                <c:pt idx="4968">
                  <c:v>496.8</c:v>
                </c:pt>
                <c:pt idx="4969">
                  <c:v>496.9</c:v>
                </c:pt>
                <c:pt idx="4970">
                  <c:v>497</c:v>
                </c:pt>
                <c:pt idx="4971">
                  <c:v>497.1</c:v>
                </c:pt>
                <c:pt idx="4972">
                  <c:v>497.2</c:v>
                </c:pt>
                <c:pt idx="4973">
                  <c:v>497.3</c:v>
                </c:pt>
                <c:pt idx="4974">
                  <c:v>497.4</c:v>
                </c:pt>
                <c:pt idx="4975">
                  <c:v>497.5</c:v>
                </c:pt>
                <c:pt idx="4976">
                  <c:v>497.6</c:v>
                </c:pt>
                <c:pt idx="4977">
                  <c:v>497.7</c:v>
                </c:pt>
                <c:pt idx="4978">
                  <c:v>497.8</c:v>
                </c:pt>
                <c:pt idx="4979">
                  <c:v>497.9</c:v>
                </c:pt>
                <c:pt idx="4980">
                  <c:v>498</c:v>
                </c:pt>
                <c:pt idx="4981">
                  <c:v>498.1</c:v>
                </c:pt>
                <c:pt idx="4982">
                  <c:v>498.2</c:v>
                </c:pt>
                <c:pt idx="4983">
                  <c:v>498.3</c:v>
                </c:pt>
                <c:pt idx="4984">
                  <c:v>498.4</c:v>
                </c:pt>
                <c:pt idx="4985">
                  <c:v>498.5</c:v>
                </c:pt>
                <c:pt idx="4986">
                  <c:v>498.6</c:v>
                </c:pt>
                <c:pt idx="4987">
                  <c:v>498.7</c:v>
                </c:pt>
                <c:pt idx="4988">
                  <c:v>498.8</c:v>
                </c:pt>
                <c:pt idx="4989">
                  <c:v>498.9</c:v>
                </c:pt>
                <c:pt idx="4990">
                  <c:v>499</c:v>
                </c:pt>
                <c:pt idx="4991">
                  <c:v>499.1</c:v>
                </c:pt>
                <c:pt idx="4992">
                  <c:v>499.2</c:v>
                </c:pt>
                <c:pt idx="4993">
                  <c:v>499.3</c:v>
                </c:pt>
                <c:pt idx="4994">
                  <c:v>499.4</c:v>
                </c:pt>
                <c:pt idx="4995">
                  <c:v>499.5</c:v>
                </c:pt>
                <c:pt idx="4996">
                  <c:v>499.6</c:v>
                </c:pt>
                <c:pt idx="4997">
                  <c:v>499.7</c:v>
                </c:pt>
                <c:pt idx="4998">
                  <c:v>499.8</c:v>
                </c:pt>
                <c:pt idx="4999">
                  <c:v>499.9</c:v>
                </c:pt>
                <c:pt idx="5000">
                  <c:v>500</c:v>
                </c:pt>
              </c:numCache>
            </c:numRef>
          </c:xVal>
          <c:yVal>
            <c:numRef>
              <c:f>Viewer!$N$3:$N$5003</c:f>
              <c:numCache>
                <c:formatCode>General</c:formatCode>
                <c:ptCount val="5001"/>
                <c:pt idx="0">
                  <c:v>0</c:v>
                </c:pt>
                <c:pt idx="1">
                  <c:v>-4.7499999999999999E-3</c:v>
                </c:pt>
                <c:pt idx="2">
                  <c:v>-9.4999999999999998E-3</c:v>
                </c:pt>
                <c:pt idx="3">
                  <c:v>-1.4250000000000001E-2</c:v>
                </c:pt>
                <c:pt idx="4">
                  <c:v>-1.9E-2</c:v>
                </c:pt>
                <c:pt idx="5">
                  <c:v>-2.375E-2</c:v>
                </c:pt>
                <c:pt idx="6">
                  <c:v>-2.8500000000000001E-2</c:v>
                </c:pt>
                <c:pt idx="7">
                  <c:v>-3.3249999999999995E-2</c:v>
                </c:pt>
                <c:pt idx="8">
                  <c:v>-3.7999999999999999E-2</c:v>
                </c:pt>
                <c:pt idx="9">
                  <c:v>-4.2750000000000003E-2</c:v>
                </c:pt>
                <c:pt idx="10">
                  <c:v>-4.7500000000000001E-2</c:v>
                </c:pt>
                <c:pt idx="11">
                  <c:v>-5.2250000000000005E-2</c:v>
                </c:pt>
                <c:pt idx="12">
                  <c:v>-5.7000000000000002E-2</c:v>
                </c:pt>
                <c:pt idx="13">
                  <c:v>-6.1750000000000006E-2</c:v>
                </c:pt>
                <c:pt idx="14">
                  <c:v>-6.649999999999999E-2</c:v>
                </c:pt>
                <c:pt idx="15">
                  <c:v>-7.1249999999999994E-2</c:v>
                </c:pt>
                <c:pt idx="16">
                  <c:v>-7.5999999999999998E-2</c:v>
                </c:pt>
                <c:pt idx="17">
                  <c:v>-8.0750000000000002E-2</c:v>
                </c:pt>
                <c:pt idx="18">
                  <c:v>-8.5500000000000007E-2</c:v>
                </c:pt>
                <c:pt idx="19">
                  <c:v>-9.0249999999999997E-2</c:v>
                </c:pt>
                <c:pt idx="20">
                  <c:v>-9.5000000000000001E-2</c:v>
                </c:pt>
                <c:pt idx="21">
                  <c:v>-9.9750000000000005E-2</c:v>
                </c:pt>
                <c:pt idx="22">
                  <c:v>-0.10450000000000001</c:v>
                </c:pt>
                <c:pt idx="23">
                  <c:v>-0.10925</c:v>
                </c:pt>
                <c:pt idx="24">
                  <c:v>-0.114</c:v>
                </c:pt>
                <c:pt idx="25">
                  <c:v>-0.11875000000000001</c:v>
                </c:pt>
                <c:pt idx="26">
                  <c:v>-0.12350000000000001</c:v>
                </c:pt>
                <c:pt idx="27">
                  <c:v>-0.12825</c:v>
                </c:pt>
                <c:pt idx="28">
                  <c:v>-0.13299999999999998</c:v>
                </c:pt>
                <c:pt idx="29">
                  <c:v>-0.13774999999999998</c:v>
                </c:pt>
                <c:pt idx="30">
                  <c:v>-0.14249999999999999</c:v>
                </c:pt>
                <c:pt idx="31">
                  <c:v>-0.14724999999999999</c:v>
                </c:pt>
                <c:pt idx="32">
                  <c:v>-0.152</c:v>
                </c:pt>
                <c:pt idx="33">
                  <c:v>-0.15675</c:v>
                </c:pt>
                <c:pt idx="34">
                  <c:v>-0.1615</c:v>
                </c:pt>
                <c:pt idx="35">
                  <c:v>-0.16625000000000001</c:v>
                </c:pt>
                <c:pt idx="36">
                  <c:v>-0.17100000000000001</c:v>
                </c:pt>
                <c:pt idx="37">
                  <c:v>-0.17575000000000002</c:v>
                </c:pt>
                <c:pt idx="38">
                  <c:v>-0.18049999999999999</c:v>
                </c:pt>
                <c:pt idx="39">
                  <c:v>-0.18525</c:v>
                </c:pt>
                <c:pt idx="40">
                  <c:v>-0.19</c:v>
                </c:pt>
                <c:pt idx="41">
                  <c:v>-0.19474999999999998</c:v>
                </c:pt>
                <c:pt idx="42">
                  <c:v>-0.19950000000000001</c:v>
                </c:pt>
                <c:pt idx="43">
                  <c:v>-0.20424999999999999</c:v>
                </c:pt>
                <c:pt idx="44">
                  <c:v>-0.20900000000000002</c:v>
                </c:pt>
                <c:pt idx="45">
                  <c:v>-0.21375</c:v>
                </c:pt>
                <c:pt idx="46">
                  <c:v>-0.2185</c:v>
                </c:pt>
                <c:pt idx="47">
                  <c:v>-0.22325</c:v>
                </c:pt>
                <c:pt idx="48">
                  <c:v>-0.22800000000000001</c:v>
                </c:pt>
                <c:pt idx="49">
                  <c:v>-0.23275000000000001</c:v>
                </c:pt>
                <c:pt idx="50">
                  <c:v>-0.23750000000000002</c:v>
                </c:pt>
                <c:pt idx="51">
                  <c:v>-0.24224999999999999</c:v>
                </c:pt>
                <c:pt idx="52">
                  <c:v>-0.24700000000000003</c:v>
                </c:pt>
                <c:pt idx="53">
                  <c:v>-0.25174999999999997</c:v>
                </c:pt>
                <c:pt idx="54">
                  <c:v>-0.25650000000000001</c:v>
                </c:pt>
                <c:pt idx="55">
                  <c:v>-0.26124999999999998</c:v>
                </c:pt>
                <c:pt idx="56">
                  <c:v>-0.26599999999999996</c:v>
                </c:pt>
                <c:pt idx="57">
                  <c:v>-0.27074999999999999</c:v>
                </c:pt>
                <c:pt idx="58">
                  <c:v>-0.27549999999999997</c:v>
                </c:pt>
                <c:pt idx="59">
                  <c:v>-0.28025</c:v>
                </c:pt>
                <c:pt idx="60">
                  <c:v>-0.28499999999999998</c:v>
                </c:pt>
                <c:pt idx="61">
                  <c:v>-0.28975000000000001</c:v>
                </c:pt>
                <c:pt idx="62">
                  <c:v>-0.29449999999999998</c:v>
                </c:pt>
                <c:pt idx="63">
                  <c:v>-0.29925000000000002</c:v>
                </c:pt>
                <c:pt idx="64">
                  <c:v>-0.30399999999999999</c:v>
                </c:pt>
                <c:pt idx="65">
                  <c:v>-0.30875000000000002</c:v>
                </c:pt>
                <c:pt idx="66">
                  <c:v>-0.3135</c:v>
                </c:pt>
                <c:pt idx="67">
                  <c:v>-0.31825000000000003</c:v>
                </c:pt>
                <c:pt idx="68">
                  <c:v>-0.32300000000000001</c:v>
                </c:pt>
                <c:pt idx="69">
                  <c:v>-0.32775000000000004</c:v>
                </c:pt>
                <c:pt idx="70">
                  <c:v>-0.33250000000000002</c:v>
                </c:pt>
                <c:pt idx="71">
                  <c:v>-0.33724999999999999</c:v>
                </c:pt>
                <c:pt idx="72">
                  <c:v>-0.34200000000000003</c:v>
                </c:pt>
                <c:pt idx="73">
                  <c:v>-0.34674999999999989</c:v>
                </c:pt>
                <c:pt idx="74">
                  <c:v>-0.35150000000000003</c:v>
                </c:pt>
                <c:pt idx="75">
                  <c:v>-0.35625000000000001</c:v>
                </c:pt>
                <c:pt idx="76">
                  <c:v>-0.36099999999999999</c:v>
                </c:pt>
                <c:pt idx="77">
                  <c:v>-0.36575000000000002</c:v>
                </c:pt>
                <c:pt idx="78">
                  <c:v>-0.37049999999999994</c:v>
                </c:pt>
                <c:pt idx="79">
                  <c:v>-0.37525000000000008</c:v>
                </c:pt>
                <c:pt idx="80">
                  <c:v>-0.38</c:v>
                </c:pt>
                <c:pt idx="81">
                  <c:v>-0.38475000000000004</c:v>
                </c:pt>
                <c:pt idx="82">
                  <c:v>-0.38949999999999996</c:v>
                </c:pt>
                <c:pt idx="83">
                  <c:v>-0.39424999999999993</c:v>
                </c:pt>
                <c:pt idx="84">
                  <c:v>-0.39900000000000008</c:v>
                </c:pt>
                <c:pt idx="85">
                  <c:v>-0.40375000000000005</c:v>
                </c:pt>
                <c:pt idx="86">
                  <c:v>-0.40849999999999997</c:v>
                </c:pt>
                <c:pt idx="87">
                  <c:v>-0.41324999999999995</c:v>
                </c:pt>
                <c:pt idx="88">
                  <c:v>-0.41799999999999998</c:v>
                </c:pt>
                <c:pt idx="89">
                  <c:v>-0.42275000000000007</c:v>
                </c:pt>
                <c:pt idx="90">
                  <c:v>-0.42749999999999999</c:v>
                </c:pt>
                <c:pt idx="91">
                  <c:v>-0.43224999999999997</c:v>
                </c:pt>
                <c:pt idx="92">
                  <c:v>-0.437</c:v>
                </c:pt>
                <c:pt idx="93">
                  <c:v>-0.44174999999999998</c:v>
                </c:pt>
                <c:pt idx="94">
                  <c:v>-0.44650000000000006</c:v>
                </c:pt>
                <c:pt idx="95">
                  <c:v>-0.45124999999999998</c:v>
                </c:pt>
                <c:pt idx="96">
                  <c:v>-0.45600000000000002</c:v>
                </c:pt>
                <c:pt idx="97">
                  <c:v>-0.46074999999999994</c:v>
                </c:pt>
                <c:pt idx="98">
                  <c:v>-0.46549999999999997</c:v>
                </c:pt>
                <c:pt idx="99">
                  <c:v>-0.47025000000000011</c:v>
                </c:pt>
                <c:pt idx="100">
                  <c:v>-0.47500000000000003</c:v>
                </c:pt>
                <c:pt idx="101">
                  <c:v>-0.47974999999999995</c:v>
                </c:pt>
                <c:pt idx="102">
                  <c:v>-0.48449999999999999</c:v>
                </c:pt>
                <c:pt idx="103">
                  <c:v>-0.48924999999999996</c:v>
                </c:pt>
                <c:pt idx="104">
                  <c:v>-0.49400000000000011</c:v>
                </c:pt>
                <c:pt idx="105">
                  <c:v>-0.49874999999999997</c:v>
                </c:pt>
                <c:pt idx="106">
                  <c:v>-0.50349999999999995</c:v>
                </c:pt>
                <c:pt idx="107">
                  <c:v>-0.50824999999999998</c:v>
                </c:pt>
                <c:pt idx="108">
                  <c:v>-0.5129999999999999</c:v>
                </c:pt>
                <c:pt idx="109">
                  <c:v>-0.51775000000000004</c:v>
                </c:pt>
                <c:pt idx="110">
                  <c:v>-0.52249999999999996</c:v>
                </c:pt>
                <c:pt idx="111">
                  <c:v>-0.52725</c:v>
                </c:pt>
                <c:pt idx="112">
                  <c:v>-0.53199999999999992</c:v>
                </c:pt>
                <c:pt idx="113">
                  <c:v>-0.53674999999999995</c:v>
                </c:pt>
                <c:pt idx="114">
                  <c:v>-0.54150000000000009</c:v>
                </c:pt>
                <c:pt idx="115">
                  <c:v>-0.54625000000000001</c:v>
                </c:pt>
                <c:pt idx="116">
                  <c:v>-0.55099999999999993</c:v>
                </c:pt>
                <c:pt idx="117">
                  <c:v>-0.55574999999999997</c:v>
                </c:pt>
                <c:pt idx="118">
                  <c:v>-0.5605</c:v>
                </c:pt>
                <c:pt idx="119">
                  <c:v>-0.56525000000000014</c:v>
                </c:pt>
                <c:pt idx="120">
                  <c:v>-0.56999999999999995</c:v>
                </c:pt>
                <c:pt idx="121">
                  <c:v>-0.57474999999999998</c:v>
                </c:pt>
                <c:pt idx="122">
                  <c:v>-0.57950000000000002</c:v>
                </c:pt>
                <c:pt idx="123">
                  <c:v>-0.58424999999999994</c:v>
                </c:pt>
                <c:pt idx="124">
                  <c:v>-0.58900000000000008</c:v>
                </c:pt>
                <c:pt idx="125">
                  <c:v>-0.59375</c:v>
                </c:pt>
                <c:pt idx="126">
                  <c:v>-0.59850000000000003</c:v>
                </c:pt>
                <c:pt idx="127">
                  <c:v>-0.60325000000000006</c:v>
                </c:pt>
                <c:pt idx="128">
                  <c:v>-0.60799999999999998</c:v>
                </c:pt>
                <c:pt idx="129">
                  <c:v>-0.61275000000000013</c:v>
                </c:pt>
                <c:pt idx="130">
                  <c:v>-0.61750000000000005</c:v>
                </c:pt>
                <c:pt idx="131">
                  <c:v>-0.62224999999999997</c:v>
                </c:pt>
                <c:pt idx="132">
                  <c:v>-0.627</c:v>
                </c:pt>
                <c:pt idx="133">
                  <c:v>-0.63174999999999992</c:v>
                </c:pt>
                <c:pt idx="134">
                  <c:v>-0.63650000000000018</c:v>
                </c:pt>
                <c:pt idx="135">
                  <c:v>-0.6412500000000001</c:v>
                </c:pt>
                <c:pt idx="136">
                  <c:v>-0.64600000000000002</c:v>
                </c:pt>
                <c:pt idx="137">
                  <c:v>-0.65074999999999994</c:v>
                </c:pt>
                <c:pt idx="138">
                  <c:v>-0.65549999999999997</c:v>
                </c:pt>
                <c:pt idx="139">
                  <c:v>-0.66025</c:v>
                </c:pt>
                <c:pt idx="140">
                  <c:v>-0.66500000000000004</c:v>
                </c:pt>
                <c:pt idx="141">
                  <c:v>-0.66974999999999996</c:v>
                </c:pt>
                <c:pt idx="142">
                  <c:v>-0.67449999999999999</c:v>
                </c:pt>
                <c:pt idx="143">
                  <c:v>-0.67924999999999991</c:v>
                </c:pt>
                <c:pt idx="144">
                  <c:v>-0.68400000000000005</c:v>
                </c:pt>
                <c:pt idx="145">
                  <c:v>-0.68874999999999997</c:v>
                </c:pt>
                <c:pt idx="146">
                  <c:v>-0.69350000000000001</c:v>
                </c:pt>
                <c:pt idx="147">
                  <c:v>-0.69824999999999993</c:v>
                </c:pt>
                <c:pt idx="148">
                  <c:v>-0.70299999999999996</c:v>
                </c:pt>
                <c:pt idx="149">
                  <c:v>-0.7077500000000001</c:v>
                </c:pt>
                <c:pt idx="150">
                  <c:v>-0.71250000000000002</c:v>
                </c:pt>
                <c:pt idx="151">
                  <c:v>-0.71724999999999994</c:v>
                </c:pt>
                <c:pt idx="152">
                  <c:v>-0.72199999999999998</c:v>
                </c:pt>
                <c:pt idx="153">
                  <c:v>-0.72675000000000001</c:v>
                </c:pt>
                <c:pt idx="154">
                  <c:v>-0.73150000000000015</c:v>
                </c:pt>
                <c:pt idx="155">
                  <c:v>-0.73624999999999996</c:v>
                </c:pt>
                <c:pt idx="156">
                  <c:v>-0.74099999999999999</c:v>
                </c:pt>
                <c:pt idx="157">
                  <c:v>-0.74575000000000002</c:v>
                </c:pt>
                <c:pt idx="158">
                  <c:v>-0.75049999999999983</c:v>
                </c:pt>
                <c:pt idx="159">
                  <c:v>-0.7552500000000002</c:v>
                </c:pt>
                <c:pt idx="160">
                  <c:v>-0.76</c:v>
                </c:pt>
                <c:pt idx="161">
                  <c:v>-0.76475000000000004</c:v>
                </c:pt>
                <c:pt idx="162">
                  <c:v>-0.76950000000000007</c:v>
                </c:pt>
                <c:pt idx="163">
                  <c:v>-0.77424999999999988</c:v>
                </c:pt>
                <c:pt idx="164">
                  <c:v>-0.77900000000000003</c:v>
                </c:pt>
                <c:pt idx="165">
                  <c:v>-0.78375000000000006</c:v>
                </c:pt>
                <c:pt idx="166">
                  <c:v>-0.78850000000000009</c:v>
                </c:pt>
                <c:pt idx="167">
                  <c:v>-0.7932499999999999</c:v>
                </c:pt>
                <c:pt idx="168">
                  <c:v>-0.79799999999999993</c:v>
                </c:pt>
                <c:pt idx="169">
                  <c:v>-0.80275000000000007</c:v>
                </c:pt>
                <c:pt idx="170">
                  <c:v>-0.80750000000000011</c:v>
                </c:pt>
                <c:pt idx="171">
                  <c:v>-0.81225000000000003</c:v>
                </c:pt>
                <c:pt idx="172">
                  <c:v>-0.81699999999999995</c:v>
                </c:pt>
                <c:pt idx="173">
                  <c:v>-0.82174999999999998</c:v>
                </c:pt>
                <c:pt idx="174">
                  <c:v>-0.82650000000000012</c:v>
                </c:pt>
                <c:pt idx="175">
                  <c:v>-0.83124999999999993</c:v>
                </c:pt>
                <c:pt idx="176">
                  <c:v>-0.83600000000000008</c:v>
                </c:pt>
                <c:pt idx="177">
                  <c:v>-0.84075</c:v>
                </c:pt>
                <c:pt idx="178">
                  <c:v>-0.84549999999999992</c:v>
                </c:pt>
                <c:pt idx="179">
                  <c:v>-0.85025000000000006</c:v>
                </c:pt>
                <c:pt idx="180">
                  <c:v>-0.85499999999999998</c:v>
                </c:pt>
                <c:pt idx="181">
                  <c:v>-0.85975000000000013</c:v>
                </c:pt>
                <c:pt idx="182">
                  <c:v>-0.86449999999999994</c:v>
                </c:pt>
                <c:pt idx="183">
                  <c:v>-0.86924999999999986</c:v>
                </c:pt>
                <c:pt idx="184">
                  <c:v>-0.87400000000000011</c:v>
                </c:pt>
                <c:pt idx="185">
                  <c:v>-0.87875000000000003</c:v>
                </c:pt>
                <c:pt idx="186">
                  <c:v>-0.88350000000000017</c:v>
                </c:pt>
                <c:pt idx="187">
                  <c:v>-0.88824999999999998</c:v>
                </c:pt>
                <c:pt idx="188">
                  <c:v>-0.8929999999999999</c:v>
                </c:pt>
                <c:pt idx="189">
                  <c:v>-0.89775000000000005</c:v>
                </c:pt>
                <c:pt idx="190">
                  <c:v>-0.90249999999999997</c:v>
                </c:pt>
                <c:pt idx="191">
                  <c:v>-0.90725</c:v>
                </c:pt>
                <c:pt idx="192">
                  <c:v>-0.91200000000000003</c:v>
                </c:pt>
                <c:pt idx="193">
                  <c:v>-0.91674999999999984</c:v>
                </c:pt>
                <c:pt idx="194">
                  <c:v>-0.92149999999999999</c:v>
                </c:pt>
                <c:pt idx="195">
                  <c:v>-0.92625000000000002</c:v>
                </c:pt>
                <c:pt idx="196">
                  <c:v>-0.93100000000000005</c:v>
                </c:pt>
                <c:pt idx="197">
                  <c:v>-0.93574999999999986</c:v>
                </c:pt>
                <c:pt idx="198">
                  <c:v>-0.94049999999999989</c:v>
                </c:pt>
                <c:pt idx="199">
                  <c:v>-0.94525000000000003</c:v>
                </c:pt>
                <c:pt idx="200">
                  <c:v>-0.95000000000000007</c:v>
                </c:pt>
                <c:pt idx="201">
                  <c:v>-0.9547500000000001</c:v>
                </c:pt>
                <c:pt idx="202">
                  <c:v>-0.95949999999999991</c:v>
                </c:pt>
                <c:pt idx="203">
                  <c:v>-0.96424999999999994</c:v>
                </c:pt>
                <c:pt idx="204">
                  <c:v>-0.96900000000000008</c:v>
                </c:pt>
                <c:pt idx="205">
                  <c:v>-0.97374999999999989</c:v>
                </c:pt>
                <c:pt idx="206">
                  <c:v>-0.97850000000000004</c:v>
                </c:pt>
                <c:pt idx="207">
                  <c:v>-0.98324999999999996</c:v>
                </c:pt>
                <c:pt idx="208">
                  <c:v>-0.98799999999999999</c:v>
                </c:pt>
                <c:pt idx="209">
                  <c:v>-0.99275000000000013</c:v>
                </c:pt>
                <c:pt idx="210">
                  <c:v>-0.99749999999999994</c:v>
                </c:pt>
                <c:pt idx="211">
                  <c:v>-1.0022500000000001</c:v>
                </c:pt>
                <c:pt idx="212">
                  <c:v>-1.0069999999999999</c:v>
                </c:pt>
                <c:pt idx="213">
                  <c:v>-1.0117499999999999</c:v>
                </c:pt>
                <c:pt idx="214">
                  <c:v>-1.0165000000000002</c:v>
                </c:pt>
                <c:pt idx="215">
                  <c:v>-1.02125</c:v>
                </c:pt>
                <c:pt idx="216">
                  <c:v>-1.026</c:v>
                </c:pt>
                <c:pt idx="217">
                  <c:v>-1.0307500000000001</c:v>
                </c:pt>
                <c:pt idx="218">
                  <c:v>-1.0354999999999999</c:v>
                </c:pt>
                <c:pt idx="219">
                  <c:v>-1.0402500000000001</c:v>
                </c:pt>
                <c:pt idx="220">
                  <c:v>-1.0449999999999999</c:v>
                </c:pt>
                <c:pt idx="221">
                  <c:v>-1.04975</c:v>
                </c:pt>
                <c:pt idx="222">
                  <c:v>-1.0545</c:v>
                </c:pt>
                <c:pt idx="223">
                  <c:v>-1.0592499999999998</c:v>
                </c:pt>
                <c:pt idx="224">
                  <c:v>-1.0640000000000001</c:v>
                </c:pt>
                <c:pt idx="225">
                  <c:v>-1.0687500000000001</c:v>
                </c:pt>
                <c:pt idx="226">
                  <c:v>-1.0735000000000001</c:v>
                </c:pt>
                <c:pt idx="227">
                  <c:v>-1.0782499999999999</c:v>
                </c:pt>
                <c:pt idx="228">
                  <c:v>-1.083</c:v>
                </c:pt>
                <c:pt idx="229">
                  <c:v>-1.08775</c:v>
                </c:pt>
                <c:pt idx="230">
                  <c:v>-1.0925</c:v>
                </c:pt>
                <c:pt idx="231">
                  <c:v>-1.0972500000000001</c:v>
                </c:pt>
                <c:pt idx="232">
                  <c:v>-1.1019999999999999</c:v>
                </c:pt>
                <c:pt idx="233">
                  <c:v>-1.1067499999999999</c:v>
                </c:pt>
                <c:pt idx="234">
                  <c:v>-1.1115000000000002</c:v>
                </c:pt>
                <c:pt idx="235">
                  <c:v>-1.11625</c:v>
                </c:pt>
                <c:pt idx="236">
                  <c:v>-1.121</c:v>
                </c:pt>
                <c:pt idx="237">
                  <c:v>-1.12575</c:v>
                </c:pt>
                <c:pt idx="238">
                  <c:v>-1.1304999999999998</c:v>
                </c:pt>
                <c:pt idx="239">
                  <c:v>-1.1352500000000001</c:v>
                </c:pt>
                <c:pt idx="240">
                  <c:v>-1.1399999999999999</c:v>
                </c:pt>
                <c:pt idx="241">
                  <c:v>-1.1447500000000002</c:v>
                </c:pt>
                <c:pt idx="242">
                  <c:v>-1.1495</c:v>
                </c:pt>
                <c:pt idx="243">
                  <c:v>-1.1542499999999998</c:v>
                </c:pt>
                <c:pt idx="244">
                  <c:v>-1.159</c:v>
                </c:pt>
                <c:pt idx="245">
                  <c:v>-1.1637500000000001</c:v>
                </c:pt>
                <c:pt idx="246">
                  <c:v>-1.1685000000000001</c:v>
                </c:pt>
                <c:pt idx="247">
                  <c:v>-1.1732499999999999</c:v>
                </c:pt>
                <c:pt idx="248">
                  <c:v>-1.1779999999999999</c:v>
                </c:pt>
                <c:pt idx="249">
                  <c:v>-1.1827500000000002</c:v>
                </c:pt>
                <c:pt idx="250">
                  <c:v>-1.1875</c:v>
                </c:pt>
                <c:pt idx="251">
                  <c:v>-1.1917500000000001</c:v>
                </c:pt>
                <c:pt idx="252">
                  <c:v>-1.1960000000000002</c:v>
                </c:pt>
                <c:pt idx="253">
                  <c:v>-1.2002500000000003</c:v>
                </c:pt>
                <c:pt idx="254">
                  <c:v>-1.2045000000000003</c:v>
                </c:pt>
                <c:pt idx="255">
                  <c:v>-1.2087500000000004</c:v>
                </c:pt>
                <c:pt idx="256">
                  <c:v>-1.2130000000000005</c:v>
                </c:pt>
                <c:pt idx="257">
                  <c:v>-1.2172500000000006</c:v>
                </c:pt>
                <c:pt idx="258">
                  <c:v>-1.2215000000000007</c:v>
                </c:pt>
                <c:pt idx="259">
                  <c:v>-1.2257500000000008</c:v>
                </c:pt>
                <c:pt idx="260">
                  <c:v>-1.2300000000000009</c:v>
                </c:pt>
                <c:pt idx="261">
                  <c:v>-1.234250000000001</c:v>
                </c:pt>
                <c:pt idx="262">
                  <c:v>-1.238500000000001</c:v>
                </c:pt>
                <c:pt idx="263">
                  <c:v>-1.2427500000000011</c:v>
                </c:pt>
                <c:pt idx="264">
                  <c:v>-1.2470000000000012</c:v>
                </c:pt>
                <c:pt idx="265">
                  <c:v>-1.2512500000000013</c:v>
                </c:pt>
                <c:pt idx="266">
                  <c:v>-1.2555000000000014</c:v>
                </c:pt>
                <c:pt idx="267">
                  <c:v>-1.2597500000000015</c:v>
                </c:pt>
                <c:pt idx="268">
                  <c:v>-1.2640000000000016</c:v>
                </c:pt>
                <c:pt idx="269">
                  <c:v>-1.2682500000000017</c:v>
                </c:pt>
                <c:pt idx="270">
                  <c:v>-1.2725000000000017</c:v>
                </c:pt>
                <c:pt idx="271">
                  <c:v>-1.2767500000000018</c:v>
                </c:pt>
                <c:pt idx="272">
                  <c:v>-1.2810000000000019</c:v>
                </c:pt>
                <c:pt idx="273">
                  <c:v>-1.285250000000002</c:v>
                </c:pt>
                <c:pt idx="274">
                  <c:v>-1.2895000000000021</c:v>
                </c:pt>
                <c:pt idx="275">
                  <c:v>-1.2937500000000022</c:v>
                </c:pt>
                <c:pt idx="276">
                  <c:v>-1.2980000000000023</c:v>
                </c:pt>
                <c:pt idx="277">
                  <c:v>-1.3022500000000024</c:v>
                </c:pt>
                <c:pt idx="278">
                  <c:v>-1.3065000000000024</c:v>
                </c:pt>
                <c:pt idx="279">
                  <c:v>-1.3107500000000025</c:v>
                </c:pt>
                <c:pt idx="280">
                  <c:v>-1.3150000000000026</c:v>
                </c:pt>
                <c:pt idx="281">
                  <c:v>-1.3192500000000027</c:v>
                </c:pt>
                <c:pt idx="282">
                  <c:v>-1.3235000000000028</c:v>
                </c:pt>
                <c:pt idx="283">
                  <c:v>-1.3277500000000029</c:v>
                </c:pt>
                <c:pt idx="284">
                  <c:v>-1.332000000000003</c:v>
                </c:pt>
                <c:pt idx="285">
                  <c:v>-1.336250000000003</c:v>
                </c:pt>
                <c:pt idx="286">
                  <c:v>-1.3405000000000031</c:v>
                </c:pt>
                <c:pt idx="287">
                  <c:v>-1.3447500000000032</c:v>
                </c:pt>
                <c:pt idx="288">
                  <c:v>-1.3490000000000033</c:v>
                </c:pt>
                <c:pt idx="289">
                  <c:v>-1.3532500000000034</c:v>
                </c:pt>
                <c:pt idx="290">
                  <c:v>-1.3575000000000035</c:v>
                </c:pt>
                <c:pt idx="291">
                  <c:v>-1.3617500000000036</c:v>
                </c:pt>
                <c:pt idx="292">
                  <c:v>-1.3660000000000037</c:v>
                </c:pt>
                <c:pt idx="293">
                  <c:v>-1.3702500000000037</c:v>
                </c:pt>
                <c:pt idx="294">
                  <c:v>-1.3745000000000038</c:v>
                </c:pt>
                <c:pt idx="295">
                  <c:v>-1.3787500000000039</c:v>
                </c:pt>
                <c:pt idx="296">
                  <c:v>-1.383000000000004</c:v>
                </c:pt>
                <c:pt idx="297">
                  <c:v>-1.3872500000000041</c:v>
                </c:pt>
                <c:pt idx="298">
                  <c:v>-1.3915000000000042</c:v>
                </c:pt>
                <c:pt idx="299">
                  <c:v>-1.3957500000000043</c:v>
                </c:pt>
                <c:pt idx="300">
                  <c:v>-1.4000000000000044</c:v>
                </c:pt>
                <c:pt idx="301">
                  <c:v>-1.4042500000000044</c:v>
                </c:pt>
                <c:pt idx="302">
                  <c:v>-1.4085000000000045</c:v>
                </c:pt>
                <c:pt idx="303">
                  <c:v>-1.4127500000000046</c:v>
                </c:pt>
                <c:pt idx="304">
                  <c:v>-1.4170000000000047</c:v>
                </c:pt>
                <c:pt idx="305">
                  <c:v>-1.4212500000000048</c:v>
                </c:pt>
                <c:pt idx="306">
                  <c:v>-1.4255000000000049</c:v>
                </c:pt>
                <c:pt idx="307">
                  <c:v>-1.429750000000005</c:v>
                </c:pt>
                <c:pt idx="308">
                  <c:v>-1.434000000000005</c:v>
                </c:pt>
                <c:pt idx="309">
                  <c:v>-1.4382500000000051</c:v>
                </c:pt>
                <c:pt idx="310">
                  <c:v>-1.4425000000000052</c:v>
                </c:pt>
                <c:pt idx="311">
                  <c:v>-1.4467500000000053</c:v>
                </c:pt>
                <c:pt idx="312">
                  <c:v>-1.4510000000000054</c:v>
                </c:pt>
                <c:pt idx="313">
                  <c:v>-1.4552500000000055</c:v>
                </c:pt>
                <c:pt idx="314">
                  <c:v>-1.4595000000000056</c:v>
                </c:pt>
                <c:pt idx="315">
                  <c:v>-1.4637500000000057</c:v>
                </c:pt>
                <c:pt idx="316">
                  <c:v>-1.4680000000000057</c:v>
                </c:pt>
                <c:pt idx="317">
                  <c:v>-1.4722500000000058</c:v>
                </c:pt>
                <c:pt idx="318">
                  <c:v>-1.4765000000000059</c:v>
                </c:pt>
                <c:pt idx="319">
                  <c:v>-1.480750000000006</c:v>
                </c:pt>
                <c:pt idx="320">
                  <c:v>-1.4850000000000061</c:v>
                </c:pt>
                <c:pt idx="321">
                  <c:v>-1.4892500000000062</c:v>
                </c:pt>
                <c:pt idx="322">
                  <c:v>-1.4935000000000063</c:v>
                </c:pt>
                <c:pt idx="323">
                  <c:v>-1.4977500000000064</c:v>
                </c:pt>
                <c:pt idx="324">
                  <c:v>-1.5020000000000064</c:v>
                </c:pt>
                <c:pt idx="325">
                  <c:v>-1.5062500000000065</c:v>
                </c:pt>
                <c:pt idx="326">
                  <c:v>-1.5105000000000066</c:v>
                </c:pt>
                <c:pt idx="327">
                  <c:v>-1.5147500000000067</c:v>
                </c:pt>
                <c:pt idx="328">
                  <c:v>-1.5190000000000068</c:v>
                </c:pt>
                <c:pt idx="329">
                  <c:v>-1.5232500000000069</c:v>
                </c:pt>
                <c:pt idx="330">
                  <c:v>-1.527500000000007</c:v>
                </c:pt>
                <c:pt idx="331">
                  <c:v>-1.5317500000000071</c:v>
                </c:pt>
                <c:pt idx="332">
                  <c:v>-1.5360000000000071</c:v>
                </c:pt>
                <c:pt idx="333">
                  <c:v>-1.5402500000000072</c:v>
                </c:pt>
                <c:pt idx="334">
                  <c:v>-1.5445000000000073</c:v>
                </c:pt>
                <c:pt idx="335">
                  <c:v>-1.5487500000000074</c:v>
                </c:pt>
                <c:pt idx="336">
                  <c:v>-1.5530000000000075</c:v>
                </c:pt>
                <c:pt idx="337">
                  <c:v>-1.5572500000000076</c:v>
                </c:pt>
                <c:pt idx="338">
                  <c:v>-1.5615000000000077</c:v>
                </c:pt>
                <c:pt idx="339">
                  <c:v>-1.5657500000000077</c:v>
                </c:pt>
                <c:pt idx="340">
                  <c:v>-1.5700000000000078</c:v>
                </c:pt>
                <c:pt idx="341">
                  <c:v>-1.5742500000000079</c:v>
                </c:pt>
                <c:pt idx="342">
                  <c:v>-1.578500000000008</c:v>
                </c:pt>
                <c:pt idx="343">
                  <c:v>-1.5827500000000081</c:v>
                </c:pt>
                <c:pt idx="344">
                  <c:v>-1.5870000000000082</c:v>
                </c:pt>
                <c:pt idx="345">
                  <c:v>-1.5912500000000083</c:v>
                </c:pt>
                <c:pt idx="346">
                  <c:v>-1.5955000000000084</c:v>
                </c:pt>
                <c:pt idx="347">
                  <c:v>-1.5997500000000084</c:v>
                </c:pt>
                <c:pt idx="348">
                  <c:v>-1.6040000000000085</c:v>
                </c:pt>
                <c:pt idx="349">
                  <c:v>-1.6082500000000086</c:v>
                </c:pt>
                <c:pt idx="350">
                  <c:v>-1.6125000000000087</c:v>
                </c:pt>
                <c:pt idx="351">
                  <c:v>-1.6167500000000088</c:v>
                </c:pt>
                <c:pt idx="352">
                  <c:v>-1.6210000000000089</c:v>
                </c:pt>
                <c:pt idx="353">
                  <c:v>-1.625250000000009</c:v>
                </c:pt>
                <c:pt idx="354">
                  <c:v>-1.6295000000000091</c:v>
                </c:pt>
                <c:pt idx="355">
                  <c:v>-1.6337500000000091</c:v>
                </c:pt>
                <c:pt idx="356">
                  <c:v>-1.6380000000000092</c:v>
                </c:pt>
                <c:pt idx="357">
                  <c:v>-1.6422500000000093</c:v>
                </c:pt>
                <c:pt idx="358">
                  <c:v>-1.6465000000000094</c:v>
                </c:pt>
                <c:pt idx="359">
                  <c:v>-1.6507500000000095</c:v>
                </c:pt>
                <c:pt idx="360">
                  <c:v>-1.6550000000000096</c:v>
                </c:pt>
                <c:pt idx="361">
                  <c:v>-1.6592500000000097</c:v>
                </c:pt>
                <c:pt idx="362">
                  <c:v>-1.6635000000000097</c:v>
                </c:pt>
                <c:pt idx="363">
                  <c:v>-1.6677500000000098</c:v>
                </c:pt>
                <c:pt idx="364">
                  <c:v>-1.6720000000000099</c:v>
                </c:pt>
                <c:pt idx="365">
                  <c:v>-1.67625000000001</c:v>
                </c:pt>
                <c:pt idx="366">
                  <c:v>-1.6805000000000101</c:v>
                </c:pt>
                <c:pt idx="367">
                  <c:v>-1.6847500000000102</c:v>
                </c:pt>
                <c:pt idx="368">
                  <c:v>-1.6890000000000103</c:v>
                </c:pt>
                <c:pt idx="369">
                  <c:v>-1.6932500000000104</c:v>
                </c:pt>
                <c:pt idx="370">
                  <c:v>-1.6975000000000104</c:v>
                </c:pt>
                <c:pt idx="371">
                  <c:v>-1.7017500000000105</c:v>
                </c:pt>
                <c:pt idx="372">
                  <c:v>-1.7060000000000106</c:v>
                </c:pt>
                <c:pt idx="373">
                  <c:v>-1.7102500000000107</c:v>
                </c:pt>
                <c:pt idx="374">
                  <c:v>-1.7145000000000108</c:v>
                </c:pt>
                <c:pt idx="375">
                  <c:v>-1.7187500000000109</c:v>
                </c:pt>
                <c:pt idx="376">
                  <c:v>-1.723000000000011</c:v>
                </c:pt>
                <c:pt idx="377">
                  <c:v>-1.7272500000000111</c:v>
                </c:pt>
                <c:pt idx="378">
                  <c:v>-1.7315000000000111</c:v>
                </c:pt>
                <c:pt idx="379">
                  <c:v>-1.7357500000000112</c:v>
                </c:pt>
                <c:pt idx="380">
                  <c:v>-1.7400000000000113</c:v>
                </c:pt>
                <c:pt idx="381">
                  <c:v>-1.7442500000000114</c:v>
                </c:pt>
                <c:pt idx="382">
                  <c:v>-1.7485000000000115</c:v>
                </c:pt>
                <c:pt idx="383">
                  <c:v>-1.7527500000000116</c:v>
                </c:pt>
                <c:pt idx="384">
                  <c:v>-1.7570000000000117</c:v>
                </c:pt>
                <c:pt idx="385">
                  <c:v>-1.7612500000000118</c:v>
                </c:pt>
                <c:pt idx="386">
                  <c:v>-1.7655000000000118</c:v>
                </c:pt>
                <c:pt idx="387">
                  <c:v>-1.7697500000000119</c:v>
                </c:pt>
                <c:pt idx="388">
                  <c:v>-1.774000000000012</c:v>
                </c:pt>
                <c:pt idx="389">
                  <c:v>-1.7782500000000121</c:v>
                </c:pt>
                <c:pt idx="390">
                  <c:v>-1.7825000000000122</c:v>
                </c:pt>
                <c:pt idx="391">
                  <c:v>-1.7867500000000123</c:v>
                </c:pt>
                <c:pt idx="392">
                  <c:v>-1.7910000000000124</c:v>
                </c:pt>
                <c:pt idx="393">
                  <c:v>-1.7952500000000124</c:v>
                </c:pt>
                <c:pt idx="394">
                  <c:v>-1.7995000000000125</c:v>
                </c:pt>
                <c:pt idx="395">
                  <c:v>-1.8037500000000126</c:v>
                </c:pt>
                <c:pt idx="396">
                  <c:v>-1.8080000000000127</c:v>
                </c:pt>
                <c:pt idx="397">
                  <c:v>-1.8122500000000128</c:v>
                </c:pt>
                <c:pt idx="398">
                  <c:v>-1.8165000000000129</c:v>
                </c:pt>
                <c:pt idx="399">
                  <c:v>-1.820750000000013</c:v>
                </c:pt>
                <c:pt idx="400">
                  <c:v>-1.8250000000000131</c:v>
                </c:pt>
                <c:pt idx="401">
                  <c:v>-1.8292500000000131</c:v>
                </c:pt>
                <c:pt idx="402">
                  <c:v>-1.8335000000000132</c:v>
                </c:pt>
                <c:pt idx="403">
                  <c:v>-1.8377500000000133</c:v>
                </c:pt>
                <c:pt idx="404">
                  <c:v>-1.8420000000000134</c:v>
                </c:pt>
                <c:pt idx="405">
                  <c:v>-1.8462500000000135</c:v>
                </c:pt>
                <c:pt idx="406">
                  <c:v>-1.8505000000000136</c:v>
                </c:pt>
                <c:pt idx="407">
                  <c:v>-1.8547500000000137</c:v>
                </c:pt>
                <c:pt idx="408">
                  <c:v>-1.8590000000000138</c:v>
                </c:pt>
                <c:pt idx="409">
                  <c:v>-1.8632500000000138</c:v>
                </c:pt>
                <c:pt idx="410">
                  <c:v>-1.8675000000000139</c:v>
                </c:pt>
                <c:pt idx="411">
                  <c:v>-1.871750000000014</c:v>
                </c:pt>
                <c:pt idx="412">
                  <c:v>-1.8760000000000141</c:v>
                </c:pt>
                <c:pt idx="413">
                  <c:v>-1.8802500000000142</c:v>
                </c:pt>
                <c:pt idx="414">
                  <c:v>-1.8845000000000143</c:v>
                </c:pt>
                <c:pt idx="415">
                  <c:v>-1.8887500000000144</c:v>
                </c:pt>
                <c:pt idx="416">
                  <c:v>-1.8930000000000144</c:v>
                </c:pt>
                <c:pt idx="417">
                  <c:v>-1.8972500000000145</c:v>
                </c:pt>
                <c:pt idx="418">
                  <c:v>-1.9015000000000146</c:v>
                </c:pt>
                <c:pt idx="419">
                  <c:v>-1.9057500000000147</c:v>
                </c:pt>
                <c:pt idx="420">
                  <c:v>-1.9100000000000148</c:v>
                </c:pt>
                <c:pt idx="421">
                  <c:v>-1.9142500000000149</c:v>
                </c:pt>
                <c:pt idx="422">
                  <c:v>-1.918500000000015</c:v>
                </c:pt>
                <c:pt idx="423">
                  <c:v>-1.9227500000000151</c:v>
                </c:pt>
                <c:pt idx="424">
                  <c:v>-1.9270000000000151</c:v>
                </c:pt>
                <c:pt idx="425">
                  <c:v>-1.9312500000000152</c:v>
                </c:pt>
                <c:pt idx="426">
                  <c:v>-1.9355000000000153</c:v>
                </c:pt>
                <c:pt idx="427">
                  <c:v>-1.9397500000000154</c:v>
                </c:pt>
                <c:pt idx="428">
                  <c:v>-1.9440000000000155</c:v>
                </c:pt>
                <c:pt idx="429">
                  <c:v>-1.9482500000000156</c:v>
                </c:pt>
                <c:pt idx="430">
                  <c:v>-1.9525000000000157</c:v>
                </c:pt>
                <c:pt idx="431">
                  <c:v>-1.9567500000000158</c:v>
                </c:pt>
                <c:pt idx="432">
                  <c:v>-1.9610000000000158</c:v>
                </c:pt>
                <c:pt idx="433">
                  <c:v>-1.9652500000000159</c:v>
                </c:pt>
                <c:pt idx="434">
                  <c:v>-1.969500000000016</c:v>
                </c:pt>
                <c:pt idx="435">
                  <c:v>-1.9737500000000161</c:v>
                </c:pt>
                <c:pt idx="436">
                  <c:v>-1.9780000000000162</c:v>
                </c:pt>
                <c:pt idx="437">
                  <c:v>-1.9822500000000163</c:v>
                </c:pt>
                <c:pt idx="438">
                  <c:v>-1.9865000000000164</c:v>
                </c:pt>
                <c:pt idx="439">
                  <c:v>-1.9907500000000165</c:v>
                </c:pt>
                <c:pt idx="440">
                  <c:v>-1.9950000000000165</c:v>
                </c:pt>
                <c:pt idx="441">
                  <c:v>-1.9992500000000166</c:v>
                </c:pt>
                <c:pt idx="442">
                  <c:v>-2.0035000000000167</c:v>
                </c:pt>
                <c:pt idx="443">
                  <c:v>-2.0077500000000166</c:v>
                </c:pt>
                <c:pt idx="444">
                  <c:v>-2.0120000000000164</c:v>
                </c:pt>
                <c:pt idx="445">
                  <c:v>-2.0162500000000163</c:v>
                </c:pt>
                <c:pt idx="446">
                  <c:v>-2.0205000000000162</c:v>
                </c:pt>
                <c:pt idx="447">
                  <c:v>-2.024750000000016</c:v>
                </c:pt>
                <c:pt idx="448">
                  <c:v>-2.0290000000000159</c:v>
                </c:pt>
                <c:pt idx="449">
                  <c:v>-2.0332500000000158</c:v>
                </c:pt>
                <c:pt idx="450">
                  <c:v>-2.0375000000000156</c:v>
                </c:pt>
                <c:pt idx="451">
                  <c:v>-2.0417500000000155</c:v>
                </c:pt>
                <c:pt idx="452">
                  <c:v>-2.0460000000000154</c:v>
                </c:pt>
                <c:pt idx="453">
                  <c:v>-2.0502500000000152</c:v>
                </c:pt>
                <c:pt idx="454">
                  <c:v>-2.0545000000000151</c:v>
                </c:pt>
                <c:pt idx="455">
                  <c:v>-2.058750000000015</c:v>
                </c:pt>
                <c:pt idx="456">
                  <c:v>-2.0630000000000148</c:v>
                </c:pt>
                <c:pt idx="457">
                  <c:v>-2.0672500000000147</c:v>
                </c:pt>
                <c:pt idx="458">
                  <c:v>-2.0715000000000146</c:v>
                </c:pt>
                <c:pt idx="459">
                  <c:v>-2.0757500000000144</c:v>
                </c:pt>
                <c:pt idx="460">
                  <c:v>-2.0800000000000143</c:v>
                </c:pt>
                <c:pt idx="461">
                  <c:v>-2.0842500000000141</c:v>
                </c:pt>
                <c:pt idx="462">
                  <c:v>-2.088500000000014</c:v>
                </c:pt>
                <c:pt idx="463">
                  <c:v>-2.0927500000000139</c:v>
                </c:pt>
                <c:pt idx="464">
                  <c:v>-2.0970000000000137</c:v>
                </c:pt>
                <c:pt idx="465">
                  <c:v>-2.1012500000000136</c:v>
                </c:pt>
                <c:pt idx="466">
                  <c:v>-2.1055000000000135</c:v>
                </c:pt>
                <c:pt idx="467">
                  <c:v>-2.1097500000000133</c:v>
                </c:pt>
                <c:pt idx="468">
                  <c:v>-2.1140000000000132</c:v>
                </c:pt>
                <c:pt idx="469">
                  <c:v>-2.1182500000000131</c:v>
                </c:pt>
                <c:pt idx="470">
                  <c:v>-2.1225000000000129</c:v>
                </c:pt>
                <c:pt idx="471">
                  <c:v>-2.1267500000000128</c:v>
                </c:pt>
                <c:pt idx="472">
                  <c:v>-2.1310000000000127</c:v>
                </c:pt>
                <c:pt idx="473">
                  <c:v>-2.1352500000000125</c:v>
                </c:pt>
                <c:pt idx="474">
                  <c:v>-2.1395000000000124</c:v>
                </c:pt>
                <c:pt idx="475">
                  <c:v>-2.1437500000000123</c:v>
                </c:pt>
                <c:pt idx="476">
                  <c:v>-2.1480000000000121</c:v>
                </c:pt>
                <c:pt idx="477">
                  <c:v>-2.152250000000012</c:v>
                </c:pt>
                <c:pt idx="478">
                  <c:v>-2.1565000000000119</c:v>
                </c:pt>
                <c:pt idx="479">
                  <c:v>-2.1607500000000117</c:v>
                </c:pt>
                <c:pt idx="480">
                  <c:v>-2.1650000000000116</c:v>
                </c:pt>
                <c:pt idx="481">
                  <c:v>-2.1692500000000114</c:v>
                </c:pt>
                <c:pt idx="482">
                  <c:v>-2.1735000000000113</c:v>
                </c:pt>
                <c:pt idx="483">
                  <c:v>-2.1777500000000112</c:v>
                </c:pt>
                <c:pt idx="484">
                  <c:v>-2.182000000000011</c:v>
                </c:pt>
                <c:pt idx="485">
                  <c:v>-2.1862500000000109</c:v>
                </c:pt>
                <c:pt idx="486">
                  <c:v>-2.1905000000000108</c:v>
                </c:pt>
                <c:pt idx="487">
                  <c:v>-2.1947500000000106</c:v>
                </c:pt>
                <c:pt idx="488">
                  <c:v>-2.1990000000000105</c:v>
                </c:pt>
                <c:pt idx="489">
                  <c:v>-2.2032500000000104</c:v>
                </c:pt>
                <c:pt idx="490">
                  <c:v>-2.2075000000000102</c:v>
                </c:pt>
                <c:pt idx="491">
                  <c:v>-2.2117500000000101</c:v>
                </c:pt>
                <c:pt idx="492">
                  <c:v>-2.21600000000001</c:v>
                </c:pt>
                <c:pt idx="493">
                  <c:v>-2.2202500000000098</c:v>
                </c:pt>
                <c:pt idx="494">
                  <c:v>-2.2245000000000097</c:v>
                </c:pt>
                <c:pt idx="495">
                  <c:v>-2.2287500000000096</c:v>
                </c:pt>
                <c:pt idx="496">
                  <c:v>-2.2330000000000094</c:v>
                </c:pt>
                <c:pt idx="497">
                  <c:v>-2.2372500000000093</c:v>
                </c:pt>
                <c:pt idx="498">
                  <c:v>-2.2415000000000092</c:v>
                </c:pt>
                <c:pt idx="499">
                  <c:v>-2.245750000000009</c:v>
                </c:pt>
                <c:pt idx="500">
                  <c:v>-2.25</c:v>
                </c:pt>
                <c:pt idx="501">
                  <c:v>-2.2537500000000001</c:v>
                </c:pt>
                <c:pt idx="502">
                  <c:v>-2.2575000000000003</c:v>
                </c:pt>
                <c:pt idx="503">
                  <c:v>-2.2612500000000004</c:v>
                </c:pt>
                <c:pt idx="504">
                  <c:v>-2.2650000000000006</c:v>
                </c:pt>
                <c:pt idx="505">
                  <c:v>-2.2687500000000007</c:v>
                </c:pt>
                <c:pt idx="506">
                  <c:v>-2.2725000000000009</c:v>
                </c:pt>
                <c:pt idx="507">
                  <c:v>-2.276250000000001</c:v>
                </c:pt>
                <c:pt idx="508">
                  <c:v>-2.2800000000000011</c:v>
                </c:pt>
                <c:pt idx="509">
                  <c:v>-2.2837500000000013</c:v>
                </c:pt>
                <c:pt idx="510">
                  <c:v>-2.2875000000000014</c:v>
                </c:pt>
                <c:pt idx="511">
                  <c:v>-2.2912500000000016</c:v>
                </c:pt>
                <c:pt idx="512">
                  <c:v>-2.2950000000000017</c:v>
                </c:pt>
                <c:pt idx="513">
                  <c:v>-2.2987500000000018</c:v>
                </c:pt>
                <c:pt idx="514">
                  <c:v>-2.302500000000002</c:v>
                </c:pt>
                <c:pt idx="515">
                  <c:v>-2.3062500000000021</c:v>
                </c:pt>
                <c:pt idx="516">
                  <c:v>-2.3100000000000023</c:v>
                </c:pt>
                <c:pt idx="517">
                  <c:v>-2.3137500000000024</c:v>
                </c:pt>
                <c:pt idx="518">
                  <c:v>-2.3175000000000026</c:v>
                </c:pt>
                <c:pt idx="519">
                  <c:v>-2.3212500000000027</c:v>
                </c:pt>
                <c:pt idx="520">
                  <c:v>-2.3250000000000028</c:v>
                </c:pt>
                <c:pt idx="521">
                  <c:v>-2.328750000000003</c:v>
                </c:pt>
                <c:pt idx="522">
                  <c:v>-2.3325000000000031</c:v>
                </c:pt>
                <c:pt idx="523">
                  <c:v>-2.3362500000000033</c:v>
                </c:pt>
                <c:pt idx="524">
                  <c:v>-2.3400000000000034</c:v>
                </c:pt>
                <c:pt idx="525">
                  <c:v>-2.3437500000000036</c:v>
                </c:pt>
                <c:pt idx="526">
                  <c:v>-2.3475000000000037</c:v>
                </c:pt>
                <c:pt idx="527">
                  <c:v>-2.3512500000000038</c:v>
                </c:pt>
                <c:pt idx="528">
                  <c:v>-2.355000000000004</c:v>
                </c:pt>
                <c:pt idx="529">
                  <c:v>-2.3587500000000041</c:v>
                </c:pt>
                <c:pt idx="530">
                  <c:v>-2.3625000000000043</c:v>
                </c:pt>
                <c:pt idx="531">
                  <c:v>-2.3662500000000044</c:v>
                </c:pt>
                <c:pt idx="532">
                  <c:v>-2.3700000000000045</c:v>
                </c:pt>
                <c:pt idx="533">
                  <c:v>-2.3737500000000047</c:v>
                </c:pt>
                <c:pt idx="534">
                  <c:v>-2.3775000000000048</c:v>
                </c:pt>
                <c:pt idx="535">
                  <c:v>-2.381250000000005</c:v>
                </c:pt>
                <c:pt idx="536">
                  <c:v>-2.3850000000000051</c:v>
                </c:pt>
                <c:pt idx="537">
                  <c:v>-2.3887500000000053</c:v>
                </c:pt>
                <c:pt idx="538">
                  <c:v>-2.3925000000000054</c:v>
                </c:pt>
                <c:pt idx="539">
                  <c:v>-2.3962500000000055</c:v>
                </c:pt>
                <c:pt idx="540">
                  <c:v>-2.4000000000000057</c:v>
                </c:pt>
                <c:pt idx="541">
                  <c:v>-2.4037500000000058</c:v>
                </c:pt>
                <c:pt idx="542">
                  <c:v>-2.407500000000006</c:v>
                </c:pt>
                <c:pt idx="543">
                  <c:v>-2.4112500000000061</c:v>
                </c:pt>
                <c:pt idx="544">
                  <c:v>-2.4150000000000063</c:v>
                </c:pt>
                <c:pt idx="545">
                  <c:v>-2.4187500000000064</c:v>
                </c:pt>
                <c:pt idx="546">
                  <c:v>-2.4225000000000065</c:v>
                </c:pt>
                <c:pt idx="547">
                  <c:v>-2.4262500000000067</c:v>
                </c:pt>
                <c:pt idx="548">
                  <c:v>-2.4300000000000068</c:v>
                </c:pt>
                <c:pt idx="549">
                  <c:v>-2.433750000000007</c:v>
                </c:pt>
                <c:pt idx="550">
                  <c:v>-2.4375000000000071</c:v>
                </c:pt>
                <c:pt idx="551">
                  <c:v>-2.4412500000000072</c:v>
                </c:pt>
                <c:pt idx="552">
                  <c:v>-2.4450000000000074</c:v>
                </c:pt>
                <c:pt idx="553">
                  <c:v>-2.4487500000000075</c:v>
                </c:pt>
                <c:pt idx="554">
                  <c:v>-2.4525000000000077</c:v>
                </c:pt>
                <c:pt idx="555">
                  <c:v>-2.4562500000000078</c:v>
                </c:pt>
                <c:pt idx="556">
                  <c:v>-2.460000000000008</c:v>
                </c:pt>
                <c:pt idx="557">
                  <c:v>-2.4637500000000081</c:v>
                </c:pt>
                <c:pt idx="558">
                  <c:v>-2.4675000000000082</c:v>
                </c:pt>
                <c:pt idx="559">
                  <c:v>-2.4712500000000084</c:v>
                </c:pt>
                <c:pt idx="560">
                  <c:v>-2.4750000000000085</c:v>
                </c:pt>
                <c:pt idx="561">
                  <c:v>-2.4787500000000087</c:v>
                </c:pt>
                <c:pt idx="562">
                  <c:v>-2.4825000000000088</c:v>
                </c:pt>
                <c:pt idx="563">
                  <c:v>-2.486250000000009</c:v>
                </c:pt>
                <c:pt idx="564">
                  <c:v>-2.4900000000000091</c:v>
                </c:pt>
                <c:pt idx="565">
                  <c:v>-2.4937500000000092</c:v>
                </c:pt>
                <c:pt idx="566">
                  <c:v>-2.4975000000000094</c:v>
                </c:pt>
                <c:pt idx="567">
                  <c:v>-2.5012500000000095</c:v>
                </c:pt>
                <c:pt idx="568">
                  <c:v>-2.5050000000000097</c:v>
                </c:pt>
                <c:pt idx="569">
                  <c:v>-2.5087500000000098</c:v>
                </c:pt>
                <c:pt idx="570">
                  <c:v>-2.5125000000000099</c:v>
                </c:pt>
                <c:pt idx="571">
                  <c:v>-2.5162500000000101</c:v>
                </c:pt>
                <c:pt idx="572">
                  <c:v>-2.5200000000000102</c:v>
                </c:pt>
                <c:pt idx="573">
                  <c:v>-2.5237500000000104</c:v>
                </c:pt>
                <c:pt idx="574">
                  <c:v>-2.5275000000000105</c:v>
                </c:pt>
                <c:pt idx="575">
                  <c:v>-2.5312500000000107</c:v>
                </c:pt>
                <c:pt idx="576">
                  <c:v>-2.5350000000000108</c:v>
                </c:pt>
                <c:pt idx="577">
                  <c:v>-2.5387500000000109</c:v>
                </c:pt>
                <c:pt idx="578">
                  <c:v>-2.5425000000000111</c:v>
                </c:pt>
                <c:pt idx="579">
                  <c:v>-2.5462500000000112</c:v>
                </c:pt>
                <c:pt idx="580">
                  <c:v>-2.5500000000000114</c:v>
                </c:pt>
                <c:pt idx="581">
                  <c:v>-2.5537500000000115</c:v>
                </c:pt>
                <c:pt idx="582">
                  <c:v>-2.5575000000000117</c:v>
                </c:pt>
                <c:pt idx="583">
                  <c:v>-2.5612500000000118</c:v>
                </c:pt>
                <c:pt idx="584">
                  <c:v>-2.5650000000000119</c:v>
                </c:pt>
                <c:pt idx="585">
                  <c:v>-2.5687500000000121</c:v>
                </c:pt>
                <c:pt idx="586">
                  <c:v>-2.5725000000000122</c:v>
                </c:pt>
                <c:pt idx="587">
                  <c:v>-2.5762500000000124</c:v>
                </c:pt>
                <c:pt idx="588">
                  <c:v>-2.5800000000000125</c:v>
                </c:pt>
                <c:pt idx="589">
                  <c:v>-2.5837500000000126</c:v>
                </c:pt>
                <c:pt idx="590">
                  <c:v>-2.5875000000000128</c:v>
                </c:pt>
                <c:pt idx="591">
                  <c:v>-2.5912500000000129</c:v>
                </c:pt>
                <c:pt idx="592">
                  <c:v>-2.5950000000000131</c:v>
                </c:pt>
                <c:pt idx="593">
                  <c:v>-2.5987500000000132</c:v>
                </c:pt>
                <c:pt idx="594">
                  <c:v>-2.6025000000000134</c:v>
                </c:pt>
                <c:pt idx="595">
                  <c:v>-2.6062500000000135</c:v>
                </c:pt>
                <c:pt idx="596">
                  <c:v>-2.6100000000000136</c:v>
                </c:pt>
                <c:pt idx="597">
                  <c:v>-2.6137500000000138</c:v>
                </c:pt>
                <c:pt idx="598">
                  <c:v>-2.6175000000000139</c:v>
                </c:pt>
                <c:pt idx="599">
                  <c:v>-2.6212500000000141</c:v>
                </c:pt>
                <c:pt idx="600">
                  <c:v>-2.6250000000000142</c:v>
                </c:pt>
                <c:pt idx="601">
                  <c:v>-2.6287500000000144</c:v>
                </c:pt>
                <c:pt idx="602">
                  <c:v>-2.6325000000000145</c:v>
                </c:pt>
                <c:pt idx="603">
                  <c:v>-2.6362500000000146</c:v>
                </c:pt>
                <c:pt idx="604">
                  <c:v>-2.6400000000000148</c:v>
                </c:pt>
                <c:pt idx="605">
                  <c:v>-2.6437500000000149</c:v>
                </c:pt>
                <c:pt idx="606">
                  <c:v>-2.6475000000000151</c:v>
                </c:pt>
                <c:pt idx="607">
                  <c:v>-2.6512500000000152</c:v>
                </c:pt>
                <c:pt idx="608">
                  <c:v>-2.6550000000000153</c:v>
                </c:pt>
                <c:pt idx="609">
                  <c:v>-2.6587500000000155</c:v>
                </c:pt>
                <c:pt idx="610">
                  <c:v>-2.6625000000000156</c:v>
                </c:pt>
                <c:pt idx="611">
                  <c:v>-2.6662500000000158</c:v>
                </c:pt>
                <c:pt idx="612">
                  <c:v>-2.6700000000000159</c:v>
                </c:pt>
                <c:pt idx="613">
                  <c:v>-2.6737500000000161</c:v>
                </c:pt>
                <c:pt idx="614">
                  <c:v>-2.6775000000000162</c:v>
                </c:pt>
                <c:pt idx="615">
                  <c:v>-2.6812500000000163</c:v>
                </c:pt>
                <c:pt idx="616">
                  <c:v>-2.6850000000000165</c:v>
                </c:pt>
                <c:pt idx="617">
                  <c:v>-2.6887500000000166</c:v>
                </c:pt>
                <c:pt idx="618">
                  <c:v>-2.6925000000000168</c:v>
                </c:pt>
                <c:pt idx="619">
                  <c:v>-2.6962500000000169</c:v>
                </c:pt>
                <c:pt idx="620">
                  <c:v>-2.7000000000000171</c:v>
                </c:pt>
                <c:pt idx="621">
                  <c:v>-2.7037500000000172</c:v>
                </c:pt>
                <c:pt idx="622">
                  <c:v>-2.7075000000000173</c:v>
                </c:pt>
                <c:pt idx="623">
                  <c:v>-2.7112500000000175</c:v>
                </c:pt>
                <c:pt idx="624">
                  <c:v>-2.7150000000000176</c:v>
                </c:pt>
                <c:pt idx="625">
                  <c:v>-2.7187500000000178</c:v>
                </c:pt>
                <c:pt idx="626">
                  <c:v>-2.7225000000000179</c:v>
                </c:pt>
                <c:pt idx="627">
                  <c:v>-2.726250000000018</c:v>
                </c:pt>
                <c:pt idx="628">
                  <c:v>-2.7300000000000182</c:v>
                </c:pt>
                <c:pt idx="629">
                  <c:v>-2.7337500000000183</c:v>
                </c:pt>
                <c:pt idx="630">
                  <c:v>-2.7375000000000185</c:v>
                </c:pt>
                <c:pt idx="631">
                  <c:v>-2.7412500000000186</c:v>
                </c:pt>
                <c:pt idx="632">
                  <c:v>-2.7450000000000188</c:v>
                </c:pt>
                <c:pt idx="633">
                  <c:v>-2.7487500000000189</c:v>
                </c:pt>
                <c:pt idx="634">
                  <c:v>-2.752500000000019</c:v>
                </c:pt>
                <c:pt idx="635">
                  <c:v>-2.7562500000000192</c:v>
                </c:pt>
                <c:pt idx="636">
                  <c:v>-2.7600000000000193</c:v>
                </c:pt>
                <c:pt idx="637">
                  <c:v>-2.7637500000000195</c:v>
                </c:pt>
                <c:pt idx="638">
                  <c:v>-2.7675000000000196</c:v>
                </c:pt>
                <c:pt idx="639">
                  <c:v>-2.7712500000000198</c:v>
                </c:pt>
                <c:pt idx="640">
                  <c:v>-2.7750000000000199</c:v>
                </c:pt>
                <c:pt idx="641">
                  <c:v>-2.77875000000002</c:v>
                </c:pt>
                <c:pt idx="642">
                  <c:v>-2.7825000000000202</c:v>
                </c:pt>
                <c:pt idx="643">
                  <c:v>-2.7862500000000203</c:v>
                </c:pt>
                <c:pt idx="644">
                  <c:v>-2.7900000000000205</c:v>
                </c:pt>
                <c:pt idx="645">
                  <c:v>-2.7937500000000206</c:v>
                </c:pt>
                <c:pt idx="646">
                  <c:v>-2.7975000000000207</c:v>
                </c:pt>
                <c:pt idx="647">
                  <c:v>-2.8012500000000209</c:v>
                </c:pt>
                <c:pt idx="648">
                  <c:v>-2.805000000000021</c:v>
                </c:pt>
                <c:pt idx="649">
                  <c:v>-2.8087500000000212</c:v>
                </c:pt>
                <c:pt idx="650">
                  <c:v>-2.8125000000000213</c:v>
                </c:pt>
                <c:pt idx="651">
                  <c:v>-2.8162500000000215</c:v>
                </c:pt>
                <c:pt idx="652">
                  <c:v>-2.8200000000000216</c:v>
                </c:pt>
                <c:pt idx="653">
                  <c:v>-2.8237500000000217</c:v>
                </c:pt>
                <c:pt idx="654">
                  <c:v>-2.8275000000000219</c:v>
                </c:pt>
                <c:pt idx="655">
                  <c:v>-2.831250000000022</c:v>
                </c:pt>
                <c:pt idx="656">
                  <c:v>-2.8350000000000222</c:v>
                </c:pt>
                <c:pt idx="657">
                  <c:v>-2.8387500000000223</c:v>
                </c:pt>
                <c:pt idx="658">
                  <c:v>-2.8425000000000225</c:v>
                </c:pt>
                <c:pt idx="659">
                  <c:v>-2.8462500000000226</c:v>
                </c:pt>
                <c:pt idx="660">
                  <c:v>-2.8500000000000227</c:v>
                </c:pt>
                <c:pt idx="661">
                  <c:v>-2.8537500000000229</c:v>
                </c:pt>
                <c:pt idx="662">
                  <c:v>-2.857500000000023</c:v>
                </c:pt>
                <c:pt idx="663">
                  <c:v>-2.8612500000000232</c:v>
                </c:pt>
                <c:pt idx="664">
                  <c:v>-2.8650000000000233</c:v>
                </c:pt>
                <c:pt idx="665">
                  <c:v>-2.8687500000000234</c:v>
                </c:pt>
                <c:pt idx="666">
                  <c:v>-2.8725000000000236</c:v>
                </c:pt>
                <c:pt idx="667">
                  <c:v>-2.8762500000000237</c:v>
                </c:pt>
                <c:pt idx="668">
                  <c:v>-2.8800000000000239</c:v>
                </c:pt>
                <c:pt idx="669">
                  <c:v>-2.883750000000024</c:v>
                </c:pt>
                <c:pt idx="670">
                  <c:v>-2.8875000000000242</c:v>
                </c:pt>
                <c:pt idx="671">
                  <c:v>-2.8912500000000243</c:v>
                </c:pt>
                <c:pt idx="672">
                  <c:v>-2.8950000000000244</c:v>
                </c:pt>
                <c:pt idx="673">
                  <c:v>-2.8987500000000246</c:v>
                </c:pt>
                <c:pt idx="674">
                  <c:v>-2.9025000000000247</c:v>
                </c:pt>
                <c:pt idx="675">
                  <c:v>-2.9062500000000249</c:v>
                </c:pt>
                <c:pt idx="676">
                  <c:v>-2.910000000000025</c:v>
                </c:pt>
                <c:pt idx="677">
                  <c:v>-2.9137500000000252</c:v>
                </c:pt>
                <c:pt idx="678">
                  <c:v>-2.9175000000000253</c:v>
                </c:pt>
                <c:pt idx="679">
                  <c:v>-2.9212500000000254</c:v>
                </c:pt>
                <c:pt idx="680">
                  <c:v>-2.9250000000000256</c:v>
                </c:pt>
                <c:pt idx="681">
                  <c:v>-2.9287500000000257</c:v>
                </c:pt>
                <c:pt idx="682">
                  <c:v>-2.9325000000000259</c:v>
                </c:pt>
                <c:pt idx="683">
                  <c:v>-2.936250000000026</c:v>
                </c:pt>
                <c:pt idx="684">
                  <c:v>-2.9400000000000261</c:v>
                </c:pt>
                <c:pt idx="685">
                  <c:v>-2.9437500000000263</c:v>
                </c:pt>
                <c:pt idx="686">
                  <c:v>-2.9475000000000264</c:v>
                </c:pt>
                <c:pt idx="687">
                  <c:v>-2.9512500000000266</c:v>
                </c:pt>
                <c:pt idx="688">
                  <c:v>-2.9550000000000267</c:v>
                </c:pt>
                <c:pt idx="689">
                  <c:v>-2.9587500000000269</c:v>
                </c:pt>
                <c:pt idx="690">
                  <c:v>-2.962500000000027</c:v>
                </c:pt>
                <c:pt idx="691">
                  <c:v>-2.9662500000000271</c:v>
                </c:pt>
                <c:pt idx="692">
                  <c:v>-2.9700000000000273</c:v>
                </c:pt>
                <c:pt idx="693">
                  <c:v>-2.9737500000000274</c:v>
                </c:pt>
                <c:pt idx="694">
                  <c:v>-2.9775000000000276</c:v>
                </c:pt>
                <c:pt idx="695">
                  <c:v>-2.9812500000000277</c:v>
                </c:pt>
                <c:pt idx="696">
                  <c:v>-2.9850000000000279</c:v>
                </c:pt>
                <c:pt idx="697">
                  <c:v>-2.988750000000028</c:v>
                </c:pt>
                <c:pt idx="698">
                  <c:v>-2.9925000000000281</c:v>
                </c:pt>
                <c:pt idx="699">
                  <c:v>-2.9962500000000283</c:v>
                </c:pt>
                <c:pt idx="700">
                  <c:v>-3.0000000000000284</c:v>
                </c:pt>
                <c:pt idx="701">
                  <c:v>-3.0037500000000286</c:v>
                </c:pt>
                <c:pt idx="702">
                  <c:v>-3.0075000000000287</c:v>
                </c:pt>
                <c:pt idx="703">
                  <c:v>-3.0112500000000288</c:v>
                </c:pt>
                <c:pt idx="704">
                  <c:v>-3.015000000000029</c:v>
                </c:pt>
                <c:pt idx="705">
                  <c:v>-3.0187500000000291</c:v>
                </c:pt>
                <c:pt idx="706">
                  <c:v>-3.0225000000000293</c:v>
                </c:pt>
                <c:pt idx="707">
                  <c:v>-3.0262500000000294</c:v>
                </c:pt>
                <c:pt idx="708">
                  <c:v>-3.0300000000000296</c:v>
                </c:pt>
                <c:pt idx="709">
                  <c:v>-3.0337500000000297</c:v>
                </c:pt>
                <c:pt idx="710">
                  <c:v>-3.0375000000000298</c:v>
                </c:pt>
                <c:pt idx="711">
                  <c:v>-3.04125000000003</c:v>
                </c:pt>
                <c:pt idx="712">
                  <c:v>-3.0450000000000301</c:v>
                </c:pt>
                <c:pt idx="713">
                  <c:v>-3.0487500000000303</c:v>
                </c:pt>
                <c:pt idx="714">
                  <c:v>-3.0525000000000304</c:v>
                </c:pt>
                <c:pt idx="715">
                  <c:v>-3.0562500000000306</c:v>
                </c:pt>
                <c:pt idx="716">
                  <c:v>-3.0600000000000307</c:v>
                </c:pt>
                <c:pt idx="717">
                  <c:v>-3.0637500000000308</c:v>
                </c:pt>
                <c:pt idx="718">
                  <c:v>-3.067500000000031</c:v>
                </c:pt>
                <c:pt idx="719">
                  <c:v>-3.0712500000000311</c:v>
                </c:pt>
                <c:pt idx="720">
                  <c:v>-3.0750000000000313</c:v>
                </c:pt>
                <c:pt idx="721">
                  <c:v>-3.0787500000000314</c:v>
                </c:pt>
                <c:pt idx="722">
                  <c:v>-3.0825000000000315</c:v>
                </c:pt>
                <c:pt idx="723">
                  <c:v>-3.0862500000000317</c:v>
                </c:pt>
                <c:pt idx="724">
                  <c:v>-3.0900000000000318</c:v>
                </c:pt>
                <c:pt idx="725">
                  <c:v>-3.093750000000032</c:v>
                </c:pt>
                <c:pt idx="726">
                  <c:v>-3.0975000000000321</c:v>
                </c:pt>
                <c:pt idx="727">
                  <c:v>-3.1012500000000323</c:v>
                </c:pt>
                <c:pt idx="728">
                  <c:v>-3.1050000000000324</c:v>
                </c:pt>
                <c:pt idx="729">
                  <c:v>-3.1087500000000325</c:v>
                </c:pt>
                <c:pt idx="730">
                  <c:v>-3.1125000000000327</c:v>
                </c:pt>
                <c:pt idx="731">
                  <c:v>-3.1162500000000328</c:v>
                </c:pt>
                <c:pt idx="732">
                  <c:v>-3.120000000000033</c:v>
                </c:pt>
                <c:pt idx="733">
                  <c:v>-3.1237500000000331</c:v>
                </c:pt>
                <c:pt idx="734">
                  <c:v>-3.1275000000000333</c:v>
                </c:pt>
                <c:pt idx="735">
                  <c:v>-3.1312500000000334</c:v>
                </c:pt>
                <c:pt idx="736">
                  <c:v>-3.1350000000000335</c:v>
                </c:pt>
                <c:pt idx="737">
                  <c:v>-3.1387500000000337</c:v>
                </c:pt>
                <c:pt idx="738">
                  <c:v>-3.1425000000000338</c:v>
                </c:pt>
                <c:pt idx="739">
                  <c:v>-3.146250000000034</c:v>
                </c:pt>
                <c:pt idx="740">
                  <c:v>-3.1500000000000341</c:v>
                </c:pt>
                <c:pt idx="741">
                  <c:v>-3.1537500000000342</c:v>
                </c:pt>
                <c:pt idx="742">
                  <c:v>-3.1575000000000344</c:v>
                </c:pt>
                <c:pt idx="743">
                  <c:v>-3.1612500000000345</c:v>
                </c:pt>
                <c:pt idx="744">
                  <c:v>-3.1650000000000347</c:v>
                </c:pt>
                <c:pt idx="745">
                  <c:v>-3.1687500000000348</c:v>
                </c:pt>
                <c:pt idx="746">
                  <c:v>-3.172500000000035</c:v>
                </c:pt>
                <c:pt idx="747">
                  <c:v>-3.1762500000000351</c:v>
                </c:pt>
                <c:pt idx="748">
                  <c:v>-3.1800000000000352</c:v>
                </c:pt>
                <c:pt idx="749">
                  <c:v>-3.1837500000000354</c:v>
                </c:pt>
                <c:pt idx="750">
                  <c:v>-3.1875</c:v>
                </c:pt>
                <c:pt idx="751">
                  <c:v>-3.19075</c:v>
                </c:pt>
                <c:pt idx="752">
                  <c:v>-3.194</c:v>
                </c:pt>
                <c:pt idx="753">
                  <c:v>-3.1972499999999999</c:v>
                </c:pt>
                <c:pt idx="754">
                  <c:v>-3.2004999999999999</c:v>
                </c:pt>
                <c:pt idx="755">
                  <c:v>-3.2037499999999999</c:v>
                </c:pt>
                <c:pt idx="756">
                  <c:v>-3.2069999999999999</c:v>
                </c:pt>
                <c:pt idx="757">
                  <c:v>-3.2102499999999998</c:v>
                </c:pt>
                <c:pt idx="758">
                  <c:v>-3.2134999999999998</c:v>
                </c:pt>
                <c:pt idx="759">
                  <c:v>-3.2167499999999998</c:v>
                </c:pt>
                <c:pt idx="760">
                  <c:v>-3.2199999999999998</c:v>
                </c:pt>
                <c:pt idx="761">
                  <c:v>-3.2232499999999997</c:v>
                </c:pt>
                <c:pt idx="762">
                  <c:v>-3.2264999999999997</c:v>
                </c:pt>
                <c:pt idx="763">
                  <c:v>-3.2297499999999997</c:v>
                </c:pt>
                <c:pt idx="764">
                  <c:v>-3.2329999999999997</c:v>
                </c:pt>
                <c:pt idx="765">
                  <c:v>-3.2362499999999996</c:v>
                </c:pt>
                <c:pt idx="766">
                  <c:v>-3.2394999999999996</c:v>
                </c:pt>
                <c:pt idx="767">
                  <c:v>-3.2427499999999996</c:v>
                </c:pt>
                <c:pt idx="768">
                  <c:v>-3.2459999999999996</c:v>
                </c:pt>
                <c:pt idx="769">
                  <c:v>-3.2492499999999995</c:v>
                </c:pt>
                <c:pt idx="770">
                  <c:v>-3.2524999999999995</c:v>
                </c:pt>
                <c:pt idx="771">
                  <c:v>-3.2557499999999995</c:v>
                </c:pt>
                <c:pt idx="772">
                  <c:v>-3.2589999999999995</c:v>
                </c:pt>
                <c:pt idx="773">
                  <c:v>-3.2622499999999994</c:v>
                </c:pt>
                <c:pt idx="774">
                  <c:v>-3.2654999999999994</c:v>
                </c:pt>
                <c:pt idx="775">
                  <c:v>-3.2687499999999994</c:v>
                </c:pt>
                <c:pt idx="776">
                  <c:v>-3.2719999999999994</c:v>
                </c:pt>
                <c:pt idx="777">
                  <c:v>-3.2752499999999993</c:v>
                </c:pt>
                <c:pt idx="778">
                  <c:v>-3.2784999999999993</c:v>
                </c:pt>
                <c:pt idx="779">
                  <c:v>-3.2817499999999993</c:v>
                </c:pt>
                <c:pt idx="780">
                  <c:v>-3.2849999999999993</c:v>
                </c:pt>
                <c:pt idx="781">
                  <c:v>-3.2882499999999992</c:v>
                </c:pt>
                <c:pt idx="782">
                  <c:v>-3.2914999999999992</c:v>
                </c:pt>
                <c:pt idx="783">
                  <c:v>-3.2947499999999992</c:v>
                </c:pt>
                <c:pt idx="784">
                  <c:v>-3.2979999999999992</c:v>
                </c:pt>
                <c:pt idx="785">
                  <c:v>-3.3012499999999991</c:v>
                </c:pt>
                <c:pt idx="786">
                  <c:v>-3.3044999999999991</c:v>
                </c:pt>
                <c:pt idx="787">
                  <c:v>-3.3077499999999991</c:v>
                </c:pt>
                <c:pt idx="788">
                  <c:v>-3.3109999999999991</c:v>
                </c:pt>
                <c:pt idx="789">
                  <c:v>-3.314249999999999</c:v>
                </c:pt>
                <c:pt idx="790">
                  <c:v>-3.317499999999999</c:v>
                </c:pt>
                <c:pt idx="791">
                  <c:v>-3.320749999999999</c:v>
                </c:pt>
                <c:pt idx="792">
                  <c:v>-3.323999999999999</c:v>
                </c:pt>
                <c:pt idx="793">
                  <c:v>-3.3272499999999989</c:v>
                </c:pt>
                <c:pt idx="794">
                  <c:v>-3.3304999999999989</c:v>
                </c:pt>
                <c:pt idx="795">
                  <c:v>-3.3337499999999989</c:v>
                </c:pt>
                <c:pt idx="796">
                  <c:v>-3.3369999999999989</c:v>
                </c:pt>
                <c:pt idx="797">
                  <c:v>-3.3402499999999988</c:v>
                </c:pt>
                <c:pt idx="798">
                  <c:v>-3.3434999999999988</c:v>
                </c:pt>
                <c:pt idx="799">
                  <c:v>-3.3467499999999988</c:v>
                </c:pt>
                <c:pt idx="800">
                  <c:v>-3.3499999999999988</c:v>
                </c:pt>
                <c:pt idx="801">
                  <c:v>-3.3532499999999987</c:v>
                </c:pt>
                <c:pt idx="802">
                  <c:v>-3.3564999999999987</c:v>
                </c:pt>
                <c:pt idx="803">
                  <c:v>-3.3597499999999987</c:v>
                </c:pt>
                <c:pt idx="804">
                  <c:v>-3.3629999999999987</c:v>
                </c:pt>
                <c:pt idx="805">
                  <c:v>-3.3662499999999986</c:v>
                </c:pt>
                <c:pt idx="806">
                  <c:v>-3.3694999999999986</c:v>
                </c:pt>
                <c:pt idx="807">
                  <c:v>-3.3727499999999986</c:v>
                </c:pt>
                <c:pt idx="808">
                  <c:v>-3.3759999999999986</c:v>
                </c:pt>
                <c:pt idx="809">
                  <c:v>-3.3792499999999985</c:v>
                </c:pt>
                <c:pt idx="810">
                  <c:v>-3.3824999999999985</c:v>
                </c:pt>
                <c:pt idx="811">
                  <c:v>-3.3857499999999985</c:v>
                </c:pt>
                <c:pt idx="812">
                  <c:v>-3.3889999999999985</c:v>
                </c:pt>
                <c:pt idx="813">
                  <c:v>-3.3922499999999984</c:v>
                </c:pt>
                <c:pt idx="814">
                  <c:v>-3.3954999999999984</c:v>
                </c:pt>
                <c:pt idx="815">
                  <c:v>-3.3987499999999984</c:v>
                </c:pt>
                <c:pt idx="816">
                  <c:v>-3.4019999999999984</c:v>
                </c:pt>
                <c:pt idx="817">
                  <c:v>-3.4052499999999983</c:v>
                </c:pt>
                <c:pt idx="818">
                  <c:v>-3.4084999999999983</c:v>
                </c:pt>
                <c:pt idx="819">
                  <c:v>-3.4117499999999983</c:v>
                </c:pt>
                <c:pt idx="820">
                  <c:v>-3.4149999999999983</c:v>
                </c:pt>
                <c:pt idx="821">
                  <c:v>-3.4182499999999982</c:v>
                </c:pt>
                <c:pt idx="822">
                  <c:v>-3.4214999999999982</c:v>
                </c:pt>
                <c:pt idx="823">
                  <c:v>-3.4247499999999982</c:v>
                </c:pt>
                <c:pt idx="824">
                  <c:v>-3.4279999999999982</c:v>
                </c:pt>
                <c:pt idx="825">
                  <c:v>-3.4312499999999981</c:v>
                </c:pt>
                <c:pt idx="826">
                  <c:v>-3.4344999999999981</c:v>
                </c:pt>
                <c:pt idx="827">
                  <c:v>-3.4377499999999981</c:v>
                </c:pt>
                <c:pt idx="828">
                  <c:v>-3.4409999999999981</c:v>
                </c:pt>
                <c:pt idx="829">
                  <c:v>-3.444249999999998</c:v>
                </c:pt>
                <c:pt idx="830">
                  <c:v>-3.447499999999998</c:v>
                </c:pt>
                <c:pt idx="831">
                  <c:v>-3.450749999999998</c:v>
                </c:pt>
                <c:pt idx="832">
                  <c:v>-3.453999999999998</c:v>
                </c:pt>
                <c:pt idx="833">
                  <c:v>-3.4572499999999979</c:v>
                </c:pt>
                <c:pt idx="834">
                  <c:v>-3.4604999999999979</c:v>
                </c:pt>
                <c:pt idx="835">
                  <c:v>-3.4637499999999979</c:v>
                </c:pt>
                <c:pt idx="836">
                  <c:v>-3.4669999999999979</c:v>
                </c:pt>
                <c:pt idx="837">
                  <c:v>-3.4702499999999978</c:v>
                </c:pt>
                <c:pt idx="838">
                  <c:v>-3.4734999999999978</c:v>
                </c:pt>
                <c:pt idx="839">
                  <c:v>-3.4767499999999978</c:v>
                </c:pt>
                <c:pt idx="840">
                  <c:v>-3.4799999999999978</c:v>
                </c:pt>
                <c:pt idx="841">
                  <c:v>-3.4832499999999977</c:v>
                </c:pt>
                <c:pt idx="842">
                  <c:v>-3.4864999999999977</c:v>
                </c:pt>
                <c:pt idx="843">
                  <c:v>-3.4897499999999977</c:v>
                </c:pt>
                <c:pt idx="844">
                  <c:v>-3.4929999999999977</c:v>
                </c:pt>
                <c:pt idx="845">
                  <c:v>-3.4962499999999976</c:v>
                </c:pt>
                <c:pt idx="846">
                  <c:v>-3.4994999999999976</c:v>
                </c:pt>
                <c:pt idx="847">
                  <c:v>-3.5027499999999976</c:v>
                </c:pt>
                <c:pt idx="848">
                  <c:v>-3.5059999999999976</c:v>
                </c:pt>
                <c:pt idx="849">
                  <c:v>-3.5092499999999975</c:v>
                </c:pt>
                <c:pt idx="850">
                  <c:v>-3.5124999999999975</c:v>
                </c:pt>
                <c:pt idx="851">
                  <c:v>-3.5157499999999975</c:v>
                </c:pt>
                <c:pt idx="852">
                  <c:v>-3.5189999999999975</c:v>
                </c:pt>
                <c:pt idx="853">
                  <c:v>-3.5222499999999974</c:v>
                </c:pt>
                <c:pt idx="854">
                  <c:v>-3.5254999999999974</c:v>
                </c:pt>
                <c:pt idx="855">
                  <c:v>-3.5287499999999974</c:v>
                </c:pt>
                <c:pt idx="856">
                  <c:v>-3.5319999999999974</c:v>
                </c:pt>
                <c:pt idx="857">
                  <c:v>-3.5352499999999973</c:v>
                </c:pt>
                <c:pt idx="858">
                  <c:v>-3.5384999999999973</c:v>
                </c:pt>
                <c:pt idx="859">
                  <c:v>-3.5417499999999973</c:v>
                </c:pt>
                <c:pt idx="860">
                  <c:v>-3.5449999999999973</c:v>
                </c:pt>
                <c:pt idx="861">
                  <c:v>-3.5482499999999972</c:v>
                </c:pt>
                <c:pt idx="862">
                  <c:v>-3.5514999999999972</c:v>
                </c:pt>
                <c:pt idx="863">
                  <c:v>-3.5547499999999972</c:v>
                </c:pt>
                <c:pt idx="864">
                  <c:v>-3.5579999999999972</c:v>
                </c:pt>
                <c:pt idx="865">
                  <c:v>-3.5612499999999971</c:v>
                </c:pt>
                <c:pt idx="866">
                  <c:v>-3.5644999999999971</c:v>
                </c:pt>
                <c:pt idx="867">
                  <c:v>-3.5677499999999971</c:v>
                </c:pt>
                <c:pt idx="868">
                  <c:v>-3.5709999999999971</c:v>
                </c:pt>
                <c:pt idx="869">
                  <c:v>-3.574249999999997</c:v>
                </c:pt>
                <c:pt idx="870">
                  <c:v>-3.577499999999997</c:v>
                </c:pt>
                <c:pt idx="871">
                  <c:v>-3.580749999999997</c:v>
                </c:pt>
                <c:pt idx="872">
                  <c:v>-3.583999999999997</c:v>
                </c:pt>
                <c:pt idx="873">
                  <c:v>-3.5872499999999969</c:v>
                </c:pt>
                <c:pt idx="874">
                  <c:v>-3.5904999999999969</c:v>
                </c:pt>
                <c:pt idx="875">
                  <c:v>-3.5937499999999969</c:v>
                </c:pt>
                <c:pt idx="876">
                  <c:v>-3.5969999999999969</c:v>
                </c:pt>
                <c:pt idx="877">
                  <c:v>-3.6002499999999968</c:v>
                </c:pt>
                <c:pt idx="878">
                  <c:v>-3.6034999999999968</c:v>
                </c:pt>
                <c:pt idx="879">
                  <c:v>-3.6067499999999968</c:v>
                </c:pt>
                <c:pt idx="880">
                  <c:v>-3.6099999999999968</c:v>
                </c:pt>
                <c:pt idx="881">
                  <c:v>-3.6132499999999967</c:v>
                </c:pt>
                <c:pt idx="882">
                  <c:v>-3.6164999999999967</c:v>
                </c:pt>
                <c:pt idx="883">
                  <c:v>-3.6197499999999967</c:v>
                </c:pt>
                <c:pt idx="884">
                  <c:v>-3.6229999999999967</c:v>
                </c:pt>
                <c:pt idx="885">
                  <c:v>-3.6262499999999966</c:v>
                </c:pt>
                <c:pt idx="886">
                  <c:v>-3.6294999999999966</c:v>
                </c:pt>
                <c:pt idx="887">
                  <c:v>-3.6327499999999966</c:v>
                </c:pt>
                <c:pt idx="888">
                  <c:v>-3.6359999999999966</c:v>
                </c:pt>
                <c:pt idx="889">
                  <c:v>-3.6392499999999965</c:v>
                </c:pt>
                <c:pt idx="890">
                  <c:v>-3.6424999999999965</c:v>
                </c:pt>
                <c:pt idx="891">
                  <c:v>-3.6457499999999965</c:v>
                </c:pt>
                <c:pt idx="892">
                  <c:v>-3.6489999999999965</c:v>
                </c:pt>
                <c:pt idx="893">
                  <c:v>-3.6522499999999964</c:v>
                </c:pt>
                <c:pt idx="894">
                  <c:v>-3.6554999999999964</c:v>
                </c:pt>
                <c:pt idx="895">
                  <c:v>-3.6587499999999964</c:v>
                </c:pt>
                <c:pt idx="896">
                  <c:v>-3.6619999999999964</c:v>
                </c:pt>
                <c:pt idx="897">
                  <c:v>-3.6652499999999963</c:v>
                </c:pt>
                <c:pt idx="898">
                  <c:v>-3.6684999999999963</c:v>
                </c:pt>
                <c:pt idx="899">
                  <c:v>-3.6717499999999963</c:v>
                </c:pt>
                <c:pt idx="900">
                  <c:v>-3.6749999999999963</c:v>
                </c:pt>
                <c:pt idx="901">
                  <c:v>-3.6782499999999962</c:v>
                </c:pt>
                <c:pt idx="902">
                  <c:v>-3.6814999999999962</c:v>
                </c:pt>
                <c:pt idx="903">
                  <c:v>-3.6847499999999962</c:v>
                </c:pt>
                <c:pt idx="904">
                  <c:v>-3.6879999999999962</c:v>
                </c:pt>
                <c:pt idx="905">
                  <c:v>-3.6912499999999961</c:v>
                </c:pt>
                <c:pt idx="906">
                  <c:v>-3.6944999999999961</c:v>
                </c:pt>
                <c:pt idx="907">
                  <c:v>-3.6977499999999961</c:v>
                </c:pt>
                <c:pt idx="908">
                  <c:v>-3.7009999999999961</c:v>
                </c:pt>
                <c:pt idx="909">
                  <c:v>-3.704249999999996</c:v>
                </c:pt>
                <c:pt idx="910">
                  <c:v>-3.707499999999996</c:v>
                </c:pt>
                <c:pt idx="911">
                  <c:v>-3.710749999999996</c:v>
                </c:pt>
                <c:pt idx="912">
                  <c:v>-3.713999999999996</c:v>
                </c:pt>
                <c:pt idx="913">
                  <c:v>-3.7172499999999959</c:v>
                </c:pt>
                <c:pt idx="914">
                  <c:v>-3.7204999999999959</c:v>
                </c:pt>
                <c:pt idx="915">
                  <c:v>-3.7237499999999959</c:v>
                </c:pt>
                <c:pt idx="916">
                  <c:v>-3.7269999999999959</c:v>
                </c:pt>
                <c:pt idx="917">
                  <c:v>-3.7302499999999958</c:v>
                </c:pt>
                <c:pt idx="918">
                  <c:v>-3.7334999999999958</c:v>
                </c:pt>
                <c:pt idx="919">
                  <c:v>-3.7367499999999958</c:v>
                </c:pt>
                <c:pt idx="920">
                  <c:v>-3.7399999999999958</c:v>
                </c:pt>
                <c:pt idx="921">
                  <c:v>-3.7432499999999957</c:v>
                </c:pt>
                <c:pt idx="922">
                  <c:v>-3.7464999999999957</c:v>
                </c:pt>
                <c:pt idx="923">
                  <c:v>-3.7497499999999957</c:v>
                </c:pt>
                <c:pt idx="924">
                  <c:v>-3.7529999999999957</c:v>
                </c:pt>
                <c:pt idx="925">
                  <c:v>-3.7562499999999956</c:v>
                </c:pt>
                <c:pt idx="926">
                  <c:v>-3.7594999999999956</c:v>
                </c:pt>
                <c:pt idx="927">
                  <c:v>-3.7627499999999956</c:v>
                </c:pt>
                <c:pt idx="928">
                  <c:v>-3.7659999999999956</c:v>
                </c:pt>
                <c:pt idx="929">
                  <c:v>-3.7692499999999955</c:v>
                </c:pt>
                <c:pt idx="930">
                  <c:v>-3.7724999999999955</c:v>
                </c:pt>
                <c:pt idx="931">
                  <c:v>-3.7757499999999955</c:v>
                </c:pt>
                <c:pt idx="932">
                  <c:v>-3.7789999999999955</c:v>
                </c:pt>
                <c:pt idx="933">
                  <c:v>-3.7822499999999954</c:v>
                </c:pt>
                <c:pt idx="934">
                  <c:v>-3.7854999999999954</c:v>
                </c:pt>
                <c:pt idx="935">
                  <c:v>-3.7887499999999954</c:v>
                </c:pt>
                <c:pt idx="936">
                  <c:v>-3.7919999999999954</c:v>
                </c:pt>
                <c:pt idx="937">
                  <c:v>-3.7952499999999953</c:v>
                </c:pt>
                <c:pt idx="938">
                  <c:v>-3.7984999999999953</c:v>
                </c:pt>
                <c:pt idx="939">
                  <c:v>-3.8017499999999953</c:v>
                </c:pt>
                <c:pt idx="940">
                  <c:v>-3.8049999999999953</c:v>
                </c:pt>
                <c:pt idx="941">
                  <c:v>-3.8082499999999953</c:v>
                </c:pt>
                <c:pt idx="942">
                  <c:v>-3.8114999999999952</c:v>
                </c:pt>
                <c:pt idx="943">
                  <c:v>-3.8147499999999952</c:v>
                </c:pt>
                <c:pt idx="944">
                  <c:v>-3.8179999999999952</c:v>
                </c:pt>
                <c:pt idx="945">
                  <c:v>-3.8212499999999952</c:v>
                </c:pt>
                <c:pt idx="946">
                  <c:v>-3.8244999999999951</c:v>
                </c:pt>
                <c:pt idx="947">
                  <c:v>-3.8277499999999951</c:v>
                </c:pt>
                <c:pt idx="948">
                  <c:v>-3.8309999999999951</c:v>
                </c:pt>
                <c:pt idx="949">
                  <c:v>-3.8342499999999951</c:v>
                </c:pt>
                <c:pt idx="950">
                  <c:v>-3.837499999999995</c:v>
                </c:pt>
                <c:pt idx="951">
                  <c:v>-3.840749999999995</c:v>
                </c:pt>
                <c:pt idx="952">
                  <c:v>-3.843999999999995</c:v>
                </c:pt>
                <c:pt idx="953">
                  <c:v>-3.847249999999995</c:v>
                </c:pt>
                <c:pt idx="954">
                  <c:v>-3.8504999999999949</c:v>
                </c:pt>
                <c:pt idx="955">
                  <c:v>-3.8537499999999949</c:v>
                </c:pt>
                <c:pt idx="956">
                  <c:v>-3.8569999999999949</c:v>
                </c:pt>
                <c:pt idx="957">
                  <c:v>-3.8602499999999949</c:v>
                </c:pt>
                <c:pt idx="958">
                  <c:v>-3.8634999999999948</c:v>
                </c:pt>
                <c:pt idx="959">
                  <c:v>-3.8667499999999948</c:v>
                </c:pt>
                <c:pt idx="960">
                  <c:v>-3.8699999999999948</c:v>
                </c:pt>
                <c:pt idx="961">
                  <c:v>-3.8732499999999948</c:v>
                </c:pt>
                <c:pt idx="962">
                  <c:v>-3.8764999999999947</c:v>
                </c:pt>
                <c:pt idx="963">
                  <c:v>-3.8797499999999947</c:v>
                </c:pt>
                <c:pt idx="964">
                  <c:v>-3.8829999999999947</c:v>
                </c:pt>
                <c:pt idx="965">
                  <c:v>-3.8862499999999947</c:v>
                </c:pt>
                <c:pt idx="966">
                  <c:v>-3.8894999999999946</c:v>
                </c:pt>
                <c:pt idx="967">
                  <c:v>-3.8927499999999946</c:v>
                </c:pt>
                <c:pt idx="968">
                  <c:v>-3.8959999999999946</c:v>
                </c:pt>
                <c:pt idx="969">
                  <c:v>-3.8992499999999946</c:v>
                </c:pt>
                <c:pt idx="970">
                  <c:v>-3.9024999999999945</c:v>
                </c:pt>
                <c:pt idx="971">
                  <c:v>-3.9057499999999945</c:v>
                </c:pt>
                <c:pt idx="972">
                  <c:v>-3.9089999999999945</c:v>
                </c:pt>
                <c:pt idx="973">
                  <c:v>-3.9122499999999945</c:v>
                </c:pt>
                <c:pt idx="974">
                  <c:v>-3.9154999999999944</c:v>
                </c:pt>
                <c:pt idx="975">
                  <c:v>-3.9187499999999944</c:v>
                </c:pt>
                <c:pt idx="976">
                  <c:v>-3.9219999999999944</c:v>
                </c:pt>
                <c:pt idx="977">
                  <c:v>-3.9252499999999944</c:v>
                </c:pt>
                <c:pt idx="978">
                  <c:v>-3.9284999999999943</c:v>
                </c:pt>
                <c:pt idx="979">
                  <c:v>-3.9317499999999943</c:v>
                </c:pt>
                <c:pt idx="980">
                  <c:v>-3.9349999999999943</c:v>
                </c:pt>
                <c:pt idx="981">
                  <c:v>-3.9382499999999943</c:v>
                </c:pt>
                <c:pt idx="982">
                  <c:v>-3.9414999999999942</c:v>
                </c:pt>
                <c:pt idx="983">
                  <c:v>-3.9447499999999942</c:v>
                </c:pt>
                <c:pt idx="984">
                  <c:v>-3.9479999999999942</c:v>
                </c:pt>
                <c:pt idx="985">
                  <c:v>-3.9512499999999942</c:v>
                </c:pt>
                <c:pt idx="986">
                  <c:v>-3.9544999999999941</c:v>
                </c:pt>
                <c:pt idx="987">
                  <c:v>-3.9577499999999941</c:v>
                </c:pt>
                <c:pt idx="988">
                  <c:v>-3.9609999999999941</c:v>
                </c:pt>
                <c:pt idx="989">
                  <c:v>-3.9642499999999941</c:v>
                </c:pt>
                <c:pt idx="990">
                  <c:v>-3.967499999999994</c:v>
                </c:pt>
                <c:pt idx="991">
                  <c:v>-3.970749999999994</c:v>
                </c:pt>
                <c:pt idx="992">
                  <c:v>-3.973999999999994</c:v>
                </c:pt>
                <c:pt idx="993">
                  <c:v>-3.977249999999994</c:v>
                </c:pt>
                <c:pt idx="994">
                  <c:v>-3.9804999999999939</c:v>
                </c:pt>
                <c:pt idx="995">
                  <c:v>-3.9837499999999939</c:v>
                </c:pt>
                <c:pt idx="996">
                  <c:v>-3.9869999999999939</c:v>
                </c:pt>
                <c:pt idx="997">
                  <c:v>-3.9902499999999939</c:v>
                </c:pt>
                <c:pt idx="998">
                  <c:v>-3.9934999999999938</c:v>
                </c:pt>
                <c:pt idx="999">
                  <c:v>-3.9967499999999938</c:v>
                </c:pt>
                <c:pt idx="1000">
                  <c:v>-4</c:v>
                </c:pt>
                <c:pt idx="1001">
                  <c:v>-4.0027499999999998</c:v>
                </c:pt>
                <c:pt idx="1002">
                  <c:v>-4.0054999999999996</c:v>
                </c:pt>
                <c:pt idx="1003">
                  <c:v>-4.0082499999999994</c:v>
                </c:pt>
                <c:pt idx="1004">
                  <c:v>-4.0109999999999992</c:v>
                </c:pt>
                <c:pt idx="1005">
                  <c:v>-4.013749999999999</c:v>
                </c:pt>
                <c:pt idx="1006">
                  <c:v>-4.0164999999999988</c:v>
                </c:pt>
                <c:pt idx="1007">
                  <c:v>-4.0192499999999987</c:v>
                </c:pt>
                <c:pt idx="1008">
                  <c:v>-4.0219999999999985</c:v>
                </c:pt>
                <c:pt idx="1009">
                  <c:v>-4.0247499999999983</c:v>
                </c:pt>
                <c:pt idx="1010">
                  <c:v>-4.0274999999999981</c:v>
                </c:pt>
                <c:pt idx="1011">
                  <c:v>-4.0302499999999979</c:v>
                </c:pt>
                <c:pt idx="1012">
                  <c:v>-4.0329999999999977</c:v>
                </c:pt>
                <c:pt idx="1013">
                  <c:v>-4.0357499999999975</c:v>
                </c:pt>
                <c:pt idx="1014">
                  <c:v>-4.0384999999999973</c:v>
                </c:pt>
                <c:pt idx="1015">
                  <c:v>-4.0412499999999971</c:v>
                </c:pt>
                <c:pt idx="1016">
                  <c:v>-4.0439999999999969</c:v>
                </c:pt>
                <c:pt idx="1017">
                  <c:v>-4.0467499999999967</c:v>
                </c:pt>
                <c:pt idx="1018">
                  <c:v>-4.0494999999999965</c:v>
                </c:pt>
                <c:pt idx="1019">
                  <c:v>-4.0522499999999964</c:v>
                </c:pt>
                <c:pt idx="1020">
                  <c:v>-4.0549999999999962</c:v>
                </c:pt>
                <c:pt idx="1021">
                  <c:v>-4.057749999999996</c:v>
                </c:pt>
                <c:pt idx="1022">
                  <c:v>-4.0604999999999958</c:v>
                </c:pt>
                <c:pt idx="1023">
                  <c:v>-4.0632499999999956</c:v>
                </c:pt>
                <c:pt idx="1024">
                  <c:v>-4.0659999999999954</c:v>
                </c:pt>
                <c:pt idx="1025">
                  <c:v>-4.0687499999999952</c:v>
                </c:pt>
                <c:pt idx="1026">
                  <c:v>-4.071499999999995</c:v>
                </c:pt>
                <c:pt idx="1027">
                  <c:v>-4.0742499999999948</c:v>
                </c:pt>
                <c:pt idx="1028">
                  <c:v>-4.0769999999999946</c:v>
                </c:pt>
                <c:pt idx="1029">
                  <c:v>-4.0797499999999944</c:v>
                </c:pt>
                <c:pt idx="1030">
                  <c:v>-4.0824999999999942</c:v>
                </c:pt>
                <c:pt idx="1031">
                  <c:v>-4.0852499999999941</c:v>
                </c:pt>
                <c:pt idx="1032">
                  <c:v>-4.0879999999999939</c:v>
                </c:pt>
                <c:pt idx="1033">
                  <c:v>-4.0907499999999937</c:v>
                </c:pt>
                <c:pt idx="1034">
                  <c:v>-4.0934999999999935</c:v>
                </c:pt>
                <c:pt idx="1035">
                  <c:v>-4.0962499999999933</c:v>
                </c:pt>
                <c:pt idx="1036">
                  <c:v>-4.0989999999999931</c:v>
                </c:pt>
                <c:pt idx="1037">
                  <c:v>-4.1017499999999929</c:v>
                </c:pt>
                <c:pt idx="1038">
                  <c:v>-4.1044999999999927</c:v>
                </c:pt>
                <c:pt idx="1039">
                  <c:v>-4.1072499999999925</c:v>
                </c:pt>
                <c:pt idx="1040">
                  <c:v>-4.1099999999999923</c:v>
                </c:pt>
                <c:pt idx="1041">
                  <c:v>-4.1127499999999921</c:v>
                </c:pt>
                <c:pt idx="1042">
                  <c:v>-4.1154999999999919</c:v>
                </c:pt>
                <c:pt idx="1043">
                  <c:v>-4.1182499999999918</c:v>
                </c:pt>
                <c:pt idx="1044">
                  <c:v>-4.1209999999999916</c:v>
                </c:pt>
                <c:pt idx="1045">
                  <c:v>-4.1237499999999914</c:v>
                </c:pt>
                <c:pt idx="1046">
                  <c:v>-4.1264999999999912</c:v>
                </c:pt>
                <c:pt idx="1047">
                  <c:v>-4.129249999999991</c:v>
                </c:pt>
                <c:pt idx="1048">
                  <c:v>-4.1319999999999908</c:v>
                </c:pt>
                <c:pt idx="1049">
                  <c:v>-4.1347499999999906</c:v>
                </c:pt>
                <c:pt idx="1050">
                  <c:v>-4.1374999999999904</c:v>
                </c:pt>
                <c:pt idx="1051">
                  <c:v>-4.1402499999999902</c:v>
                </c:pt>
                <c:pt idx="1052">
                  <c:v>-4.14299999999999</c:v>
                </c:pt>
                <c:pt idx="1053">
                  <c:v>-4.1457499999999898</c:v>
                </c:pt>
                <c:pt idx="1054">
                  <c:v>-4.1484999999999896</c:v>
                </c:pt>
                <c:pt idx="1055">
                  <c:v>-4.1512499999999894</c:v>
                </c:pt>
                <c:pt idx="1056">
                  <c:v>-4.1539999999999893</c:v>
                </c:pt>
                <c:pt idx="1057">
                  <c:v>-4.1567499999999891</c:v>
                </c:pt>
                <c:pt idx="1058">
                  <c:v>-4.1594999999999889</c:v>
                </c:pt>
                <c:pt idx="1059">
                  <c:v>-4.1622499999999887</c:v>
                </c:pt>
                <c:pt idx="1060">
                  <c:v>-4.1649999999999885</c:v>
                </c:pt>
                <c:pt idx="1061">
                  <c:v>-4.1677499999999883</c:v>
                </c:pt>
                <c:pt idx="1062">
                  <c:v>-4.1704999999999881</c:v>
                </c:pt>
                <c:pt idx="1063">
                  <c:v>-4.1732499999999879</c:v>
                </c:pt>
                <c:pt idx="1064">
                  <c:v>-4.1759999999999877</c:v>
                </c:pt>
                <c:pt idx="1065">
                  <c:v>-4.1787499999999875</c:v>
                </c:pt>
                <c:pt idx="1066">
                  <c:v>-4.1814999999999873</c:v>
                </c:pt>
                <c:pt idx="1067">
                  <c:v>-4.1842499999999871</c:v>
                </c:pt>
                <c:pt idx="1068">
                  <c:v>-4.186999999999987</c:v>
                </c:pt>
                <c:pt idx="1069">
                  <c:v>-4.1897499999999868</c:v>
                </c:pt>
                <c:pt idx="1070">
                  <c:v>-4.1924999999999866</c:v>
                </c:pt>
                <c:pt idx="1071">
                  <c:v>-4.1952499999999864</c:v>
                </c:pt>
                <c:pt idx="1072">
                  <c:v>-4.1979999999999862</c:v>
                </c:pt>
                <c:pt idx="1073">
                  <c:v>-4.200749999999986</c:v>
                </c:pt>
                <c:pt idx="1074">
                  <c:v>-4.2034999999999858</c:v>
                </c:pt>
                <c:pt idx="1075">
                  <c:v>-4.2062499999999856</c:v>
                </c:pt>
                <c:pt idx="1076">
                  <c:v>-4.2089999999999854</c:v>
                </c:pt>
                <c:pt idx="1077">
                  <c:v>-4.2117499999999852</c:v>
                </c:pt>
                <c:pt idx="1078">
                  <c:v>-4.214499999999985</c:v>
                </c:pt>
                <c:pt idx="1079">
                  <c:v>-4.2172499999999848</c:v>
                </c:pt>
                <c:pt idx="1080">
                  <c:v>-4.2199999999999847</c:v>
                </c:pt>
                <c:pt idx="1081">
                  <c:v>-4.2227499999999845</c:v>
                </c:pt>
                <c:pt idx="1082">
                  <c:v>-4.2254999999999843</c:v>
                </c:pt>
                <c:pt idx="1083">
                  <c:v>-4.2282499999999841</c:v>
                </c:pt>
                <c:pt idx="1084">
                  <c:v>-4.2309999999999839</c:v>
                </c:pt>
                <c:pt idx="1085">
                  <c:v>-4.2337499999999837</c:v>
                </c:pt>
                <c:pt idx="1086">
                  <c:v>-4.2364999999999835</c:v>
                </c:pt>
                <c:pt idx="1087">
                  <c:v>-4.2392499999999833</c:v>
                </c:pt>
                <c:pt idx="1088">
                  <c:v>-4.2419999999999831</c:v>
                </c:pt>
                <c:pt idx="1089">
                  <c:v>-4.2447499999999829</c:v>
                </c:pt>
                <c:pt idx="1090">
                  <c:v>-4.2474999999999827</c:v>
                </c:pt>
                <c:pt idx="1091">
                  <c:v>-4.2502499999999825</c:v>
                </c:pt>
                <c:pt idx="1092">
                  <c:v>-4.2529999999999824</c:v>
                </c:pt>
                <c:pt idx="1093">
                  <c:v>-4.2557499999999822</c:v>
                </c:pt>
                <c:pt idx="1094">
                  <c:v>-4.258499999999982</c:v>
                </c:pt>
                <c:pt idx="1095">
                  <c:v>-4.2612499999999818</c:v>
                </c:pt>
                <c:pt idx="1096">
                  <c:v>-4.2639999999999816</c:v>
                </c:pt>
                <c:pt idx="1097">
                  <c:v>-4.2667499999999814</c:v>
                </c:pt>
                <c:pt idx="1098">
                  <c:v>-4.2694999999999812</c:v>
                </c:pt>
                <c:pt idx="1099">
                  <c:v>-4.272249999999981</c:v>
                </c:pt>
                <c:pt idx="1100">
                  <c:v>-4.2749999999999808</c:v>
                </c:pt>
                <c:pt idx="1101">
                  <c:v>-4.2777499999999806</c:v>
                </c:pt>
                <c:pt idx="1102">
                  <c:v>-4.2804999999999804</c:v>
                </c:pt>
                <c:pt idx="1103">
                  <c:v>-4.2832499999999802</c:v>
                </c:pt>
                <c:pt idx="1104">
                  <c:v>-4.28599999999998</c:v>
                </c:pt>
                <c:pt idx="1105">
                  <c:v>-4.2887499999999799</c:v>
                </c:pt>
                <c:pt idx="1106">
                  <c:v>-4.2914999999999797</c:v>
                </c:pt>
                <c:pt idx="1107">
                  <c:v>-4.2942499999999795</c:v>
                </c:pt>
                <c:pt idx="1108">
                  <c:v>-4.2969999999999793</c:v>
                </c:pt>
                <c:pt idx="1109">
                  <c:v>-4.2997499999999791</c:v>
                </c:pt>
                <c:pt idx="1110">
                  <c:v>-4.3024999999999789</c:v>
                </c:pt>
                <c:pt idx="1111">
                  <c:v>-4.3052499999999787</c:v>
                </c:pt>
                <c:pt idx="1112">
                  <c:v>-4.3079999999999785</c:v>
                </c:pt>
                <c:pt idx="1113">
                  <c:v>-4.3107499999999783</c:v>
                </c:pt>
                <c:pt idx="1114">
                  <c:v>-4.3134999999999781</c:v>
                </c:pt>
                <c:pt idx="1115">
                  <c:v>-4.3162499999999779</c:v>
                </c:pt>
                <c:pt idx="1116">
                  <c:v>-4.3189999999999777</c:v>
                </c:pt>
                <c:pt idx="1117">
                  <c:v>-4.3217499999999776</c:v>
                </c:pt>
                <c:pt idx="1118">
                  <c:v>-4.3244999999999774</c:v>
                </c:pt>
                <c:pt idx="1119">
                  <c:v>-4.3272499999999772</c:v>
                </c:pt>
                <c:pt idx="1120">
                  <c:v>-4.329999999999977</c:v>
                </c:pt>
                <c:pt idx="1121">
                  <c:v>-4.3327499999999768</c:v>
                </c:pt>
                <c:pt idx="1122">
                  <c:v>-4.3354999999999766</c:v>
                </c:pt>
                <c:pt idx="1123">
                  <c:v>-4.3382499999999764</c:v>
                </c:pt>
                <c:pt idx="1124">
                  <c:v>-4.3409999999999762</c:v>
                </c:pt>
                <c:pt idx="1125">
                  <c:v>-4.343749999999976</c:v>
                </c:pt>
                <c:pt idx="1126">
                  <c:v>-4.3464999999999758</c:v>
                </c:pt>
                <c:pt idx="1127">
                  <c:v>-4.3492499999999756</c:v>
                </c:pt>
                <c:pt idx="1128">
                  <c:v>-4.3519999999999754</c:v>
                </c:pt>
                <c:pt idx="1129">
                  <c:v>-4.3547499999999753</c:v>
                </c:pt>
                <c:pt idx="1130">
                  <c:v>-4.3574999999999751</c:v>
                </c:pt>
                <c:pt idx="1131">
                  <c:v>-4.3602499999999749</c:v>
                </c:pt>
                <c:pt idx="1132">
                  <c:v>-4.3629999999999747</c:v>
                </c:pt>
                <c:pt idx="1133">
                  <c:v>-4.3657499999999745</c:v>
                </c:pt>
                <c:pt idx="1134">
                  <c:v>-4.3684999999999743</c:v>
                </c:pt>
                <c:pt idx="1135">
                  <c:v>-4.3712499999999741</c:v>
                </c:pt>
                <c:pt idx="1136">
                  <c:v>-4.3739999999999739</c:v>
                </c:pt>
                <c:pt idx="1137">
                  <c:v>-4.3767499999999737</c:v>
                </c:pt>
                <c:pt idx="1138">
                  <c:v>-4.3794999999999735</c:v>
                </c:pt>
                <c:pt idx="1139">
                  <c:v>-4.3822499999999733</c:v>
                </c:pt>
                <c:pt idx="1140">
                  <c:v>-4.3849999999999731</c:v>
                </c:pt>
                <c:pt idx="1141">
                  <c:v>-4.3877499999999729</c:v>
                </c:pt>
                <c:pt idx="1142">
                  <c:v>-4.3904999999999728</c:v>
                </c:pt>
                <c:pt idx="1143">
                  <c:v>-4.3932499999999726</c:v>
                </c:pt>
                <c:pt idx="1144">
                  <c:v>-4.3959999999999724</c:v>
                </c:pt>
                <c:pt idx="1145">
                  <c:v>-4.3987499999999722</c:v>
                </c:pt>
                <c:pt idx="1146">
                  <c:v>-4.401499999999972</c:v>
                </c:pt>
                <c:pt idx="1147">
                  <c:v>-4.4042499999999718</c:v>
                </c:pt>
                <c:pt idx="1148">
                  <c:v>-4.4069999999999716</c:v>
                </c:pt>
                <c:pt idx="1149">
                  <c:v>-4.4097499999999714</c:v>
                </c:pt>
                <c:pt idx="1150">
                  <c:v>-4.4124999999999712</c:v>
                </c:pt>
                <c:pt idx="1151">
                  <c:v>-4.415249999999971</c:v>
                </c:pt>
                <c:pt idx="1152">
                  <c:v>-4.4179999999999708</c:v>
                </c:pt>
                <c:pt idx="1153">
                  <c:v>-4.4207499999999706</c:v>
                </c:pt>
                <c:pt idx="1154">
                  <c:v>-4.4234999999999705</c:v>
                </c:pt>
                <c:pt idx="1155">
                  <c:v>-4.4262499999999703</c:v>
                </c:pt>
                <c:pt idx="1156">
                  <c:v>-4.4289999999999701</c:v>
                </c:pt>
                <c:pt idx="1157">
                  <c:v>-4.4317499999999699</c:v>
                </c:pt>
                <c:pt idx="1158">
                  <c:v>-4.4344999999999697</c:v>
                </c:pt>
                <c:pt idx="1159">
                  <c:v>-4.4372499999999695</c:v>
                </c:pt>
                <c:pt idx="1160">
                  <c:v>-4.4399999999999693</c:v>
                </c:pt>
                <c:pt idx="1161">
                  <c:v>-4.4427499999999691</c:v>
                </c:pt>
                <c:pt idx="1162">
                  <c:v>-4.4454999999999689</c:v>
                </c:pt>
                <c:pt idx="1163">
                  <c:v>-4.4482499999999687</c:v>
                </c:pt>
                <c:pt idx="1164">
                  <c:v>-4.4509999999999685</c:v>
                </c:pt>
                <c:pt idx="1165">
                  <c:v>-4.4537499999999683</c:v>
                </c:pt>
                <c:pt idx="1166">
                  <c:v>-4.4564999999999682</c:v>
                </c:pt>
                <c:pt idx="1167">
                  <c:v>-4.459249999999968</c:v>
                </c:pt>
                <c:pt idx="1168">
                  <c:v>-4.4619999999999678</c:v>
                </c:pt>
                <c:pt idx="1169">
                  <c:v>-4.4647499999999676</c:v>
                </c:pt>
                <c:pt idx="1170">
                  <c:v>-4.4674999999999674</c:v>
                </c:pt>
                <c:pt idx="1171">
                  <c:v>-4.4702499999999672</c:v>
                </c:pt>
                <c:pt idx="1172">
                  <c:v>-4.472999999999967</c:v>
                </c:pt>
                <c:pt idx="1173">
                  <c:v>-4.4757499999999668</c:v>
                </c:pt>
                <c:pt idx="1174">
                  <c:v>-4.4784999999999666</c:v>
                </c:pt>
                <c:pt idx="1175">
                  <c:v>-4.4812499999999664</c:v>
                </c:pt>
                <c:pt idx="1176">
                  <c:v>-4.4839999999999662</c:v>
                </c:pt>
                <c:pt idx="1177">
                  <c:v>-4.486749999999966</c:v>
                </c:pt>
                <c:pt idx="1178">
                  <c:v>-4.4894999999999659</c:v>
                </c:pt>
                <c:pt idx="1179">
                  <c:v>-4.4922499999999657</c:v>
                </c:pt>
                <c:pt idx="1180">
                  <c:v>-4.4949999999999655</c:v>
                </c:pt>
                <c:pt idx="1181">
                  <c:v>-4.4977499999999653</c:v>
                </c:pt>
                <c:pt idx="1182">
                  <c:v>-4.5004999999999651</c:v>
                </c:pt>
                <c:pt idx="1183">
                  <c:v>-4.5032499999999649</c:v>
                </c:pt>
                <c:pt idx="1184">
                  <c:v>-4.5059999999999647</c:v>
                </c:pt>
                <c:pt idx="1185">
                  <c:v>-4.5087499999999645</c:v>
                </c:pt>
                <c:pt idx="1186">
                  <c:v>-4.5114999999999643</c:v>
                </c:pt>
                <c:pt idx="1187">
                  <c:v>-4.5142499999999641</c:v>
                </c:pt>
                <c:pt idx="1188">
                  <c:v>-4.5169999999999639</c:v>
                </c:pt>
                <c:pt idx="1189">
                  <c:v>-4.5197499999999637</c:v>
                </c:pt>
                <c:pt idx="1190">
                  <c:v>-4.5224999999999635</c:v>
                </c:pt>
                <c:pt idx="1191">
                  <c:v>-4.5252499999999634</c:v>
                </c:pt>
                <c:pt idx="1192">
                  <c:v>-4.5279999999999632</c:v>
                </c:pt>
                <c:pt idx="1193">
                  <c:v>-4.530749999999963</c:v>
                </c:pt>
                <c:pt idx="1194">
                  <c:v>-4.5334999999999628</c:v>
                </c:pt>
                <c:pt idx="1195">
                  <c:v>-4.5362499999999626</c:v>
                </c:pt>
                <c:pt idx="1196">
                  <c:v>-4.5389999999999624</c:v>
                </c:pt>
                <c:pt idx="1197">
                  <c:v>-4.5417499999999622</c:v>
                </c:pt>
                <c:pt idx="1198">
                  <c:v>-4.544499999999962</c:v>
                </c:pt>
                <c:pt idx="1199">
                  <c:v>-4.5472499999999618</c:v>
                </c:pt>
                <c:pt idx="1200">
                  <c:v>-4.5499999999999616</c:v>
                </c:pt>
                <c:pt idx="1201">
                  <c:v>-4.5527499999999614</c:v>
                </c:pt>
                <c:pt idx="1202">
                  <c:v>-4.5554999999999612</c:v>
                </c:pt>
                <c:pt idx="1203">
                  <c:v>-4.5582499999999611</c:v>
                </c:pt>
                <c:pt idx="1204">
                  <c:v>-4.5609999999999609</c:v>
                </c:pt>
                <c:pt idx="1205">
                  <c:v>-4.5637499999999607</c:v>
                </c:pt>
                <c:pt idx="1206">
                  <c:v>-4.5664999999999605</c:v>
                </c:pt>
                <c:pt idx="1207">
                  <c:v>-4.5692499999999603</c:v>
                </c:pt>
                <c:pt idx="1208">
                  <c:v>-4.5719999999999601</c:v>
                </c:pt>
                <c:pt idx="1209">
                  <c:v>-4.5747499999999599</c:v>
                </c:pt>
                <c:pt idx="1210">
                  <c:v>-4.5774999999999597</c:v>
                </c:pt>
                <c:pt idx="1211">
                  <c:v>-4.5802499999999595</c:v>
                </c:pt>
                <c:pt idx="1212">
                  <c:v>-4.5829999999999593</c:v>
                </c:pt>
                <c:pt idx="1213">
                  <c:v>-4.5857499999999591</c:v>
                </c:pt>
                <c:pt idx="1214">
                  <c:v>-4.5884999999999589</c:v>
                </c:pt>
                <c:pt idx="1215">
                  <c:v>-4.5912499999999588</c:v>
                </c:pt>
                <c:pt idx="1216">
                  <c:v>-4.5939999999999586</c:v>
                </c:pt>
                <c:pt idx="1217">
                  <c:v>-4.5967499999999584</c:v>
                </c:pt>
                <c:pt idx="1218">
                  <c:v>-4.5994999999999582</c:v>
                </c:pt>
                <c:pt idx="1219">
                  <c:v>-4.602249999999958</c:v>
                </c:pt>
                <c:pt idx="1220">
                  <c:v>-4.6049999999999578</c:v>
                </c:pt>
                <c:pt idx="1221">
                  <c:v>-4.6077499999999576</c:v>
                </c:pt>
                <c:pt idx="1222">
                  <c:v>-4.6104999999999574</c:v>
                </c:pt>
                <c:pt idx="1223">
                  <c:v>-4.6132499999999572</c:v>
                </c:pt>
                <c:pt idx="1224">
                  <c:v>-4.615999999999957</c:v>
                </c:pt>
                <c:pt idx="1225">
                  <c:v>-4.6187499999999568</c:v>
                </c:pt>
                <c:pt idx="1226">
                  <c:v>-4.6214999999999566</c:v>
                </c:pt>
                <c:pt idx="1227">
                  <c:v>-4.6242499999999565</c:v>
                </c:pt>
                <c:pt idx="1228">
                  <c:v>-4.6269999999999563</c:v>
                </c:pt>
                <c:pt idx="1229">
                  <c:v>-4.6297499999999561</c:v>
                </c:pt>
                <c:pt idx="1230">
                  <c:v>-4.6324999999999559</c:v>
                </c:pt>
                <c:pt idx="1231">
                  <c:v>-4.6352499999999557</c:v>
                </c:pt>
                <c:pt idx="1232">
                  <c:v>-4.6379999999999555</c:v>
                </c:pt>
                <c:pt idx="1233">
                  <c:v>-4.6407499999999553</c:v>
                </c:pt>
                <c:pt idx="1234">
                  <c:v>-4.6434999999999551</c:v>
                </c:pt>
                <c:pt idx="1235">
                  <c:v>-4.6462499999999549</c:v>
                </c:pt>
                <c:pt idx="1236">
                  <c:v>-4.6489999999999547</c:v>
                </c:pt>
                <c:pt idx="1237">
                  <c:v>-4.6517499999999545</c:v>
                </c:pt>
                <c:pt idx="1238">
                  <c:v>-4.6544999999999543</c:v>
                </c:pt>
                <c:pt idx="1239">
                  <c:v>-4.6572499999999541</c:v>
                </c:pt>
                <c:pt idx="1240">
                  <c:v>-4.659999999999954</c:v>
                </c:pt>
                <c:pt idx="1241">
                  <c:v>-4.6627499999999538</c:v>
                </c:pt>
                <c:pt idx="1242">
                  <c:v>-4.6654999999999536</c:v>
                </c:pt>
                <c:pt idx="1243">
                  <c:v>-4.6682499999999534</c:v>
                </c:pt>
                <c:pt idx="1244">
                  <c:v>-4.6709999999999532</c:v>
                </c:pt>
                <c:pt idx="1245">
                  <c:v>-4.673749999999953</c:v>
                </c:pt>
                <c:pt idx="1246">
                  <c:v>-4.6764999999999528</c:v>
                </c:pt>
                <c:pt idx="1247">
                  <c:v>-4.6792499999999526</c:v>
                </c:pt>
                <c:pt idx="1248">
                  <c:v>-4.6819999999999524</c:v>
                </c:pt>
                <c:pt idx="1249">
                  <c:v>-4.6847499999999522</c:v>
                </c:pt>
                <c:pt idx="1250">
                  <c:v>-4.6875</c:v>
                </c:pt>
                <c:pt idx="1251">
                  <c:v>-4.6897500000000001</c:v>
                </c:pt>
                <c:pt idx="1252">
                  <c:v>-4.6920000000000002</c:v>
                </c:pt>
                <c:pt idx="1253">
                  <c:v>-4.6942500000000003</c:v>
                </c:pt>
                <c:pt idx="1254">
                  <c:v>-4.6965000000000003</c:v>
                </c:pt>
                <c:pt idx="1255">
                  <c:v>-4.6987500000000004</c:v>
                </c:pt>
                <c:pt idx="1256">
                  <c:v>-4.7010000000000005</c:v>
                </c:pt>
                <c:pt idx="1257">
                  <c:v>-4.7032500000000006</c:v>
                </c:pt>
                <c:pt idx="1258">
                  <c:v>-4.7055000000000007</c:v>
                </c:pt>
                <c:pt idx="1259">
                  <c:v>-4.7077500000000008</c:v>
                </c:pt>
                <c:pt idx="1260">
                  <c:v>-4.7100000000000009</c:v>
                </c:pt>
                <c:pt idx="1261">
                  <c:v>-4.7122500000000009</c:v>
                </c:pt>
                <c:pt idx="1262">
                  <c:v>-4.714500000000001</c:v>
                </c:pt>
                <c:pt idx="1263">
                  <c:v>-4.7167500000000011</c:v>
                </c:pt>
                <c:pt idx="1264">
                  <c:v>-4.7190000000000012</c:v>
                </c:pt>
                <c:pt idx="1265">
                  <c:v>-4.7212500000000013</c:v>
                </c:pt>
                <c:pt idx="1266">
                  <c:v>-4.7235000000000014</c:v>
                </c:pt>
                <c:pt idx="1267">
                  <c:v>-4.7257500000000014</c:v>
                </c:pt>
                <c:pt idx="1268">
                  <c:v>-4.7280000000000015</c:v>
                </c:pt>
                <c:pt idx="1269">
                  <c:v>-4.7302500000000016</c:v>
                </c:pt>
                <c:pt idx="1270">
                  <c:v>-4.7325000000000017</c:v>
                </c:pt>
                <c:pt idx="1271">
                  <c:v>-4.7347500000000018</c:v>
                </c:pt>
                <c:pt idx="1272">
                  <c:v>-4.7370000000000019</c:v>
                </c:pt>
                <c:pt idx="1273">
                  <c:v>-4.739250000000002</c:v>
                </c:pt>
                <c:pt idx="1274">
                  <c:v>-4.741500000000002</c:v>
                </c:pt>
                <c:pt idx="1275">
                  <c:v>-4.7437500000000021</c:v>
                </c:pt>
                <c:pt idx="1276">
                  <c:v>-4.7460000000000022</c:v>
                </c:pt>
                <c:pt idx="1277">
                  <c:v>-4.7482500000000023</c:v>
                </c:pt>
                <c:pt idx="1278">
                  <c:v>-4.7505000000000024</c:v>
                </c:pt>
                <c:pt idx="1279">
                  <c:v>-4.7527500000000025</c:v>
                </c:pt>
                <c:pt idx="1280">
                  <c:v>-4.7550000000000026</c:v>
                </c:pt>
                <c:pt idx="1281">
                  <c:v>-4.7572500000000026</c:v>
                </c:pt>
                <c:pt idx="1282">
                  <c:v>-4.7595000000000027</c:v>
                </c:pt>
                <c:pt idx="1283">
                  <c:v>-4.7617500000000028</c:v>
                </c:pt>
                <c:pt idx="1284">
                  <c:v>-4.7640000000000029</c:v>
                </c:pt>
                <c:pt idx="1285">
                  <c:v>-4.766250000000003</c:v>
                </c:pt>
                <c:pt idx="1286">
                  <c:v>-4.7685000000000031</c:v>
                </c:pt>
                <c:pt idx="1287">
                  <c:v>-4.7707500000000032</c:v>
                </c:pt>
                <c:pt idx="1288">
                  <c:v>-4.7730000000000032</c:v>
                </c:pt>
                <c:pt idx="1289">
                  <c:v>-4.7752500000000033</c:v>
                </c:pt>
                <c:pt idx="1290">
                  <c:v>-4.7775000000000034</c:v>
                </c:pt>
                <c:pt idx="1291">
                  <c:v>-4.7797500000000035</c:v>
                </c:pt>
                <c:pt idx="1292">
                  <c:v>-4.7820000000000036</c:v>
                </c:pt>
                <c:pt idx="1293">
                  <c:v>-4.7842500000000037</c:v>
                </c:pt>
                <c:pt idx="1294">
                  <c:v>-4.7865000000000038</c:v>
                </c:pt>
                <c:pt idx="1295">
                  <c:v>-4.7887500000000038</c:v>
                </c:pt>
                <c:pt idx="1296">
                  <c:v>-4.7910000000000039</c:v>
                </c:pt>
                <c:pt idx="1297">
                  <c:v>-4.793250000000004</c:v>
                </c:pt>
                <c:pt idx="1298">
                  <c:v>-4.7955000000000041</c:v>
                </c:pt>
                <c:pt idx="1299">
                  <c:v>-4.7977500000000042</c:v>
                </c:pt>
                <c:pt idx="1300">
                  <c:v>-4.8000000000000043</c:v>
                </c:pt>
                <c:pt idx="1301">
                  <c:v>-4.8022500000000043</c:v>
                </c:pt>
                <c:pt idx="1302">
                  <c:v>-4.8045000000000044</c:v>
                </c:pt>
                <c:pt idx="1303">
                  <c:v>-4.8067500000000045</c:v>
                </c:pt>
                <c:pt idx="1304">
                  <c:v>-4.8090000000000046</c:v>
                </c:pt>
                <c:pt idx="1305">
                  <c:v>-4.8112500000000047</c:v>
                </c:pt>
                <c:pt idx="1306">
                  <c:v>-4.8135000000000048</c:v>
                </c:pt>
                <c:pt idx="1307">
                  <c:v>-4.8157500000000049</c:v>
                </c:pt>
                <c:pt idx="1308">
                  <c:v>-4.8180000000000049</c:v>
                </c:pt>
                <c:pt idx="1309">
                  <c:v>-4.820250000000005</c:v>
                </c:pt>
                <c:pt idx="1310">
                  <c:v>-4.8225000000000051</c:v>
                </c:pt>
                <c:pt idx="1311">
                  <c:v>-4.8247500000000052</c:v>
                </c:pt>
                <c:pt idx="1312">
                  <c:v>-4.8270000000000053</c:v>
                </c:pt>
                <c:pt idx="1313">
                  <c:v>-4.8292500000000054</c:v>
                </c:pt>
                <c:pt idx="1314">
                  <c:v>-4.8315000000000055</c:v>
                </c:pt>
                <c:pt idx="1315">
                  <c:v>-4.8337500000000055</c:v>
                </c:pt>
                <c:pt idx="1316">
                  <c:v>-4.8360000000000056</c:v>
                </c:pt>
                <c:pt idx="1317">
                  <c:v>-4.8382500000000057</c:v>
                </c:pt>
                <c:pt idx="1318">
                  <c:v>-4.8405000000000058</c:v>
                </c:pt>
                <c:pt idx="1319">
                  <c:v>-4.8427500000000059</c:v>
                </c:pt>
                <c:pt idx="1320">
                  <c:v>-4.845000000000006</c:v>
                </c:pt>
                <c:pt idx="1321">
                  <c:v>-4.8472500000000061</c:v>
                </c:pt>
                <c:pt idx="1322">
                  <c:v>-4.8495000000000061</c:v>
                </c:pt>
                <c:pt idx="1323">
                  <c:v>-4.8517500000000062</c:v>
                </c:pt>
                <c:pt idx="1324">
                  <c:v>-4.8540000000000063</c:v>
                </c:pt>
                <c:pt idx="1325">
                  <c:v>-4.8562500000000064</c:v>
                </c:pt>
                <c:pt idx="1326">
                  <c:v>-4.8585000000000065</c:v>
                </c:pt>
                <c:pt idx="1327">
                  <c:v>-4.8607500000000066</c:v>
                </c:pt>
                <c:pt idx="1328">
                  <c:v>-4.8630000000000067</c:v>
                </c:pt>
                <c:pt idx="1329">
                  <c:v>-4.8652500000000067</c:v>
                </c:pt>
                <c:pt idx="1330">
                  <c:v>-4.8675000000000068</c:v>
                </c:pt>
                <c:pt idx="1331">
                  <c:v>-4.8697500000000069</c:v>
                </c:pt>
                <c:pt idx="1332">
                  <c:v>-4.872000000000007</c:v>
                </c:pt>
                <c:pt idx="1333">
                  <c:v>-4.8742500000000071</c:v>
                </c:pt>
                <c:pt idx="1334">
                  <c:v>-4.8765000000000072</c:v>
                </c:pt>
                <c:pt idx="1335">
                  <c:v>-4.8787500000000072</c:v>
                </c:pt>
                <c:pt idx="1336">
                  <c:v>-4.8810000000000073</c:v>
                </c:pt>
                <c:pt idx="1337">
                  <c:v>-4.8832500000000074</c:v>
                </c:pt>
                <c:pt idx="1338">
                  <c:v>-4.8855000000000075</c:v>
                </c:pt>
                <c:pt idx="1339">
                  <c:v>-4.8877500000000076</c:v>
                </c:pt>
                <c:pt idx="1340">
                  <c:v>-4.8900000000000077</c:v>
                </c:pt>
                <c:pt idx="1341">
                  <c:v>-4.8922500000000078</c:v>
                </c:pt>
                <c:pt idx="1342">
                  <c:v>-4.8945000000000078</c:v>
                </c:pt>
                <c:pt idx="1343">
                  <c:v>-4.8967500000000079</c:v>
                </c:pt>
                <c:pt idx="1344">
                  <c:v>-4.899000000000008</c:v>
                </c:pt>
                <c:pt idx="1345">
                  <c:v>-4.9012500000000081</c:v>
                </c:pt>
                <c:pt idx="1346">
                  <c:v>-4.9035000000000082</c:v>
                </c:pt>
                <c:pt idx="1347">
                  <c:v>-4.9057500000000083</c:v>
                </c:pt>
                <c:pt idx="1348">
                  <c:v>-4.9080000000000084</c:v>
                </c:pt>
                <c:pt idx="1349">
                  <c:v>-4.9102500000000084</c:v>
                </c:pt>
                <c:pt idx="1350">
                  <c:v>-4.9125000000000085</c:v>
                </c:pt>
                <c:pt idx="1351">
                  <c:v>-4.9147500000000086</c:v>
                </c:pt>
                <c:pt idx="1352">
                  <c:v>-4.9170000000000087</c:v>
                </c:pt>
                <c:pt idx="1353">
                  <c:v>-4.9192500000000088</c:v>
                </c:pt>
                <c:pt idx="1354">
                  <c:v>-4.9215000000000089</c:v>
                </c:pt>
                <c:pt idx="1355">
                  <c:v>-4.923750000000009</c:v>
                </c:pt>
                <c:pt idx="1356">
                  <c:v>-4.926000000000009</c:v>
                </c:pt>
                <c:pt idx="1357">
                  <c:v>-4.9282500000000091</c:v>
                </c:pt>
                <c:pt idx="1358">
                  <c:v>-4.9305000000000092</c:v>
                </c:pt>
                <c:pt idx="1359">
                  <c:v>-4.9327500000000093</c:v>
                </c:pt>
                <c:pt idx="1360">
                  <c:v>-4.9350000000000094</c:v>
                </c:pt>
                <c:pt idx="1361">
                  <c:v>-4.9372500000000095</c:v>
                </c:pt>
                <c:pt idx="1362">
                  <c:v>-4.9395000000000095</c:v>
                </c:pt>
                <c:pt idx="1363">
                  <c:v>-4.9417500000000096</c:v>
                </c:pt>
                <c:pt idx="1364">
                  <c:v>-4.9440000000000097</c:v>
                </c:pt>
                <c:pt idx="1365">
                  <c:v>-4.9462500000000098</c:v>
                </c:pt>
                <c:pt idx="1366">
                  <c:v>-4.9485000000000099</c:v>
                </c:pt>
                <c:pt idx="1367">
                  <c:v>-4.95075000000001</c:v>
                </c:pt>
                <c:pt idx="1368">
                  <c:v>-4.9530000000000101</c:v>
                </c:pt>
                <c:pt idx="1369">
                  <c:v>-4.9552500000000101</c:v>
                </c:pt>
                <c:pt idx="1370">
                  <c:v>-4.9575000000000102</c:v>
                </c:pt>
                <c:pt idx="1371">
                  <c:v>-4.9597500000000103</c:v>
                </c:pt>
                <c:pt idx="1372">
                  <c:v>-4.9620000000000104</c:v>
                </c:pt>
                <c:pt idx="1373">
                  <c:v>-4.9642500000000105</c:v>
                </c:pt>
                <c:pt idx="1374">
                  <c:v>-4.9665000000000106</c:v>
                </c:pt>
                <c:pt idx="1375">
                  <c:v>-4.9687500000000107</c:v>
                </c:pt>
                <c:pt idx="1376">
                  <c:v>-4.9710000000000107</c:v>
                </c:pt>
                <c:pt idx="1377">
                  <c:v>-4.9732500000000108</c:v>
                </c:pt>
                <c:pt idx="1378">
                  <c:v>-4.9755000000000109</c:v>
                </c:pt>
                <c:pt idx="1379">
                  <c:v>-4.977750000000011</c:v>
                </c:pt>
                <c:pt idx="1380">
                  <c:v>-4.9800000000000111</c:v>
                </c:pt>
                <c:pt idx="1381">
                  <c:v>-4.9822500000000112</c:v>
                </c:pt>
                <c:pt idx="1382">
                  <c:v>-4.9845000000000113</c:v>
                </c:pt>
                <c:pt idx="1383">
                  <c:v>-4.9867500000000113</c:v>
                </c:pt>
                <c:pt idx="1384">
                  <c:v>-4.9890000000000114</c:v>
                </c:pt>
                <c:pt idx="1385">
                  <c:v>-4.9912500000000115</c:v>
                </c:pt>
                <c:pt idx="1386">
                  <c:v>-4.9935000000000116</c:v>
                </c:pt>
                <c:pt idx="1387">
                  <c:v>-4.9957500000000117</c:v>
                </c:pt>
                <c:pt idx="1388">
                  <c:v>-4.9980000000000118</c:v>
                </c:pt>
                <c:pt idx="1389">
                  <c:v>-5.0002500000000119</c:v>
                </c:pt>
                <c:pt idx="1390">
                  <c:v>-5.0025000000000119</c:v>
                </c:pt>
                <c:pt idx="1391">
                  <c:v>-5.004750000000012</c:v>
                </c:pt>
                <c:pt idx="1392">
                  <c:v>-5.0070000000000121</c:v>
                </c:pt>
                <c:pt idx="1393">
                  <c:v>-5.0092500000000122</c:v>
                </c:pt>
                <c:pt idx="1394">
                  <c:v>-5.0115000000000123</c:v>
                </c:pt>
                <c:pt idx="1395">
                  <c:v>-5.0137500000000124</c:v>
                </c:pt>
                <c:pt idx="1396">
                  <c:v>-5.0160000000000124</c:v>
                </c:pt>
                <c:pt idx="1397">
                  <c:v>-5.0182500000000125</c:v>
                </c:pt>
                <c:pt idx="1398">
                  <c:v>-5.0205000000000126</c:v>
                </c:pt>
                <c:pt idx="1399">
                  <c:v>-5.0227500000000127</c:v>
                </c:pt>
                <c:pt idx="1400">
                  <c:v>-5.0250000000000128</c:v>
                </c:pt>
                <c:pt idx="1401">
                  <c:v>-5.0272500000000129</c:v>
                </c:pt>
                <c:pt idx="1402">
                  <c:v>-5.029500000000013</c:v>
                </c:pt>
                <c:pt idx="1403">
                  <c:v>-5.031750000000013</c:v>
                </c:pt>
                <c:pt idx="1404">
                  <c:v>-5.0340000000000131</c:v>
                </c:pt>
                <c:pt idx="1405">
                  <c:v>-5.0362500000000132</c:v>
                </c:pt>
                <c:pt idx="1406">
                  <c:v>-5.0385000000000133</c:v>
                </c:pt>
                <c:pt idx="1407">
                  <c:v>-5.0407500000000134</c:v>
                </c:pt>
                <c:pt idx="1408">
                  <c:v>-5.0430000000000135</c:v>
                </c:pt>
                <c:pt idx="1409">
                  <c:v>-5.0452500000000136</c:v>
                </c:pt>
                <c:pt idx="1410">
                  <c:v>-5.0475000000000136</c:v>
                </c:pt>
                <c:pt idx="1411">
                  <c:v>-5.0497500000000137</c:v>
                </c:pt>
                <c:pt idx="1412">
                  <c:v>-5.0520000000000138</c:v>
                </c:pt>
                <c:pt idx="1413">
                  <c:v>-5.0542500000000139</c:v>
                </c:pt>
                <c:pt idx="1414">
                  <c:v>-5.056500000000014</c:v>
                </c:pt>
                <c:pt idx="1415">
                  <c:v>-5.0587500000000141</c:v>
                </c:pt>
                <c:pt idx="1416">
                  <c:v>-5.0610000000000142</c:v>
                </c:pt>
                <c:pt idx="1417">
                  <c:v>-5.0632500000000142</c:v>
                </c:pt>
                <c:pt idx="1418">
                  <c:v>-5.0655000000000143</c:v>
                </c:pt>
                <c:pt idx="1419">
                  <c:v>-5.0677500000000144</c:v>
                </c:pt>
                <c:pt idx="1420">
                  <c:v>-5.0700000000000145</c:v>
                </c:pt>
                <c:pt idx="1421">
                  <c:v>-5.0722500000000146</c:v>
                </c:pt>
                <c:pt idx="1422">
                  <c:v>-5.0745000000000147</c:v>
                </c:pt>
                <c:pt idx="1423">
                  <c:v>-5.0767500000000148</c:v>
                </c:pt>
                <c:pt idx="1424">
                  <c:v>-5.0790000000000148</c:v>
                </c:pt>
                <c:pt idx="1425">
                  <c:v>-5.0812500000000149</c:v>
                </c:pt>
                <c:pt idx="1426">
                  <c:v>-5.083500000000015</c:v>
                </c:pt>
                <c:pt idx="1427">
                  <c:v>-5.0857500000000151</c:v>
                </c:pt>
                <c:pt idx="1428">
                  <c:v>-5.0880000000000152</c:v>
                </c:pt>
                <c:pt idx="1429">
                  <c:v>-5.0902500000000153</c:v>
                </c:pt>
                <c:pt idx="1430">
                  <c:v>-5.0925000000000153</c:v>
                </c:pt>
                <c:pt idx="1431">
                  <c:v>-5.0947500000000154</c:v>
                </c:pt>
                <c:pt idx="1432">
                  <c:v>-5.0970000000000155</c:v>
                </c:pt>
                <c:pt idx="1433">
                  <c:v>-5.0992500000000156</c:v>
                </c:pt>
                <c:pt idx="1434">
                  <c:v>-5.1015000000000157</c:v>
                </c:pt>
                <c:pt idx="1435">
                  <c:v>-5.1037500000000158</c:v>
                </c:pt>
                <c:pt idx="1436">
                  <c:v>-5.1060000000000159</c:v>
                </c:pt>
                <c:pt idx="1437">
                  <c:v>-5.1082500000000159</c:v>
                </c:pt>
                <c:pt idx="1438">
                  <c:v>-5.110500000000016</c:v>
                </c:pt>
                <c:pt idx="1439">
                  <c:v>-5.1127500000000161</c:v>
                </c:pt>
                <c:pt idx="1440">
                  <c:v>-5.1150000000000162</c:v>
                </c:pt>
                <c:pt idx="1441">
                  <c:v>-5.1172500000000163</c:v>
                </c:pt>
                <c:pt idx="1442">
                  <c:v>-5.1195000000000164</c:v>
                </c:pt>
                <c:pt idx="1443">
                  <c:v>-5.1217500000000165</c:v>
                </c:pt>
                <c:pt idx="1444">
                  <c:v>-5.1240000000000165</c:v>
                </c:pt>
                <c:pt idx="1445">
                  <c:v>-5.1262500000000166</c:v>
                </c:pt>
                <c:pt idx="1446">
                  <c:v>-5.1285000000000167</c:v>
                </c:pt>
                <c:pt idx="1447">
                  <c:v>-5.1307500000000168</c:v>
                </c:pt>
                <c:pt idx="1448">
                  <c:v>-5.1330000000000169</c:v>
                </c:pt>
                <c:pt idx="1449">
                  <c:v>-5.135250000000017</c:v>
                </c:pt>
                <c:pt idx="1450">
                  <c:v>-5.1375000000000171</c:v>
                </c:pt>
                <c:pt idx="1451">
                  <c:v>-5.1397500000000171</c:v>
                </c:pt>
                <c:pt idx="1452">
                  <c:v>-5.1420000000000172</c:v>
                </c:pt>
                <c:pt idx="1453">
                  <c:v>-5.1442500000000173</c:v>
                </c:pt>
                <c:pt idx="1454">
                  <c:v>-5.1465000000000174</c:v>
                </c:pt>
                <c:pt idx="1455">
                  <c:v>-5.1487500000000175</c:v>
                </c:pt>
                <c:pt idx="1456">
                  <c:v>-5.1510000000000176</c:v>
                </c:pt>
                <c:pt idx="1457">
                  <c:v>-5.1532500000000176</c:v>
                </c:pt>
                <c:pt idx="1458">
                  <c:v>-5.1555000000000177</c:v>
                </c:pt>
                <c:pt idx="1459">
                  <c:v>-5.1577500000000178</c:v>
                </c:pt>
                <c:pt idx="1460">
                  <c:v>-5.1600000000000179</c:v>
                </c:pt>
                <c:pt idx="1461">
                  <c:v>-5.162250000000018</c:v>
                </c:pt>
                <c:pt idx="1462">
                  <c:v>-5.1645000000000181</c:v>
                </c:pt>
                <c:pt idx="1463">
                  <c:v>-5.1667500000000182</c:v>
                </c:pt>
                <c:pt idx="1464">
                  <c:v>-5.1690000000000182</c:v>
                </c:pt>
                <c:pt idx="1465">
                  <c:v>-5.1712500000000183</c:v>
                </c:pt>
                <c:pt idx="1466">
                  <c:v>-5.1735000000000184</c:v>
                </c:pt>
                <c:pt idx="1467">
                  <c:v>-5.1757500000000185</c:v>
                </c:pt>
                <c:pt idx="1468">
                  <c:v>-5.1780000000000186</c:v>
                </c:pt>
                <c:pt idx="1469">
                  <c:v>-5.1802500000000187</c:v>
                </c:pt>
                <c:pt idx="1470">
                  <c:v>-5.1825000000000188</c:v>
                </c:pt>
                <c:pt idx="1471">
                  <c:v>-5.1847500000000188</c:v>
                </c:pt>
                <c:pt idx="1472">
                  <c:v>-5.1870000000000189</c:v>
                </c:pt>
                <c:pt idx="1473">
                  <c:v>-5.189250000000019</c:v>
                </c:pt>
                <c:pt idx="1474">
                  <c:v>-5.1915000000000191</c:v>
                </c:pt>
                <c:pt idx="1475">
                  <c:v>-5.1937500000000192</c:v>
                </c:pt>
                <c:pt idx="1476">
                  <c:v>-5.1960000000000193</c:v>
                </c:pt>
                <c:pt idx="1477">
                  <c:v>-5.1982500000000194</c:v>
                </c:pt>
                <c:pt idx="1478">
                  <c:v>-5.2005000000000194</c:v>
                </c:pt>
                <c:pt idx="1479">
                  <c:v>-5.2027500000000195</c:v>
                </c:pt>
                <c:pt idx="1480">
                  <c:v>-5.2050000000000196</c:v>
                </c:pt>
                <c:pt idx="1481">
                  <c:v>-5.2072500000000197</c:v>
                </c:pt>
                <c:pt idx="1482">
                  <c:v>-5.2095000000000198</c:v>
                </c:pt>
                <c:pt idx="1483">
                  <c:v>-5.2117500000000199</c:v>
                </c:pt>
                <c:pt idx="1484">
                  <c:v>-5.21400000000002</c:v>
                </c:pt>
                <c:pt idx="1485">
                  <c:v>-5.21625000000002</c:v>
                </c:pt>
                <c:pt idx="1486">
                  <c:v>-5.2185000000000201</c:v>
                </c:pt>
                <c:pt idx="1487">
                  <c:v>-5.2207500000000202</c:v>
                </c:pt>
                <c:pt idx="1488">
                  <c:v>-5.2230000000000203</c:v>
                </c:pt>
                <c:pt idx="1489">
                  <c:v>-5.2252500000000204</c:v>
                </c:pt>
                <c:pt idx="1490">
                  <c:v>-5.2275000000000205</c:v>
                </c:pt>
                <c:pt idx="1491">
                  <c:v>-5.2297500000000205</c:v>
                </c:pt>
                <c:pt idx="1492">
                  <c:v>-5.2320000000000206</c:v>
                </c:pt>
                <c:pt idx="1493">
                  <c:v>-5.2342500000000207</c:v>
                </c:pt>
                <c:pt idx="1494">
                  <c:v>-5.2365000000000208</c:v>
                </c:pt>
                <c:pt idx="1495">
                  <c:v>-5.2387500000000209</c:v>
                </c:pt>
                <c:pt idx="1496">
                  <c:v>-5.241000000000021</c:v>
                </c:pt>
                <c:pt idx="1497">
                  <c:v>-5.2432500000000211</c:v>
                </c:pt>
                <c:pt idx="1498">
                  <c:v>-5.2455000000000211</c:v>
                </c:pt>
                <c:pt idx="1499">
                  <c:v>-5.2477500000000212</c:v>
                </c:pt>
                <c:pt idx="1500">
                  <c:v>-5.25</c:v>
                </c:pt>
                <c:pt idx="1501">
                  <c:v>-5.2517500000000004</c:v>
                </c:pt>
                <c:pt idx="1502">
                  <c:v>-5.2535000000000007</c:v>
                </c:pt>
                <c:pt idx="1503">
                  <c:v>-5.2552500000000011</c:v>
                </c:pt>
                <c:pt idx="1504">
                  <c:v>-5.2570000000000014</c:v>
                </c:pt>
                <c:pt idx="1505">
                  <c:v>-5.2587500000000018</c:v>
                </c:pt>
                <c:pt idx="1506">
                  <c:v>-5.2605000000000022</c:v>
                </c:pt>
                <c:pt idx="1507">
                  <c:v>-5.2622500000000025</c:v>
                </c:pt>
                <c:pt idx="1508">
                  <c:v>-5.2640000000000029</c:v>
                </c:pt>
                <c:pt idx="1509">
                  <c:v>-5.2657500000000033</c:v>
                </c:pt>
                <c:pt idx="1510">
                  <c:v>-5.2675000000000036</c:v>
                </c:pt>
                <c:pt idx="1511">
                  <c:v>-5.269250000000004</c:v>
                </c:pt>
                <c:pt idx="1512">
                  <c:v>-5.2710000000000043</c:v>
                </c:pt>
                <c:pt idx="1513">
                  <c:v>-5.2727500000000047</c:v>
                </c:pt>
                <c:pt idx="1514">
                  <c:v>-5.2745000000000051</c:v>
                </c:pt>
                <c:pt idx="1515">
                  <c:v>-5.2762500000000054</c:v>
                </c:pt>
                <c:pt idx="1516">
                  <c:v>-5.2780000000000058</c:v>
                </c:pt>
                <c:pt idx="1517">
                  <c:v>-5.2797500000000062</c:v>
                </c:pt>
                <c:pt idx="1518">
                  <c:v>-5.2815000000000065</c:v>
                </c:pt>
                <c:pt idx="1519">
                  <c:v>-5.2832500000000069</c:v>
                </c:pt>
                <c:pt idx="1520">
                  <c:v>-5.2850000000000072</c:v>
                </c:pt>
                <c:pt idx="1521">
                  <c:v>-5.2867500000000076</c:v>
                </c:pt>
                <c:pt idx="1522">
                  <c:v>-5.288500000000008</c:v>
                </c:pt>
                <c:pt idx="1523">
                  <c:v>-5.2902500000000083</c:v>
                </c:pt>
                <c:pt idx="1524">
                  <c:v>-5.2920000000000087</c:v>
                </c:pt>
                <c:pt idx="1525">
                  <c:v>-5.2937500000000091</c:v>
                </c:pt>
                <c:pt idx="1526">
                  <c:v>-5.2955000000000094</c:v>
                </c:pt>
                <c:pt idx="1527">
                  <c:v>-5.2972500000000098</c:v>
                </c:pt>
                <c:pt idx="1528">
                  <c:v>-5.2990000000000101</c:v>
                </c:pt>
                <c:pt idx="1529">
                  <c:v>-5.3007500000000105</c:v>
                </c:pt>
                <c:pt idx="1530">
                  <c:v>-5.3025000000000109</c:v>
                </c:pt>
                <c:pt idx="1531">
                  <c:v>-5.3042500000000112</c:v>
                </c:pt>
                <c:pt idx="1532">
                  <c:v>-5.3060000000000116</c:v>
                </c:pt>
                <c:pt idx="1533">
                  <c:v>-5.307750000000012</c:v>
                </c:pt>
                <c:pt idx="1534">
                  <c:v>-5.3095000000000123</c:v>
                </c:pt>
                <c:pt idx="1535">
                  <c:v>-5.3112500000000127</c:v>
                </c:pt>
                <c:pt idx="1536">
                  <c:v>-5.313000000000013</c:v>
                </c:pt>
                <c:pt idx="1537">
                  <c:v>-5.3147500000000134</c:v>
                </c:pt>
                <c:pt idx="1538">
                  <c:v>-5.3165000000000138</c:v>
                </c:pt>
                <c:pt idx="1539">
                  <c:v>-5.3182500000000141</c:v>
                </c:pt>
                <c:pt idx="1540">
                  <c:v>-5.3200000000000145</c:v>
                </c:pt>
                <c:pt idx="1541">
                  <c:v>-5.3217500000000149</c:v>
                </c:pt>
                <c:pt idx="1542">
                  <c:v>-5.3235000000000152</c:v>
                </c:pt>
                <c:pt idx="1543">
                  <c:v>-5.3252500000000156</c:v>
                </c:pt>
                <c:pt idx="1544">
                  <c:v>-5.3270000000000159</c:v>
                </c:pt>
                <c:pt idx="1545">
                  <c:v>-5.3287500000000163</c:v>
                </c:pt>
                <c:pt idx="1546">
                  <c:v>-5.3305000000000167</c:v>
                </c:pt>
                <c:pt idx="1547">
                  <c:v>-5.332250000000017</c:v>
                </c:pt>
                <c:pt idx="1548">
                  <c:v>-5.3340000000000174</c:v>
                </c:pt>
                <c:pt idx="1549">
                  <c:v>-5.3357500000000178</c:v>
                </c:pt>
                <c:pt idx="1550">
                  <c:v>-5.3375000000000181</c:v>
                </c:pt>
                <c:pt idx="1551">
                  <c:v>-5.3392500000000185</c:v>
                </c:pt>
                <c:pt idx="1552">
                  <c:v>-5.3410000000000188</c:v>
                </c:pt>
                <c:pt idx="1553">
                  <c:v>-5.3427500000000192</c:v>
                </c:pt>
                <c:pt idx="1554">
                  <c:v>-5.3445000000000196</c:v>
                </c:pt>
                <c:pt idx="1555">
                  <c:v>-5.3462500000000199</c:v>
                </c:pt>
                <c:pt idx="1556">
                  <c:v>-5.3480000000000203</c:v>
                </c:pt>
                <c:pt idx="1557">
                  <c:v>-5.3497500000000207</c:v>
                </c:pt>
                <c:pt idx="1558">
                  <c:v>-5.351500000000021</c:v>
                </c:pt>
                <c:pt idx="1559">
                  <c:v>-5.3532500000000214</c:v>
                </c:pt>
                <c:pt idx="1560">
                  <c:v>-5.3550000000000217</c:v>
                </c:pt>
                <c:pt idx="1561">
                  <c:v>-5.3567500000000221</c:v>
                </c:pt>
                <c:pt idx="1562">
                  <c:v>-5.3585000000000225</c:v>
                </c:pt>
                <c:pt idx="1563">
                  <c:v>-5.3602500000000228</c:v>
                </c:pt>
                <c:pt idx="1564">
                  <c:v>-5.3620000000000232</c:v>
                </c:pt>
                <c:pt idx="1565">
                  <c:v>-5.3637500000000236</c:v>
                </c:pt>
                <c:pt idx="1566">
                  <c:v>-5.3655000000000239</c:v>
                </c:pt>
                <c:pt idx="1567">
                  <c:v>-5.3672500000000243</c:v>
                </c:pt>
                <c:pt idx="1568">
                  <c:v>-5.3690000000000246</c:v>
                </c:pt>
                <c:pt idx="1569">
                  <c:v>-5.370750000000025</c:v>
                </c:pt>
                <c:pt idx="1570">
                  <c:v>-5.3725000000000254</c:v>
                </c:pt>
                <c:pt idx="1571">
                  <c:v>-5.3742500000000257</c:v>
                </c:pt>
                <c:pt idx="1572">
                  <c:v>-5.3760000000000261</c:v>
                </c:pt>
                <c:pt idx="1573">
                  <c:v>-5.3777500000000265</c:v>
                </c:pt>
                <c:pt idx="1574">
                  <c:v>-5.3795000000000268</c:v>
                </c:pt>
                <c:pt idx="1575">
                  <c:v>-5.3812500000000272</c:v>
                </c:pt>
                <c:pt idx="1576">
                  <c:v>-5.3830000000000275</c:v>
                </c:pt>
                <c:pt idx="1577">
                  <c:v>-5.3847500000000279</c:v>
                </c:pt>
                <c:pt idx="1578">
                  <c:v>-5.3865000000000283</c:v>
                </c:pt>
                <c:pt idx="1579">
                  <c:v>-5.3882500000000286</c:v>
                </c:pt>
                <c:pt idx="1580">
                  <c:v>-5.390000000000029</c:v>
                </c:pt>
                <c:pt idx="1581">
                  <c:v>-5.3917500000000294</c:v>
                </c:pt>
                <c:pt idx="1582">
                  <c:v>-5.3935000000000297</c:v>
                </c:pt>
                <c:pt idx="1583">
                  <c:v>-5.3952500000000301</c:v>
                </c:pt>
                <c:pt idx="1584">
                  <c:v>-5.3970000000000304</c:v>
                </c:pt>
                <c:pt idx="1585">
                  <c:v>-5.3987500000000308</c:v>
                </c:pt>
                <c:pt idx="1586">
                  <c:v>-5.4005000000000312</c:v>
                </c:pt>
                <c:pt idx="1587">
                  <c:v>-5.4022500000000315</c:v>
                </c:pt>
                <c:pt idx="1588">
                  <c:v>-5.4040000000000319</c:v>
                </c:pt>
                <c:pt idx="1589">
                  <c:v>-5.4057500000000323</c:v>
                </c:pt>
                <c:pt idx="1590">
                  <c:v>-5.4075000000000326</c:v>
                </c:pt>
                <c:pt idx="1591">
                  <c:v>-5.409250000000033</c:v>
                </c:pt>
                <c:pt idx="1592">
                  <c:v>-5.4110000000000333</c:v>
                </c:pt>
                <c:pt idx="1593">
                  <c:v>-5.4127500000000337</c:v>
                </c:pt>
                <c:pt idx="1594">
                  <c:v>-5.4145000000000341</c:v>
                </c:pt>
                <c:pt idx="1595">
                  <c:v>-5.4162500000000344</c:v>
                </c:pt>
                <c:pt idx="1596">
                  <c:v>-5.4180000000000348</c:v>
                </c:pt>
                <c:pt idx="1597">
                  <c:v>-5.4197500000000352</c:v>
                </c:pt>
                <c:pt idx="1598">
                  <c:v>-5.4215000000000355</c:v>
                </c:pt>
                <c:pt idx="1599">
                  <c:v>-5.4232500000000359</c:v>
                </c:pt>
                <c:pt idx="1600">
                  <c:v>-5.4250000000000362</c:v>
                </c:pt>
                <c:pt idx="1601">
                  <c:v>-5.4267500000000366</c:v>
                </c:pt>
                <c:pt idx="1602">
                  <c:v>-5.428500000000037</c:v>
                </c:pt>
                <c:pt idx="1603">
                  <c:v>-5.4302500000000373</c:v>
                </c:pt>
                <c:pt idx="1604">
                  <c:v>-5.4320000000000377</c:v>
                </c:pt>
                <c:pt idx="1605">
                  <c:v>-5.433750000000038</c:v>
                </c:pt>
                <c:pt idx="1606">
                  <c:v>-5.4355000000000384</c:v>
                </c:pt>
                <c:pt idx="1607">
                  <c:v>-5.4372500000000388</c:v>
                </c:pt>
                <c:pt idx="1608">
                  <c:v>-5.4390000000000391</c:v>
                </c:pt>
                <c:pt idx="1609">
                  <c:v>-5.4407500000000395</c:v>
                </c:pt>
                <c:pt idx="1610">
                  <c:v>-5.4425000000000399</c:v>
                </c:pt>
                <c:pt idx="1611">
                  <c:v>-5.4442500000000402</c:v>
                </c:pt>
                <c:pt idx="1612">
                  <c:v>-5.4460000000000406</c:v>
                </c:pt>
                <c:pt idx="1613">
                  <c:v>-5.4477500000000409</c:v>
                </c:pt>
                <c:pt idx="1614">
                  <c:v>-5.4495000000000413</c:v>
                </c:pt>
                <c:pt idx="1615">
                  <c:v>-5.4512500000000417</c:v>
                </c:pt>
                <c:pt idx="1616">
                  <c:v>-5.453000000000042</c:v>
                </c:pt>
                <c:pt idx="1617">
                  <c:v>-5.4547500000000424</c:v>
                </c:pt>
                <c:pt idx="1618">
                  <c:v>-5.4565000000000428</c:v>
                </c:pt>
                <c:pt idx="1619">
                  <c:v>-5.4582500000000431</c:v>
                </c:pt>
                <c:pt idx="1620">
                  <c:v>-5.4600000000000435</c:v>
                </c:pt>
                <c:pt idx="1621">
                  <c:v>-5.4617500000000438</c:v>
                </c:pt>
                <c:pt idx="1622">
                  <c:v>-5.4635000000000442</c:v>
                </c:pt>
                <c:pt idx="1623">
                  <c:v>-5.4652500000000446</c:v>
                </c:pt>
                <c:pt idx="1624">
                  <c:v>-5.4670000000000449</c:v>
                </c:pt>
                <c:pt idx="1625">
                  <c:v>-5.4687500000000453</c:v>
                </c:pt>
                <c:pt idx="1626">
                  <c:v>-5.4705000000000457</c:v>
                </c:pt>
                <c:pt idx="1627">
                  <c:v>-5.472250000000046</c:v>
                </c:pt>
                <c:pt idx="1628">
                  <c:v>-5.4740000000000464</c:v>
                </c:pt>
                <c:pt idx="1629">
                  <c:v>-5.4757500000000467</c:v>
                </c:pt>
                <c:pt idx="1630">
                  <c:v>-5.4775000000000471</c:v>
                </c:pt>
                <c:pt idx="1631">
                  <c:v>-5.4792500000000475</c:v>
                </c:pt>
                <c:pt idx="1632">
                  <c:v>-5.4810000000000478</c:v>
                </c:pt>
                <c:pt idx="1633">
                  <c:v>-5.4827500000000482</c:v>
                </c:pt>
                <c:pt idx="1634">
                  <c:v>-5.4845000000000486</c:v>
                </c:pt>
                <c:pt idx="1635">
                  <c:v>-5.4862500000000489</c:v>
                </c:pt>
                <c:pt idx="1636">
                  <c:v>-5.4880000000000493</c:v>
                </c:pt>
                <c:pt idx="1637">
                  <c:v>-5.4897500000000496</c:v>
                </c:pt>
                <c:pt idx="1638">
                  <c:v>-5.49150000000005</c:v>
                </c:pt>
                <c:pt idx="1639">
                  <c:v>-5.4932500000000504</c:v>
                </c:pt>
                <c:pt idx="1640">
                  <c:v>-5.4950000000000507</c:v>
                </c:pt>
                <c:pt idx="1641">
                  <c:v>-5.4967500000000511</c:v>
                </c:pt>
                <c:pt idx="1642">
                  <c:v>-5.4985000000000515</c:v>
                </c:pt>
                <c:pt idx="1643">
                  <c:v>-5.5002500000000518</c:v>
                </c:pt>
                <c:pt idx="1644">
                  <c:v>-5.5020000000000522</c:v>
                </c:pt>
                <c:pt idx="1645">
                  <c:v>-5.5037500000000525</c:v>
                </c:pt>
                <c:pt idx="1646">
                  <c:v>-5.5055000000000529</c:v>
                </c:pt>
                <c:pt idx="1647">
                  <c:v>-5.5072500000000533</c:v>
                </c:pt>
                <c:pt idx="1648">
                  <c:v>-5.5090000000000536</c:v>
                </c:pt>
                <c:pt idx="1649">
                  <c:v>-5.510750000000054</c:v>
                </c:pt>
                <c:pt idx="1650">
                  <c:v>-5.5125000000000544</c:v>
                </c:pt>
                <c:pt idx="1651">
                  <c:v>-5.5142500000000547</c:v>
                </c:pt>
                <c:pt idx="1652">
                  <c:v>-5.5160000000000551</c:v>
                </c:pt>
                <c:pt idx="1653">
                  <c:v>-5.5177500000000554</c:v>
                </c:pt>
                <c:pt idx="1654">
                  <c:v>-5.5195000000000558</c:v>
                </c:pt>
                <c:pt idx="1655">
                  <c:v>-5.5212500000000562</c:v>
                </c:pt>
                <c:pt idx="1656">
                  <c:v>-5.5230000000000565</c:v>
                </c:pt>
                <c:pt idx="1657">
                  <c:v>-5.5247500000000569</c:v>
                </c:pt>
                <c:pt idx="1658">
                  <c:v>-5.5265000000000573</c:v>
                </c:pt>
                <c:pt idx="1659">
                  <c:v>-5.5282500000000576</c:v>
                </c:pt>
                <c:pt idx="1660">
                  <c:v>-5.530000000000058</c:v>
                </c:pt>
                <c:pt idx="1661">
                  <c:v>-5.5317500000000583</c:v>
                </c:pt>
                <c:pt idx="1662">
                  <c:v>-5.5335000000000587</c:v>
                </c:pt>
                <c:pt idx="1663">
                  <c:v>-5.5352500000000591</c:v>
                </c:pt>
                <c:pt idx="1664">
                  <c:v>-5.5370000000000594</c:v>
                </c:pt>
                <c:pt idx="1665">
                  <c:v>-5.5387500000000598</c:v>
                </c:pt>
                <c:pt idx="1666">
                  <c:v>-5.5405000000000602</c:v>
                </c:pt>
                <c:pt idx="1667">
                  <c:v>-5.5422500000000605</c:v>
                </c:pt>
                <c:pt idx="1668">
                  <c:v>-5.5440000000000609</c:v>
                </c:pt>
                <c:pt idx="1669">
                  <c:v>-5.5457500000000612</c:v>
                </c:pt>
                <c:pt idx="1670">
                  <c:v>-5.5475000000000616</c:v>
                </c:pt>
                <c:pt idx="1671">
                  <c:v>-5.549250000000062</c:v>
                </c:pt>
                <c:pt idx="1672">
                  <c:v>-5.5510000000000623</c:v>
                </c:pt>
                <c:pt idx="1673">
                  <c:v>-5.5527500000000627</c:v>
                </c:pt>
                <c:pt idx="1674">
                  <c:v>-5.5545000000000631</c:v>
                </c:pt>
                <c:pt idx="1675">
                  <c:v>-5.5562500000000634</c:v>
                </c:pt>
                <c:pt idx="1676">
                  <c:v>-5.5580000000000638</c:v>
                </c:pt>
                <c:pt idx="1677">
                  <c:v>-5.5597500000000641</c:v>
                </c:pt>
                <c:pt idx="1678">
                  <c:v>-5.5615000000000645</c:v>
                </c:pt>
                <c:pt idx="1679">
                  <c:v>-5.5632500000000649</c:v>
                </c:pt>
                <c:pt idx="1680">
                  <c:v>-5.5650000000000652</c:v>
                </c:pt>
                <c:pt idx="1681">
                  <c:v>-5.5667500000000656</c:v>
                </c:pt>
                <c:pt idx="1682">
                  <c:v>-5.568500000000066</c:v>
                </c:pt>
                <c:pt idx="1683">
                  <c:v>-5.5702500000000663</c:v>
                </c:pt>
                <c:pt idx="1684">
                  <c:v>-5.5720000000000667</c:v>
                </c:pt>
                <c:pt idx="1685">
                  <c:v>-5.573750000000067</c:v>
                </c:pt>
                <c:pt idx="1686">
                  <c:v>-5.5755000000000674</c:v>
                </c:pt>
                <c:pt idx="1687">
                  <c:v>-5.5772500000000678</c:v>
                </c:pt>
                <c:pt idx="1688">
                  <c:v>-5.5790000000000681</c:v>
                </c:pt>
                <c:pt idx="1689">
                  <c:v>-5.5807500000000685</c:v>
                </c:pt>
                <c:pt idx="1690">
                  <c:v>-5.5825000000000689</c:v>
                </c:pt>
                <c:pt idx="1691">
                  <c:v>-5.5842500000000692</c:v>
                </c:pt>
                <c:pt idx="1692">
                  <c:v>-5.5860000000000696</c:v>
                </c:pt>
                <c:pt idx="1693">
                  <c:v>-5.5877500000000699</c:v>
                </c:pt>
                <c:pt idx="1694">
                  <c:v>-5.5895000000000703</c:v>
                </c:pt>
                <c:pt idx="1695">
                  <c:v>-5.5912500000000707</c:v>
                </c:pt>
                <c:pt idx="1696">
                  <c:v>-5.593000000000071</c:v>
                </c:pt>
                <c:pt idx="1697">
                  <c:v>-5.5947500000000714</c:v>
                </c:pt>
                <c:pt idx="1698">
                  <c:v>-5.5965000000000718</c:v>
                </c:pt>
                <c:pt idx="1699">
                  <c:v>-5.5982500000000721</c:v>
                </c:pt>
                <c:pt idx="1700">
                  <c:v>-5.6000000000000725</c:v>
                </c:pt>
                <c:pt idx="1701">
                  <c:v>-5.6017500000000728</c:v>
                </c:pt>
                <c:pt idx="1702">
                  <c:v>-5.6035000000000732</c:v>
                </c:pt>
                <c:pt idx="1703">
                  <c:v>-5.6052500000000736</c:v>
                </c:pt>
                <c:pt idx="1704">
                  <c:v>-5.6070000000000739</c:v>
                </c:pt>
                <c:pt idx="1705">
                  <c:v>-5.6087500000000743</c:v>
                </c:pt>
                <c:pt idx="1706">
                  <c:v>-5.6105000000000746</c:v>
                </c:pt>
                <c:pt idx="1707">
                  <c:v>-5.612250000000075</c:v>
                </c:pt>
                <c:pt idx="1708">
                  <c:v>-5.6140000000000754</c:v>
                </c:pt>
                <c:pt idx="1709">
                  <c:v>-5.6157500000000757</c:v>
                </c:pt>
                <c:pt idx="1710">
                  <c:v>-5.6175000000000761</c:v>
                </c:pt>
                <c:pt idx="1711">
                  <c:v>-5.6192500000000765</c:v>
                </c:pt>
                <c:pt idx="1712">
                  <c:v>-5.6210000000000768</c:v>
                </c:pt>
                <c:pt idx="1713">
                  <c:v>-5.6227500000000772</c:v>
                </c:pt>
                <c:pt idx="1714">
                  <c:v>-5.6245000000000775</c:v>
                </c:pt>
                <c:pt idx="1715">
                  <c:v>-5.6262500000000779</c:v>
                </c:pt>
                <c:pt idx="1716">
                  <c:v>-5.6280000000000783</c:v>
                </c:pt>
                <c:pt idx="1717">
                  <c:v>-5.6297500000000786</c:v>
                </c:pt>
                <c:pt idx="1718">
                  <c:v>-5.631500000000079</c:v>
                </c:pt>
                <c:pt idx="1719">
                  <c:v>-5.6332500000000794</c:v>
                </c:pt>
                <c:pt idx="1720">
                  <c:v>-5.6350000000000797</c:v>
                </c:pt>
                <c:pt idx="1721">
                  <c:v>-5.6367500000000801</c:v>
                </c:pt>
                <c:pt idx="1722">
                  <c:v>-5.6385000000000804</c:v>
                </c:pt>
                <c:pt idx="1723">
                  <c:v>-5.6402500000000808</c:v>
                </c:pt>
                <c:pt idx="1724">
                  <c:v>-5.6420000000000812</c:v>
                </c:pt>
                <c:pt idx="1725">
                  <c:v>-5.6437500000000815</c:v>
                </c:pt>
                <c:pt idx="1726">
                  <c:v>-5.6455000000000819</c:v>
                </c:pt>
                <c:pt idx="1727">
                  <c:v>-5.6472500000000823</c:v>
                </c:pt>
                <c:pt idx="1728">
                  <c:v>-5.6490000000000826</c:v>
                </c:pt>
                <c:pt idx="1729">
                  <c:v>-5.650750000000083</c:v>
                </c:pt>
                <c:pt idx="1730">
                  <c:v>-5.6525000000000833</c:v>
                </c:pt>
                <c:pt idx="1731">
                  <c:v>-5.6542500000000837</c:v>
                </c:pt>
                <c:pt idx="1732">
                  <c:v>-5.6560000000000841</c:v>
                </c:pt>
                <c:pt idx="1733">
                  <c:v>-5.6577500000000844</c:v>
                </c:pt>
                <c:pt idx="1734">
                  <c:v>-5.6595000000000848</c:v>
                </c:pt>
                <c:pt idx="1735">
                  <c:v>-5.6612500000000852</c:v>
                </c:pt>
                <c:pt idx="1736">
                  <c:v>-5.6630000000000855</c:v>
                </c:pt>
                <c:pt idx="1737">
                  <c:v>-5.6647500000000859</c:v>
                </c:pt>
                <c:pt idx="1738">
                  <c:v>-5.6665000000000862</c:v>
                </c:pt>
                <c:pt idx="1739">
                  <c:v>-5.6682500000000866</c:v>
                </c:pt>
                <c:pt idx="1740">
                  <c:v>-5.670000000000087</c:v>
                </c:pt>
                <c:pt idx="1741">
                  <c:v>-5.6717500000000873</c:v>
                </c:pt>
                <c:pt idx="1742">
                  <c:v>-5.6735000000000877</c:v>
                </c:pt>
                <c:pt idx="1743">
                  <c:v>-5.6752500000000881</c:v>
                </c:pt>
                <c:pt idx="1744">
                  <c:v>-5.6770000000000884</c:v>
                </c:pt>
                <c:pt idx="1745">
                  <c:v>-5.6787500000000888</c:v>
                </c:pt>
                <c:pt idx="1746">
                  <c:v>-5.6805000000000891</c:v>
                </c:pt>
                <c:pt idx="1747">
                  <c:v>-5.6822500000000895</c:v>
                </c:pt>
                <c:pt idx="1748">
                  <c:v>-5.6840000000000899</c:v>
                </c:pt>
                <c:pt idx="1749">
                  <c:v>-5.6857500000000902</c:v>
                </c:pt>
                <c:pt idx="1750">
                  <c:v>-5.6875</c:v>
                </c:pt>
                <c:pt idx="1751">
                  <c:v>-5.6887499999999998</c:v>
                </c:pt>
                <c:pt idx="1752">
                  <c:v>-5.6899999999999995</c:v>
                </c:pt>
                <c:pt idx="1753">
                  <c:v>-5.6912499999999993</c:v>
                </c:pt>
                <c:pt idx="1754">
                  <c:v>-5.692499999999999</c:v>
                </c:pt>
                <c:pt idx="1755">
                  <c:v>-5.6937499999999988</c:v>
                </c:pt>
                <c:pt idx="1756">
                  <c:v>-5.6949999999999985</c:v>
                </c:pt>
                <c:pt idx="1757">
                  <c:v>-5.6962499999999983</c:v>
                </c:pt>
                <c:pt idx="1758">
                  <c:v>-5.697499999999998</c:v>
                </c:pt>
                <c:pt idx="1759">
                  <c:v>-5.6987499999999978</c:v>
                </c:pt>
                <c:pt idx="1760">
                  <c:v>-5.6999999999999975</c:v>
                </c:pt>
                <c:pt idx="1761">
                  <c:v>-5.7012499999999973</c:v>
                </c:pt>
                <c:pt idx="1762">
                  <c:v>-5.702499999999997</c:v>
                </c:pt>
                <c:pt idx="1763">
                  <c:v>-5.7037499999999968</c:v>
                </c:pt>
                <c:pt idx="1764">
                  <c:v>-5.7049999999999965</c:v>
                </c:pt>
                <c:pt idx="1765">
                  <c:v>-5.7062499999999963</c:v>
                </c:pt>
                <c:pt idx="1766">
                  <c:v>-5.707499999999996</c:v>
                </c:pt>
                <c:pt idx="1767">
                  <c:v>-5.7087499999999958</c:v>
                </c:pt>
                <c:pt idx="1768">
                  <c:v>-5.7099999999999955</c:v>
                </c:pt>
                <c:pt idx="1769">
                  <c:v>-5.7112499999999953</c:v>
                </c:pt>
                <c:pt idx="1770">
                  <c:v>-5.712499999999995</c:v>
                </c:pt>
                <c:pt idx="1771">
                  <c:v>-5.7137499999999948</c:v>
                </c:pt>
                <c:pt idx="1772">
                  <c:v>-5.7149999999999945</c:v>
                </c:pt>
                <c:pt idx="1773">
                  <c:v>-5.7162499999999943</c:v>
                </c:pt>
                <c:pt idx="1774">
                  <c:v>-5.717499999999994</c:v>
                </c:pt>
                <c:pt idx="1775">
                  <c:v>-5.7187499999999938</c:v>
                </c:pt>
                <c:pt idx="1776">
                  <c:v>-5.7199999999999935</c:v>
                </c:pt>
                <c:pt idx="1777">
                  <c:v>-5.7212499999999933</c:v>
                </c:pt>
                <c:pt idx="1778">
                  <c:v>-5.722499999999993</c:v>
                </c:pt>
                <c:pt idx="1779">
                  <c:v>-5.7237499999999928</c:v>
                </c:pt>
                <c:pt idx="1780">
                  <c:v>-5.7249999999999925</c:v>
                </c:pt>
                <c:pt idx="1781">
                  <c:v>-5.7262499999999923</c:v>
                </c:pt>
                <c:pt idx="1782">
                  <c:v>-5.727499999999992</c:v>
                </c:pt>
                <c:pt idx="1783">
                  <c:v>-5.7287499999999918</c:v>
                </c:pt>
                <c:pt idx="1784">
                  <c:v>-5.7299999999999915</c:v>
                </c:pt>
                <c:pt idx="1785">
                  <c:v>-5.7312499999999913</c:v>
                </c:pt>
                <c:pt idx="1786">
                  <c:v>-5.732499999999991</c:v>
                </c:pt>
                <c:pt idx="1787">
                  <c:v>-5.7337499999999908</c:v>
                </c:pt>
                <c:pt idx="1788">
                  <c:v>-5.7349999999999905</c:v>
                </c:pt>
                <c:pt idx="1789">
                  <c:v>-5.7362499999999903</c:v>
                </c:pt>
                <c:pt idx="1790">
                  <c:v>-5.7374999999999901</c:v>
                </c:pt>
                <c:pt idx="1791">
                  <c:v>-5.7387499999999898</c:v>
                </c:pt>
                <c:pt idx="1792">
                  <c:v>-5.7399999999999896</c:v>
                </c:pt>
                <c:pt idx="1793">
                  <c:v>-5.7412499999999893</c:v>
                </c:pt>
                <c:pt idx="1794">
                  <c:v>-5.7424999999999891</c:v>
                </c:pt>
                <c:pt idx="1795">
                  <c:v>-5.7437499999999888</c:v>
                </c:pt>
                <c:pt idx="1796">
                  <c:v>-5.7449999999999886</c:v>
                </c:pt>
                <c:pt idx="1797">
                  <c:v>-5.7462499999999883</c:v>
                </c:pt>
                <c:pt idx="1798">
                  <c:v>-5.7474999999999881</c:v>
                </c:pt>
                <c:pt idx="1799">
                  <c:v>-5.7487499999999878</c:v>
                </c:pt>
                <c:pt idx="1800">
                  <c:v>-5.7499999999999876</c:v>
                </c:pt>
                <c:pt idx="1801">
                  <c:v>-5.7512499999999873</c:v>
                </c:pt>
                <c:pt idx="1802">
                  <c:v>-5.7524999999999871</c:v>
                </c:pt>
                <c:pt idx="1803">
                  <c:v>-5.7537499999999868</c:v>
                </c:pt>
                <c:pt idx="1804">
                  <c:v>-5.7549999999999866</c:v>
                </c:pt>
                <c:pt idx="1805">
                  <c:v>-5.7562499999999863</c:v>
                </c:pt>
                <c:pt idx="1806">
                  <c:v>-5.7574999999999861</c:v>
                </c:pt>
                <c:pt idx="1807">
                  <c:v>-5.7587499999999858</c:v>
                </c:pt>
                <c:pt idx="1808">
                  <c:v>-5.7599999999999856</c:v>
                </c:pt>
                <c:pt idx="1809">
                  <c:v>-5.7612499999999853</c:v>
                </c:pt>
                <c:pt idx="1810">
                  <c:v>-5.7624999999999851</c:v>
                </c:pt>
                <c:pt idx="1811">
                  <c:v>-5.7637499999999848</c:v>
                </c:pt>
                <c:pt idx="1812">
                  <c:v>-5.7649999999999846</c:v>
                </c:pt>
                <c:pt idx="1813">
                  <c:v>-5.7662499999999843</c:v>
                </c:pt>
                <c:pt idx="1814">
                  <c:v>-5.7674999999999841</c:v>
                </c:pt>
                <c:pt idx="1815">
                  <c:v>-5.7687499999999838</c:v>
                </c:pt>
                <c:pt idx="1816">
                  <c:v>-5.7699999999999836</c:v>
                </c:pt>
                <c:pt idx="1817">
                  <c:v>-5.7712499999999833</c:v>
                </c:pt>
                <c:pt idx="1818">
                  <c:v>-5.7724999999999831</c:v>
                </c:pt>
                <c:pt idx="1819">
                  <c:v>-5.7737499999999828</c:v>
                </c:pt>
                <c:pt idx="1820">
                  <c:v>-5.7749999999999826</c:v>
                </c:pt>
                <c:pt idx="1821">
                  <c:v>-5.7762499999999823</c:v>
                </c:pt>
                <c:pt idx="1822">
                  <c:v>-5.7774999999999821</c:v>
                </c:pt>
                <c:pt idx="1823">
                  <c:v>-5.7787499999999818</c:v>
                </c:pt>
                <c:pt idx="1824">
                  <c:v>-5.7799999999999816</c:v>
                </c:pt>
                <c:pt idx="1825">
                  <c:v>-5.7812499999999813</c:v>
                </c:pt>
                <c:pt idx="1826">
                  <c:v>-5.7824999999999811</c:v>
                </c:pt>
                <c:pt idx="1827">
                  <c:v>-5.7837499999999809</c:v>
                </c:pt>
                <c:pt idx="1828">
                  <c:v>-5.7849999999999806</c:v>
                </c:pt>
                <c:pt idx="1829">
                  <c:v>-5.7862499999999804</c:v>
                </c:pt>
                <c:pt idx="1830">
                  <c:v>-5.7874999999999801</c:v>
                </c:pt>
                <c:pt idx="1831">
                  <c:v>-5.7887499999999799</c:v>
                </c:pt>
                <c:pt idx="1832">
                  <c:v>-5.7899999999999796</c:v>
                </c:pt>
                <c:pt idx="1833">
                  <c:v>-5.7912499999999794</c:v>
                </c:pt>
                <c:pt idx="1834">
                  <c:v>-5.7924999999999791</c:v>
                </c:pt>
                <c:pt idx="1835">
                  <c:v>-5.7937499999999789</c:v>
                </c:pt>
                <c:pt idx="1836">
                  <c:v>-5.7949999999999786</c:v>
                </c:pt>
                <c:pt idx="1837">
                  <c:v>-5.7962499999999784</c:v>
                </c:pt>
                <c:pt idx="1838">
                  <c:v>-5.7974999999999781</c:v>
                </c:pt>
                <c:pt idx="1839">
                  <c:v>-5.7987499999999779</c:v>
                </c:pt>
                <c:pt idx="1840">
                  <c:v>-5.7999999999999776</c:v>
                </c:pt>
                <c:pt idx="1841">
                  <c:v>-5.8012499999999774</c:v>
                </c:pt>
                <c:pt idx="1842">
                  <c:v>-5.8024999999999771</c:v>
                </c:pt>
                <c:pt idx="1843">
                  <c:v>-5.8037499999999769</c:v>
                </c:pt>
                <c:pt idx="1844">
                  <c:v>-5.8049999999999766</c:v>
                </c:pt>
                <c:pt idx="1845">
                  <c:v>-5.8062499999999764</c:v>
                </c:pt>
                <c:pt idx="1846">
                  <c:v>-5.8074999999999761</c:v>
                </c:pt>
                <c:pt idx="1847">
                  <c:v>-5.8087499999999759</c:v>
                </c:pt>
                <c:pt idx="1848">
                  <c:v>-5.8099999999999756</c:v>
                </c:pt>
                <c:pt idx="1849">
                  <c:v>-5.8112499999999754</c:v>
                </c:pt>
                <c:pt idx="1850">
                  <c:v>-5.8124999999999751</c:v>
                </c:pt>
                <c:pt idx="1851">
                  <c:v>-5.8137499999999749</c:v>
                </c:pt>
                <c:pt idx="1852">
                  <c:v>-5.8149999999999746</c:v>
                </c:pt>
                <c:pt idx="1853">
                  <c:v>-5.8162499999999744</c:v>
                </c:pt>
                <c:pt idx="1854">
                  <c:v>-5.8174999999999741</c:v>
                </c:pt>
                <c:pt idx="1855">
                  <c:v>-5.8187499999999739</c:v>
                </c:pt>
                <c:pt idx="1856">
                  <c:v>-5.8199999999999736</c:v>
                </c:pt>
                <c:pt idx="1857">
                  <c:v>-5.8212499999999734</c:v>
                </c:pt>
                <c:pt idx="1858">
                  <c:v>-5.8224999999999731</c:v>
                </c:pt>
                <c:pt idx="1859">
                  <c:v>-5.8237499999999729</c:v>
                </c:pt>
                <c:pt idx="1860">
                  <c:v>-5.8249999999999726</c:v>
                </c:pt>
                <c:pt idx="1861">
                  <c:v>-5.8262499999999724</c:v>
                </c:pt>
                <c:pt idx="1862">
                  <c:v>-5.8274999999999721</c:v>
                </c:pt>
                <c:pt idx="1863">
                  <c:v>-5.8287499999999719</c:v>
                </c:pt>
                <c:pt idx="1864">
                  <c:v>-5.8299999999999716</c:v>
                </c:pt>
                <c:pt idx="1865">
                  <c:v>-5.8312499999999714</c:v>
                </c:pt>
                <c:pt idx="1866">
                  <c:v>-5.8324999999999712</c:v>
                </c:pt>
                <c:pt idx="1867">
                  <c:v>-5.8337499999999709</c:v>
                </c:pt>
                <c:pt idx="1868">
                  <c:v>-5.8349999999999707</c:v>
                </c:pt>
                <c:pt idx="1869">
                  <c:v>-5.8362499999999704</c:v>
                </c:pt>
                <c:pt idx="1870">
                  <c:v>-5.8374999999999702</c:v>
                </c:pt>
                <c:pt idx="1871">
                  <c:v>-5.8387499999999699</c:v>
                </c:pt>
                <c:pt idx="1872">
                  <c:v>-5.8399999999999697</c:v>
                </c:pt>
                <c:pt idx="1873">
                  <c:v>-5.8412499999999694</c:v>
                </c:pt>
                <c:pt idx="1874">
                  <c:v>-5.8424999999999692</c:v>
                </c:pt>
                <c:pt idx="1875">
                  <c:v>-5.8437499999999689</c:v>
                </c:pt>
                <c:pt idx="1876">
                  <c:v>-5.8449999999999687</c:v>
                </c:pt>
                <c:pt idx="1877">
                  <c:v>-5.8462499999999684</c:v>
                </c:pt>
                <c:pt idx="1878">
                  <c:v>-5.8474999999999682</c:v>
                </c:pt>
                <c:pt idx="1879">
                  <c:v>-5.8487499999999679</c:v>
                </c:pt>
                <c:pt idx="1880">
                  <c:v>-5.8499999999999677</c:v>
                </c:pt>
                <c:pt idx="1881">
                  <c:v>-5.8512499999999674</c:v>
                </c:pt>
                <c:pt idx="1882">
                  <c:v>-5.8524999999999672</c:v>
                </c:pt>
                <c:pt idx="1883">
                  <c:v>-5.8537499999999669</c:v>
                </c:pt>
                <c:pt idx="1884">
                  <c:v>-5.8549999999999667</c:v>
                </c:pt>
                <c:pt idx="1885">
                  <c:v>-5.8562499999999664</c:v>
                </c:pt>
                <c:pt idx="1886">
                  <c:v>-5.8574999999999662</c:v>
                </c:pt>
                <c:pt idx="1887">
                  <c:v>-5.8587499999999659</c:v>
                </c:pt>
                <c:pt idx="1888">
                  <c:v>-5.8599999999999657</c:v>
                </c:pt>
                <c:pt idx="1889">
                  <c:v>-5.8612499999999654</c:v>
                </c:pt>
                <c:pt idx="1890">
                  <c:v>-5.8624999999999652</c:v>
                </c:pt>
                <c:pt idx="1891">
                  <c:v>-5.8637499999999649</c:v>
                </c:pt>
                <c:pt idx="1892">
                  <c:v>-5.8649999999999647</c:v>
                </c:pt>
                <c:pt idx="1893">
                  <c:v>-5.8662499999999644</c:v>
                </c:pt>
                <c:pt idx="1894">
                  <c:v>-5.8674999999999642</c:v>
                </c:pt>
                <c:pt idx="1895">
                  <c:v>-5.8687499999999639</c:v>
                </c:pt>
                <c:pt idx="1896">
                  <c:v>-5.8699999999999637</c:v>
                </c:pt>
                <c:pt idx="1897">
                  <c:v>-5.8712499999999634</c:v>
                </c:pt>
                <c:pt idx="1898">
                  <c:v>-5.8724999999999632</c:v>
                </c:pt>
                <c:pt idx="1899">
                  <c:v>-5.8737499999999629</c:v>
                </c:pt>
                <c:pt idx="1900">
                  <c:v>-5.8749999999999627</c:v>
                </c:pt>
                <c:pt idx="1901">
                  <c:v>-5.8762499999999624</c:v>
                </c:pt>
                <c:pt idx="1902">
                  <c:v>-5.8774999999999622</c:v>
                </c:pt>
                <c:pt idx="1903">
                  <c:v>-5.878749999999962</c:v>
                </c:pt>
                <c:pt idx="1904">
                  <c:v>-5.8799999999999617</c:v>
                </c:pt>
                <c:pt idx="1905">
                  <c:v>-5.8812499999999615</c:v>
                </c:pt>
                <c:pt idx="1906">
                  <c:v>-5.8824999999999612</c:v>
                </c:pt>
                <c:pt idx="1907">
                  <c:v>-5.883749999999961</c:v>
                </c:pt>
                <c:pt idx="1908">
                  <c:v>-5.8849999999999607</c:v>
                </c:pt>
                <c:pt idx="1909">
                  <c:v>-5.8862499999999605</c:v>
                </c:pt>
                <c:pt idx="1910">
                  <c:v>-5.8874999999999602</c:v>
                </c:pt>
                <c:pt idx="1911">
                  <c:v>-5.88874999999996</c:v>
                </c:pt>
                <c:pt idx="1912">
                  <c:v>-5.8899999999999597</c:v>
                </c:pt>
                <c:pt idx="1913">
                  <c:v>-5.8912499999999595</c:v>
                </c:pt>
                <c:pt idx="1914">
                  <c:v>-5.8924999999999592</c:v>
                </c:pt>
                <c:pt idx="1915">
                  <c:v>-5.893749999999959</c:v>
                </c:pt>
                <c:pt idx="1916">
                  <c:v>-5.8949999999999587</c:v>
                </c:pt>
                <c:pt idx="1917">
                  <c:v>-5.8962499999999585</c:v>
                </c:pt>
                <c:pt idx="1918">
                  <c:v>-5.8974999999999582</c:v>
                </c:pt>
                <c:pt idx="1919">
                  <c:v>-5.898749999999958</c:v>
                </c:pt>
                <c:pt idx="1920">
                  <c:v>-5.8999999999999577</c:v>
                </c:pt>
                <c:pt idx="1921">
                  <c:v>-5.9012499999999575</c:v>
                </c:pt>
                <c:pt idx="1922">
                  <c:v>-5.9024999999999572</c:v>
                </c:pt>
                <c:pt idx="1923">
                  <c:v>-5.903749999999957</c:v>
                </c:pt>
                <c:pt idx="1924">
                  <c:v>-5.9049999999999567</c:v>
                </c:pt>
                <c:pt idx="1925">
                  <c:v>-5.9062499999999565</c:v>
                </c:pt>
                <c:pt idx="1926">
                  <c:v>-5.9074999999999562</c:v>
                </c:pt>
                <c:pt idx="1927">
                  <c:v>-5.908749999999956</c:v>
                </c:pt>
                <c:pt idx="1928">
                  <c:v>-5.9099999999999557</c:v>
                </c:pt>
                <c:pt idx="1929">
                  <c:v>-5.9112499999999555</c:v>
                </c:pt>
                <c:pt idx="1930">
                  <c:v>-5.9124999999999552</c:v>
                </c:pt>
                <c:pt idx="1931">
                  <c:v>-5.913749999999955</c:v>
                </c:pt>
                <c:pt idx="1932">
                  <c:v>-5.9149999999999547</c:v>
                </c:pt>
                <c:pt idx="1933">
                  <c:v>-5.9162499999999545</c:v>
                </c:pt>
                <c:pt idx="1934">
                  <c:v>-5.9174999999999542</c:v>
                </c:pt>
                <c:pt idx="1935">
                  <c:v>-5.918749999999954</c:v>
                </c:pt>
                <c:pt idx="1936">
                  <c:v>-5.9199999999999537</c:v>
                </c:pt>
                <c:pt idx="1937">
                  <c:v>-5.9212499999999535</c:v>
                </c:pt>
                <c:pt idx="1938">
                  <c:v>-5.9224999999999532</c:v>
                </c:pt>
                <c:pt idx="1939">
                  <c:v>-5.923749999999953</c:v>
                </c:pt>
                <c:pt idx="1940">
                  <c:v>-5.9249999999999527</c:v>
                </c:pt>
                <c:pt idx="1941">
                  <c:v>-5.9262499999999525</c:v>
                </c:pt>
                <c:pt idx="1942">
                  <c:v>-5.9274999999999523</c:v>
                </c:pt>
                <c:pt idx="1943">
                  <c:v>-5.928749999999952</c:v>
                </c:pt>
                <c:pt idx="1944">
                  <c:v>-5.9299999999999518</c:v>
                </c:pt>
                <c:pt idx="1945">
                  <c:v>-5.9312499999999515</c:v>
                </c:pt>
                <c:pt idx="1946">
                  <c:v>-5.9324999999999513</c:v>
                </c:pt>
                <c:pt idx="1947">
                  <c:v>-5.933749999999951</c:v>
                </c:pt>
                <c:pt idx="1948">
                  <c:v>-5.9349999999999508</c:v>
                </c:pt>
                <c:pt idx="1949">
                  <c:v>-5.9362499999999505</c:v>
                </c:pt>
                <c:pt idx="1950">
                  <c:v>-5.9374999999999503</c:v>
                </c:pt>
                <c:pt idx="1951">
                  <c:v>-5.93874999999995</c:v>
                </c:pt>
                <c:pt idx="1952">
                  <c:v>-5.9399999999999498</c:v>
                </c:pt>
                <c:pt idx="1953">
                  <c:v>-5.9412499999999495</c:v>
                </c:pt>
                <c:pt idx="1954">
                  <c:v>-5.9424999999999493</c:v>
                </c:pt>
                <c:pt idx="1955">
                  <c:v>-5.943749999999949</c:v>
                </c:pt>
                <c:pt idx="1956">
                  <c:v>-5.9449999999999488</c:v>
                </c:pt>
                <c:pt idx="1957">
                  <c:v>-5.9462499999999485</c:v>
                </c:pt>
                <c:pt idx="1958">
                  <c:v>-5.9474999999999483</c:v>
                </c:pt>
                <c:pt idx="1959">
                  <c:v>-5.948749999999948</c:v>
                </c:pt>
                <c:pt idx="1960">
                  <c:v>-5.9499999999999478</c:v>
                </c:pt>
                <c:pt idx="1961">
                  <c:v>-5.9512499999999475</c:v>
                </c:pt>
                <c:pt idx="1962">
                  <c:v>-5.9524999999999473</c:v>
                </c:pt>
                <c:pt idx="1963">
                  <c:v>-5.953749999999947</c:v>
                </c:pt>
                <c:pt idx="1964">
                  <c:v>-5.9549999999999468</c:v>
                </c:pt>
                <c:pt idx="1965">
                  <c:v>-5.9562499999999465</c:v>
                </c:pt>
                <c:pt idx="1966">
                  <c:v>-5.9574999999999463</c:v>
                </c:pt>
                <c:pt idx="1967">
                  <c:v>-5.958749999999946</c:v>
                </c:pt>
                <c:pt idx="1968">
                  <c:v>-5.9599999999999458</c:v>
                </c:pt>
                <c:pt idx="1969">
                  <c:v>-5.9612499999999455</c:v>
                </c:pt>
                <c:pt idx="1970">
                  <c:v>-5.9624999999999453</c:v>
                </c:pt>
                <c:pt idx="1971">
                  <c:v>-5.963749999999945</c:v>
                </c:pt>
                <c:pt idx="1972">
                  <c:v>-5.9649999999999448</c:v>
                </c:pt>
                <c:pt idx="1973">
                  <c:v>-5.9662499999999445</c:v>
                </c:pt>
                <c:pt idx="1974">
                  <c:v>-5.9674999999999443</c:v>
                </c:pt>
                <c:pt idx="1975">
                  <c:v>-5.968749999999944</c:v>
                </c:pt>
                <c:pt idx="1976">
                  <c:v>-5.9699999999999438</c:v>
                </c:pt>
                <c:pt idx="1977">
                  <c:v>-5.9712499999999435</c:v>
                </c:pt>
                <c:pt idx="1978">
                  <c:v>-5.9724999999999433</c:v>
                </c:pt>
                <c:pt idx="1979">
                  <c:v>-5.973749999999943</c:v>
                </c:pt>
                <c:pt idx="1980">
                  <c:v>-5.9749999999999428</c:v>
                </c:pt>
                <c:pt idx="1981">
                  <c:v>-5.9762499999999426</c:v>
                </c:pt>
                <c:pt idx="1982">
                  <c:v>-5.9774999999999423</c:v>
                </c:pt>
                <c:pt idx="1983">
                  <c:v>-5.9787499999999421</c:v>
                </c:pt>
                <c:pt idx="1984">
                  <c:v>-5.9799999999999418</c:v>
                </c:pt>
                <c:pt idx="1985">
                  <c:v>-5.9812499999999416</c:v>
                </c:pt>
                <c:pt idx="1986">
                  <c:v>-5.9824999999999413</c:v>
                </c:pt>
                <c:pt idx="1987">
                  <c:v>-5.9837499999999411</c:v>
                </c:pt>
                <c:pt idx="1988">
                  <c:v>-5.9849999999999408</c:v>
                </c:pt>
                <c:pt idx="1989">
                  <c:v>-5.9862499999999406</c:v>
                </c:pt>
                <c:pt idx="1990">
                  <c:v>-5.9874999999999403</c:v>
                </c:pt>
                <c:pt idx="1991">
                  <c:v>-5.9887499999999401</c:v>
                </c:pt>
                <c:pt idx="1992">
                  <c:v>-5.9899999999999398</c:v>
                </c:pt>
                <c:pt idx="1993">
                  <c:v>-5.9912499999999396</c:v>
                </c:pt>
                <c:pt idx="1994">
                  <c:v>-5.9924999999999393</c:v>
                </c:pt>
                <c:pt idx="1995">
                  <c:v>-5.9937499999999391</c:v>
                </c:pt>
                <c:pt idx="1996">
                  <c:v>-5.9949999999999388</c:v>
                </c:pt>
                <c:pt idx="1997">
                  <c:v>-5.9962499999999386</c:v>
                </c:pt>
                <c:pt idx="1998">
                  <c:v>-5.9974999999999383</c:v>
                </c:pt>
                <c:pt idx="1999">
                  <c:v>-5.9987499999999381</c:v>
                </c:pt>
                <c:pt idx="2000" formatCode="0.000000">
                  <c:v>-6</c:v>
                </c:pt>
                <c:pt idx="2001" formatCode="0.000000">
                  <c:v>-6.00075</c:v>
                </c:pt>
                <c:pt idx="2002" formatCode="0.000000">
                  <c:v>-6.0015000000000001</c:v>
                </c:pt>
                <c:pt idx="2003" formatCode="0.000000">
                  <c:v>-6.0022500000000001</c:v>
                </c:pt>
                <c:pt idx="2004" formatCode="0.000000">
                  <c:v>-6.0030000000000001</c:v>
                </c:pt>
                <c:pt idx="2005" formatCode="0.000000">
                  <c:v>-6.0037500000000001</c:v>
                </c:pt>
                <c:pt idx="2006" formatCode="0.000000">
                  <c:v>-6.0045000000000002</c:v>
                </c:pt>
                <c:pt idx="2007" formatCode="0.000000">
                  <c:v>-6.0052500000000002</c:v>
                </c:pt>
                <c:pt idx="2008" formatCode="0.000000">
                  <c:v>-6.0060000000000002</c:v>
                </c:pt>
                <c:pt idx="2009" formatCode="0.000000">
                  <c:v>-6.0067500000000003</c:v>
                </c:pt>
                <c:pt idx="2010" formatCode="0.000000">
                  <c:v>-6.0075000000000003</c:v>
                </c:pt>
                <c:pt idx="2011" formatCode="0.000000">
                  <c:v>-6.0082500000000003</c:v>
                </c:pt>
                <c:pt idx="2012" formatCode="0.000000">
                  <c:v>-6.0090000000000003</c:v>
                </c:pt>
                <c:pt idx="2013" formatCode="0.000000">
                  <c:v>-6.0097500000000004</c:v>
                </c:pt>
                <c:pt idx="2014" formatCode="0.000000">
                  <c:v>-6.0105000000000004</c:v>
                </c:pt>
                <c:pt idx="2015" formatCode="0.000000">
                  <c:v>-6.0112500000000004</c:v>
                </c:pt>
                <c:pt idx="2016" formatCode="0.000000">
                  <c:v>-6.0120000000000005</c:v>
                </c:pt>
                <c:pt idx="2017" formatCode="0.000000">
                  <c:v>-6.0127500000000005</c:v>
                </c:pt>
                <c:pt idx="2018" formatCode="0.000000">
                  <c:v>-6.0135000000000005</c:v>
                </c:pt>
                <c:pt idx="2019" formatCode="0.000000">
                  <c:v>-6.0142500000000005</c:v>
                </c:pt>
                <c:pt idx="2020" formatCode="0.000000">
                  <c:v>-6.0150000000000006</c:v>
                </c:pt>
                <c:pt idx="2021" formatCode="0.000000">
                  <c:v>-6.0157500000000006</c:v>
                </c:pt>
                <c:pt idx="2022" formatCode="0.000000">
                  <c:v>-6.0165000000000006</c:v>
                </c:pt>
                <c:pt idx="2023" formatCode="0.000000">
                  <c:v>-6.0172500000000007</c:v>
                </c:pt>
                <c:pt idx="2024" formatCode="0.000000">
                  <c:v>-6.0180000000000007</c:v>
                </c:pt>
                <c:pt idx="2025" formatCode="0.000000">
                  <c:v>-6.0187500000000007</c:v>
                </c:pt>
                <c:pt idx="2026" formatCode="0.000000">
                  <c:v>-6.0195000000000007</c:v>
                </c:pt>
                <c:pt idx="2027" formatCode="0.000000">
                  <c:v>-6.0202500000000008</c:v>
                </c:pt>
                <c:pt idx="2028" formatCode="0.000000">
                  <c:v>-6.0210000000000008</c:v>
                </c:pt>
                <c:pt idx="2029" formatCode="0.000000">
                  <c:v>-6.0217500000000008</c:v>
                </c:pt>
                <c:pt idx="2030" formatCode="0.000000">
                  <c:v>-6.0225000000000009</c:v>
                </c:pt>
                <c:pt idx="2031" formatCode="0.000000">
                  <c:v>-6.0232500000000009</c:v>
                </c:pt>
                <c:pt idx="2032" formatCode="0.000000">
                  <c:v>-6.0240000000000009</c:v>
                </c:pt>
                <c:pt idx="2033" formatCode="0.000000">
                  <c:v>-6.0247500000000009</c:v>
                </c:pt>
                <c:pt idx="2034" formatCode="0.000000">
                  <c:v>-6.025500000000001</c:v>
                </c:pt>
                <c:pt idx="2035" formatCode="0.000000">
                  <c:v>-6.026250000000001</c:v>
                </c:pt>
                <c:pt idx="2036" formatCode="0.000000">
                  <c:v>-6.027000000000001</c:v>
                </c:pt>
                <c:pt idx="2037" formatCode="0.000000">
                  <c:v>-6.0277500000000011</c:v>
                </c:pt>
                <c:pt idx="2038" formatCode="0.000000">
                  <c:v>-6.0285000000000011</c:v>
                </c:pt>
                <c:pt idx="2039" formatCode="0.000000">
                  <c:v>-6.0292500000000011</c:v>
                </c:pt>
                <c:pt idx="2040" formatCode="0.000000">
                  <c:v>-6.0300000000000011</c:v>
                </c:pt>
                <c:pt idx="2041" formatCode="0.000000">
                  <c:v>-6.0307500000000012</c:v>
                </c:pt>
                <c:pt idx="2042" formatCode="0.000000">
                  <c:v>-6.0315000000000012</c:v>
                </c:pt>
                <c:pt idx="2043" formatCode="0.000000">
                  <c:v>-6.0322500000000012</c:v>
                </c:pt>
                <c:pt idx="2044" formatCode="0.000000">
                  <c:v>-6.0330000000000013</c:v>
                </c:pt>
                <c:pt idx="2045" formatCode="0.000000">
                  <c:v>-6.0337500000000013</c:v>
                </c:pt>
                <c:pt idx="2046" formatCode="0.000000">
                  <c:v>-6.0345000000000013</c:v>
                </c:pt>
                <c:pt idx="2047" formatCode="0.000000">
                  <c:v>-6.0352500000000013</c:v>
                </c:pt>
                <c:pt idx="2048" formatCode="0.000000">
                  <c:v>-6.0360000000000014</c:v>
                </c:pt>
                <c:pt idx="2049" formatCode="0.000000">
                  <c:v>-6.0367500000000014</c:v>
                </c:pt>
                <c:pt idx="2050" formatCode="0.000000">
                  <c:v>-6.0375000000000014</c:v>
                </c:pt>
                <c:pt idx="2051" formatCode="0.000000">
                  <c:v>-6.0382500000000014</c:v>
                </c:pt>
                <c:pt idx="2052" formatCode="0.000000">
                  <c:v>-6.0390000000000015</c:v>
                </c:pt>
                <c:pt idx="2053" formatCode="0.000000">
                  <c:v>-6.0397500000000015</c:v>
                </c:pt>
                <c:pt idx="2054" formatCode="0.000000">
                  <c:v>-6.0405000000000015</c:v>
                </c:pt>
                <c:pt idx="2055" formatCode="0.000000">
                  <c:v>-6.0412500000000016</c:v>
                </c:pt>
                <c:pt idx="2056" formatCode="0.000000">
                  <c:v>-6.0420000000000016</c:v>
                </c:pt>
                <c:pt idx="2057" formatCode="0.000000">
                  <c:v>-6.0427500000000016</c:v>
                </c:pt>
                <c:pt idx="2058" formatCode="0.000000">
                  <c:v>-6.0435000000000016</c:v>
                </c:pt>
                <c:pt idx="2059" formatCode="0.000000">
                  <c:v>-6.0442500000000017</c:v>
                </c:pt>
                <c:pt idx="2060" formatCode="0.000000">
                  <c:v>-6.0450000000000017</c:v>
                </c:pt>
                <c:pt idx="2061" formatCode="0.000000">
                  <c:v>-6.0457500000000017</c:v>
                </c:pt>
                <c:pt idx="2062" formatCode="0.000000">
                  <c:v>-6.0465000000000018</c:v>
                </c:pt>
                <c:pt idx="2063" formatCode="0.000000">
                  <c:v>-6.0472500000000018</c:v>
                </c:pt>
                <c:pt idx="2064" formatCode="0.000000">
                  <c:v>-6.0480000000000018</c:v>
                </c:pt>
                <c:pt idx="2065" formatCode="0.000000">
                  <c:v>-6.0487500000000018</c:v>
                </c:pt>
                <c:pt idx="2066" formatCode="0.000000">
                  <c:v>-6.0495000000000019</c:v>
                </c:pt>
                <c:pt idx="2067" formatCode="0.000000">
                  <c:v>-6.0502500000000019</c:v>
                </c:pt>
                <c:pt idx="2068" formatCode="0.000000">
                  <c:v>-6.0510000000000019</c:v>
                </c:pt>
                <c:pt idx="2069" formatCode="0.000000">
                  <c:v>-6.051750000000002</c:v>
                </c:pt>
                <c:pt idx="2070" formatCode="0.000000">
                  <c:v>-6.052500000000002</c:v>
                </c:pt>
                <c:pt idx="2071" formatCode="0.000000">
                  <c:v>-6.053250000000002</c:v>
                </c:pt>
                <c:pt idx="2072" formatCode="0.000000">
                  <c:v>-6.054000000000002</c:v>
                </c:pt>
                <c:pt idx="2073" formatCode="0.000000">
                  <c:v>-6.0547500000000021</c:v>
                </c:pt>
                <c:pt idx="2074" formatCode="0.000000">
                  <c:v>-6.0555000000000021</c:v>
                </c:pt>
                <c:pt idx="2075" formatCode="0.000000">
                  <c:v>-6.0562500000000021</c:v>
                </c:pt>
                <c:pt idx="2076" formatCode="0.000000">
                  <c:v>-6.0570000000000022</c:v>
                </c:pt>
                <c:pt idx="2077" formatCode="0.000000">
                  <c:v>-6.0577500000000022</c:v>
                </c:pt>
                <c:pt idx="2078" formatCode="0.000000">
                  <c:v>-6.0585000000000022</c:v>
                </c:pt>
                <c:pt idx="2079" formatCode="0.000000">
                  <c:v>-6.0592500000000022</c:v>
                </c:pt>
                <c:pt idx="2080" formatCode="0.000000">
                  <c:v>-6.0600000000000023</c:v>
                </c:pt>
                <c:pt idx="2081" formatCode="0.000000">
                  <c:v>-6.0607500000000023</c:v>
                </c:pt>
                <c:pt idx="2082" formatCode="0.000000">
                  <c:v>-6.0615000000000023</c:v>
                </c:pt>
                <c:pt idx="2083" formatCode="0.000000">
                  <c:v>-6.0622500000000024</c:v>
                </c:pt>
                <c:pt idx="2084" formatCode="0.000000">
                  <c:v>-6.0630000000000024</c:v>
                </c:pt>
                <c:pt idx="2085" formatCode="0.000000">
                  <c:v>-6.0637500000000024</c:v>
                </c:pt>
                <c:pt idx="2086" formatCode="0.000000">
                  <c:v>-6.0645000000000024</c:v>
                </c:pt>
                <c:pt idx="2087" formatCode="0.000000">
                  <c:v>-6.0652500000000025</c:v>
                </c:pt>
                <c:pt idx="2088" formatCode="0.000000">
                  <c:v>-6.0660000000000025</c:v>
                </c:pt>
                <c:pt idx="2089" formatCode="0.000000">
                  <c:v>-6.0667500000000025</c:v>
                </c:pt>
                <c:pt idx="2090" formatCode="0.000000">
                  <c:v>-6.0675000000000026</c:v>
                </c:pt>
                <c:pt idx="2091" formatCode="0.000000">
                  <c:v>-6.0682500000000026</c:v>
                </c:pt>
                <c:pt idx="2092" formatCode="0.000000">
                  <c:v>-6.0690000000000026</c:v>
                </c:pt>
                <c:pt idx="2093" formatCode="0.000000">
                  <c:v>-6.0697500000000026</c:v>
                </c:pt>
                <c:pt idx="2094" formatCode="0.000000">
                  <c:v>-6.0705000000000027</c:v>
                </c:pt>
                <c:pt idx="2095" formatCode="0.000000">
                  <c:v>-6.0712500000000027</c:v>
                </c:pt>
                <c:pt idx="2096" formatCode="0.000000">
                  <c:v>-6.0720000000000027</c:v>
                </c:pt>
                <c:pt idx="2097" formatCode="0.000000">
                  <c:v>-6.0727500000000028</c:v>
                </c:pt>
                <c:pt idx="2098" formatCode="0.000000">
                  <c:v>-6.0735000000000028</c:v>
                </c:pt>
                <c:pt idx="2099" formatCode="0.000000">
                  <c:v>-6.0742500000000028</c:v>
                </c:pt>
                <c:pt idx="2100" formatCode="0.000000">
                  <c:v>-6.0750000000000028</c:v>
                </c:pt>
                <c:pt idx="2101" formatCode="0.000000">
                  <c:v>-6.0757500000000029</c:v>
                </c:pt>
                <c:pt idx="2102" formatCode="0.000000">
                  <c:v>-6.0765000000000029</c:v>
                </c:pt>
                <c:pt idx="2103" formatCode="0.000000">
                  <c:v>-6.0772500000000029</c:v>
                </c:pt>
                <c:pt idx="2104" formatCode="0.000000">
                  <c:v>-6.078000000000003</c:v>
                </c:pt>
                <c:pt idx="2105" formatCode="0.000000">
                  <c:v>-6.078750000000003</c:v>
                </c:pt>
                <c:pt idx="2106" formatCode="0.000000">
                  <c:v>-6.079500000000003</c:v>
                </c:pt>
                <c:pt idx="2107" formatCode="0.000000">
                  <c:v>-6.080250000000003</c:v>
                </c:pt>
                <c:pt idx="2108" formatCode="0.000000">
                  <c:v>-6.0810000000000031</c:v>
                </c:pt>
                <c:pt idx="2109" formatCode="0.000000">
                  <c:v>-6.0817500000000031</c:v>
                </c:pt>
                <c:pt idx="2110" formatCode="0.000000">
                  <c:v>-6.0825000000000031</c:v>
                </c:pt>
                <c:pt idx="2111" formatCode="0.000000">
                  <c:v>-6.0832500000000032</c:v>
                </c:pt>
                <c:pt idx="2112" formatCode="0.000000">
                  <c:v>-6.0840000000000032</c:v>
                </c:pt>
                <c:pt idx="2113" formatCode="0.000000">
                  <c:v>-6.0847500000000032</c:v>
                </c:pt>
                <c:pt idx="2114" formatCode="0.000000">
                  <c:v>-6.0855000000000032</c:v>
                </c:pt>
                <c:pt idx="2115" formatCode="0.000000">
                  <c:v>-6.0862500000000033</c:v>
                </c:pt>
                <c:pt idx="2116" formatCode="0.000000">
                  <c:v>-6.0870000000000033</c:v>
                </c:pt>
                <c:pt idx="2117" formatCode="0.000000">
                  <c:v>-6.0877500000000033</c:v>
                </c:pt>
                <c:pt idx="2118" formatCode="0.000000">
                  <c:v>-6.0885000000000034</c:v>
                </c:pt>
                <c:pt idx="2119" formatCode="0.000000">
                  <c:v>-6.0892500000000034</c:v>
                </c:pt>
                <c:pt idx="2120" formatCode="0.000000">
                  <c:v>-6.0900000000000034</c:v>
                </c:pt>
                <c:pt idx="2121" formatCode="0.000000">
                  <c:v>-6.0907500000000034</c:v>
                </c:pt>
                <c:pt idx="2122" formatCode="0.000000">
                  <c:v>-6.0915000000000035</c:v>
                </c:pt>
                <c:pt idx="2123" formatCode="0.000000">
                  <c:v>-6.0922500000000035</c:v>
                </c:pt>
                <c:pt idx="2124" formatCode="0.000000">
                  <c:v>-6.0930000000000035</c:v>
                </c:pt>
                <c:pt idx="2125" formatCode="0.000000">
                  <c:v>-6.0937500000000036</c:v>
                </c:pt>
                <c:pt idx="2126" formatCode="0.000000">
                  <c:v>-6.0945000000000036</c:v>
                </c:pt>
                <c:pt idx="2127" formatCode="0.000000">
                  <c:v>-6.0952500000000036</c:v>
                </c:pt>
                <c:pt idx="2128" formatCode="0.000000">
                  <c:v>-6.0960000000000036</c:v>
                </c:pt>
                <c:pt idx="2129" formatCode="0.000000">
                  <c:v>-6.0967500000000037</c:v>
                </c:pt>
                <c:pt idx="2130" formatCode="0.000000">
                  <c:v>-6.0975000000000037</c:v>
                </c:pt>
                <c:pt idx="2131" formatCode="0.000000">
                  <c:v>-6.0982500000000037</c:v>
                </c:pt>
                <c:pt idx="2132" formatCode="0.000000">
                  <c:v>-6.0990000000000038</c:v>
                </c:pt>
                <c:pt idx="2133" formatCode="0.000000">
                  <c:v>-6.0997500000000038</c:v>
                </c:pt>
                <c:pt idx="2134" formatCode="0.000000">
                  <c:v>-6.1005000000000038</c:v>
                </c:pt>
                <c:pt idx="2135" formatCode="0.000000">
                  <c:v>-6.1012500000000038</c:v>
                </c:pt>
                <c:pt idx="2136" formatCode="0.000000">
                  <c:v>-6.1020000000000039</c:v>
                </c:pt>
                <c:pt idx="2137" formatCode="0.000000">
                  <c:v>-6.1027500000000039</c:v>
                </c:pt>
                <c:pt idx="2138" formatCode="0.000000">
                  <c:v>-6.1035000000000039</c:v>
                </c:pt>
                <c:pt idx="2139" formatCode="0.000000">
                  <c:v>-6.104250000000004</c:v>
                </c:pt>
                <c:pt idx="2140" formatCode="0.000000">
                  <c:v>-6.105000000000004</c:v>
                </c:pt>
                <c:pt idx="2141" formatCode="0.000000">
                  <c:v>-6.105750000000004</c:v>
                </c:pt>
                <c:pt idx="2142" formatCode="0.000000">
                  <c:v>-6.106500000000004</c:v>
                </c:pt>
                <c:pt idx="2143" formatCode="0.000000">
                  <c:v>-6.1072500000000041</c:v>
                </c:pt>
                <c:pt idx="2144" formatCode="0.000000">
                  <c:v>-6.1080000000000041</c:v>
                </c:pt>
                <c:pt idx="2145" formatCode="0.000000">
                  <c:v>-6.1087500000000041</c:v>
                </c:pt>
                <c:pt idx="2146" formatCode="0.000000">
                  <c:v>-6.1095000000000041</c:v>
                </c:pt>
                <c:pt idx="2147" formatCode="0.000000">
                  <c:v>-6.1102500000000042</c:v>
                </c:pt>
                <c:pt idx="2148" formatCode="0.000000">
                  <c:v>-6.1110000000000042</c:v>
                </c:pt>
                <c:pt idx="2149" formatCode="0.000000">
                  <c:v>-6.1117500000000042</c:v>
                </c:pt>
                <c:pt idx="2150" formatCode="0.000000">
                  <c:v>-6.1125000000000043</c:v>
                </c:pt>
                <c:pt idx="2151" formatCode="0.000000">
                  <c:v>-6.1132500000000043</c:v>
                </c:pt>
                <c:pt idx="2152" formatCode="0.000000">
                  <c:v>-6.1140000000000043</c:v>
                </c:pt>
                <c:pt idx="2153" formatCode="0.000000">
                  <c:v>-6.1147500000000043</c:v>
                </c:pt>
                <c:pt idx="2154" formatCode="0.000000">
                  <c:v>-6.1155000000000044</c:v>
                </c:pt>
                <c:pt idx="2155" formatCode="0.000000">
                  <c:v>-6.1162500000000044</c:v>
                </c:pt>
                <c:pt idx="2156" formatCode="0.000000">
                  <c:v>-6.1170000000000044</c:v>
                </c:pt>
                <c:pt idx="2157" formatCode="0.000000">
                  <c:v>-6.1177500000000045</c:v>
                </c:pt>
                <c:pt idx="2158" formatCode="0.000000">
                  <c:v>-6.1185000000000045</c:v>
                </c:pt>
                <c:pt idx="2159" formatCode="0.000000">
                  <c:v>-6.1192500000000045</c:v>
                </c:pt>
                <c:pt idx="2160" formatCode="0.000000">
                  <c:v>-6.1200000000000045</c:v>
                </c:pt>
                <c:pt idx="2161" formatCode="0.000000">
                  <c:v>-6.1207500000000046</c:v>
                </c:pt>
                <c:pt idx="2162" formatCode="0.000000">
                  <c:v>-6.1215000000000046</c:v>
                </c:pt>
                <c:pt idx="2163" formatCode="0.000000">
                  <c:v>-6.1222500000000046</c:v>
                </c:pt>
                <c:pt idx="2164" formatCode="0.000000">
                  <c:v>-6.1230000000000047</c:v>
                </c:pt>
                <c:pt idx="2165" formatCode="0.000000">
                  <c:v>-6.1237500000000047</c:v>
                </c:pt>
                <c:pt idx="2166" formatCode="0.000000">
                  <c:v>-6.1245000000000047</c:v>
                </c:pt>
                <c:pt idx="2167" formatCode="0.000000">
                  <c:v>-6.1252500000000047</c:v>
                </c:pt>
                <c:pt idx="2168" formatCode="0.000000">
                  <c:v>-6.1260000000000048</c:v>
                </c:pt>
                <c:pt idx="2169" formatCode="0.000000">
                  <c:v>-6.1267500000000048</c:v>
                </c:pt>
                <c:pt idx="2170" formatCode="0.000000">
                  <c:v>-6.1275000000000048</c:v>
                </c:pt>
                <c:pt idx="2171" formatCode="0.000000">
                  <c:v>-6.1282500000000049</c:v>
                </c:pt>
                <c:pt idx="2172" formatCode="0.000000">
                  <c:v>-6.1290000000000049</c:v>
                </c:pt>
                <c:pt idx="2173" formatCode="0.000000">
                  <c:v>-6.1297500000000049</c:v>
                </c:pt>
                <c:pt idx="2174" formatCode="0.000000">
                  <c:v>-6.1305000000000049</c:v>
                </c:pt>
                <c:pt idx="2175" formatCode="0.000000">
                  <c:v>-6.131250000000005</c:v>
                </c:pt>
                <c:pt idx="2176" formatCode="0.000000">
                  <c:v>-6.132000000000005</c:v>
                </c:pt>
                <c:pt idx="2177" formatCode="0.000000">
                  <c:v>-6.132750000000005</c:v>
                </c:pt>
                <c:pt idx="2178" formatCode="0.000000">
                  <c:v>-6.1335000000000051</c:v>
                </c:pt>
                <c:pt idx="2179" formatCode="0.000000">
                  <c:v>-6.1342500000000051</c:v>
                </c:pt>
                <c:pt idx="2180" formatCode="0.000000">
                  <c:v>-6.1350000000000051</c:v>
                </c:pt>
                <c:pt idx="2181" formatCode="0.000000">
                  <c:v>-6.1357500000000051</c:v>
                </c:pt>
                <c:pt idx="2182" formatCode="0.000000">
                  <c:v>-6.1365000000000052</c:v>
                </c:pt>
                <c:pt idx="2183" formatCode="0.000000">
                  <c:v>-6.1372500000000052</c:v>
                </c:pt>
                <c:pt idx="2184" formatCode="0.000000">
                  <c:v>-6.1380000000000052</c:v>
                </c:pt>
                <c:pt idx="2185" formatCode="0.000000">
                  <c:v>-6.1387500000000053</c:v>
                </c:pt>
                <c:pt idx="2186" formatCode="0.000000">
                  <c:v>-6.1395000000000053</c:v>
                </c:pt>
                <c:pt idx="2187" formatCode="0.000000">
                  <c:v>-6.1402500000000053</c:v>
                </c:pt>
                <c:pt idx="2188" formatCode="0.000000">
                  <c:v>-6.1410000000000053</c:v>
                </c:pt>
                <c:pt idx="2189" formatCode="0.000000">
                  <c:v>-6.1417500000000054</c:v>
                </c:pt>
                <c:pt idx="2190" formatCode="0.000000">
                  <c:v>-6.1425000000000054</c:v>
                </c:pt>
                <c:pt idx="2191" formatCode="0.000000">
                  <c:v>-6.1432500000000054</c:v>
                </c:pt>
                <c:pt idx="2192" formatCode="0.000000">
                  <c:v>-6.1440000000000055</c:v>
                </c:pt>
                <c:pt idx="2193" formatCode="0.000000">
                  <c:v>-6.1447500000000055</c:v>
                </c:pt>
                <c:pt idx="2194" formatCode="0.000000">
                  <c:v>-6.1455000000000055</c:v>
                </c:pt>
                <c:pt idx="2195" formatCode="0.000000">
                  <c:v>-6.1462500000000055</c:v>
                </c:pt>
                <c:pt idx="2196" formatCode="0.000000">
                  <c:v>-6.1470000000000056</c:v>
                </c:pt>
                <c:pt idx="2197" formatCode="0.000000">
                  <c:v>-6.1477500000000056</c:v>
                </c:pt>
                <c:pt idx="2198" formatCode="0.000000">
                  <c:v>-6.1485000000000056</c:v>
                </c:pt>
                <c:pt idx="2199" formatCode="0.000000">
                  <c:v>-6.1492500000000057</c:v>
                </c:pt>
                <c:pt idx="2200" formatCode="0.000000">
                  <c:v>-6.1500000000000057</c:v>
                </c:pt>
                <c:pt idx="2201" formatCode="0.000000">
                  <c:v>-6.1507500000000057</c:v>
                </c:pt>
                <c:pt idx="2202" formatCode="0.000000">
                  <c:v>-6.1515000000000057</c:v>
                </c:pt>
                <c:pt idx="2203" formatCode="0.000000">
                  <c:v>-6.1522500000000058</c:v>
                </c:pt>
                <c:pt idx="2204" formatCode="0.000000">
                  <c:v>-6.1530000000000058</c:v>
                </c:pt>
                <c:pt idx="2205" formatCode="0.000000">
                  <c:v>-6.1537500000000058</c:v>
                </c:pt>
                <c:pt idx="2206" formatCode="0.000000">
                  <c:v>-6.1545000000000059</c:v>
                </c:pt>
                <c:pt idx="2207" formatCode="0.000000">
                  <c:v>-6.1552500000000059</c:v>
                </c:pt>
                <c:pt idx="2208" formatCode="0.000000">
                  <c:v>-6.1560000000000059</c:v>
                </c:pt>
                <c:pt idx="2209" formatCode="0.000000">
                  <c:v>-6.1567500000000059</c:v>
                </c:pt>
                <c:pt idx="2210" formatCode="0.000000">
                  <c:v>-6.157500000000006</c:v>
                </c:pt>
                <c:pt idx="2211" formatCode="0.000000">
                  <c:v>-6.158250000000006</c:v>
                </c:pt>
                <c:pt idx="2212" formatCode="0.000000">
                  <c:v>-6.159000000000006</c:v>
                </c:pt>
                <c:pt idx="2213" formatCode="0.000000">
                  <c:v>-6.1597500000000061</c:v>
                </c:pt>
                <c:pt idx="2214" formatCode="0.000000">
                  <c:v>-6.1605000000000061</c:v>
                </c:pt>
                <c:pt idx="2215" formatCode="0.000000">
                  <c:v>-6.1612500000000061</c:v>
                </c:pt>
                <c:pt idx="2216" formatCode="0.000000">
                  <c:v>-6.1620000000000061</c:v>
                </c:pt>
                <c:pt idx="2217" formatCode="0.000000">
                  <c:v>-6.1627500000000062</c:v>
                </c:pt>
                <c:pt idx="2218" formatCode="0.000000">
                  <c:v>-6.1635000000000062</c:v>
                </c:pt>
                <c:pt idx="2219" formatCode="0.000000">
                  <c:v>-6.1642500000000062</c:v>
                </c:pt>
                <c:pt idx="2220" formatCode="0.000000">
                  <c:v>-6.1650000000000063</c:v>
                </c:pt>
                <c:pt idx="2221" formatCode="0.000000">
                  <c:v>-6.1657500000000063</c:v>
                </c:pt>
                <c:pt idx="2222" formatCode="0.000000">
                  <c:v>-6.1665000000000063</c:v>
                </c:pt>
                <c:pt idx="2223" formatCode="0.000000">
                  <c:v>-6.1672500000000063</c:v>
                </c:pt>
                <c:pt idx="2224" formatCode="0.000000">
                  <c:v>-6.1680000000000064</c:v>
                </c:pt>
                <c:pt idx="2225" formatCode="0.000000">
                  <c:v>-6.1687500000000064</c:v>
                </c:pt>
                <c:pt idx="2226" formatCode="0.000000">
                  <c:v>-6.1695000000000064</c:v>
                </c:pt>
                <c:pt idx="2227" formatCode="0.000000">
                  <c:v>-6.1702500000000065</c:v>
                </c:pt>
                <c:pt idx="2228" formatCode="0.000000">
                  <c:v>-6.1710000000000065</c:v>
                </c:pt>
                <c:pt idx="2229" formatCode="0.000000">
                  <c:v>-6.1717500000000065</c:v>
                </c:pt>
                <c:pt idx="2230" formatCode="0.000000">
                  <c:v>-6.1725000000000065</c:v>
                </c:pt>
                <c:pt idx="2231" formatCode="0.000000">
                  <c:v>-6.1732500000000066</c:v>
                </c:pt>
                <c:pt idx="2232" formatCode="0.000000">
                  <c:v>-6.1740000000000066</c:v>
                </c:pt>
                <c:pt idx="2233" formatCode="0.000000">
                  <c:v>-6.1747500000000066</c:v>
                </c:pt>
                <c:pt idx="2234" formatCode="0.000000">
                  <c:v>-6.1755000000000067</c:v>
                </c:pt>
                <c:pt idx="2235" formatCode="0.000000">
                  <c:v>-6.1762500000000067</c:v>
                </c:pt>
                <c:pt idx="2236" formatCode="0.000000">
                  <c:v>-6.1770000000000067</c:v>
                </c:pt>
                <c:pt idx="2237" formatCode="0.000000">
                  <c:v>-6.1777500000000067</c:v>
                </c:pt>
                <c:pt idx="2238" formatCode="0.000000">
                  <c:v>-6.1785000000000068</c:v>
                </c:pt>
                <c:pt idx="2239" formatCode="0.000000">
                  <c:v>-6.1792500000000068</c:v>
                </c:pt>
                <c:pt idx="2240" formatCode="0.000000">
                  <c:v>-6.1800000000000068</c:v>
                </c:pt>
                <c:pt idx="2241" formatCode="0.000000">
                  <c:v>-6.1807500000000068</c:v>
                </c:pt>
                <c:pt idx="2242" formatCode="0.000000">
                  <c:v>-6.1815000000000069</c:v>
                </c:pt>
                <c:pt idx="2243" formatCode="0.000000">
                  <c:v>-6.1822500000000069</c:v>
                </c:pt>
                <c:pt idx="2244" formatCode="0.000000">
                  <c:v>-6.1830000000000069</c:v>
                </c:pt>
                <c:pt idx="2245" formatCode="0.000000">
                  <c:v>-6.183750000000007</c:v>
                </c:pt>
                <c:pt idx="2246" formatCode="0.000000">
                  <c:v>-6.184500000000007</c:v>
                </c:pt>
                <c:pt idx="2247" formatCode="0.000000">
                  <c:v>-6.185250000000007</c:v>
                </c:pt>
                <c:pt idx="2248" formatCode="0.000000">
                  <c:v>-6.186000000000007</c:v>
                </c:pt>
                <c:pt idx="2249" formatCode="0.000000">
                  <c:v>-6.1867500000000071</c:v>
                </c:pt>
                <c:pt idx="2250">
                  <c:v>-6.1875</c:v>
                </c:pt>
                <c:pt idx="2251">
                  <c:v>-6.1877500000000003</c:v>
                </c:pt>
                <c:pt idx="2252">
                  <c:v>-6.1880000000000006</c:v>
                </c:pt>
                <c:pt idx="2253">
                  <c:v>-6.1882500000000009</c:v>
                </c:pt>
                <c:pt idx="2254">
                  <c:v>-6.1885000000000012</c:v>
                </c:pt>
                <c:pt idx="2255">
                  <c:v>-6.1887500000000015</c:v>
                </c:pt>
                <c:pt idx="2256">
                  <c:v>-6.1890000000000018</c:v>
                </c:pt>
                <c:pt idx="2257">
                  <c:v>-6.1892500000000021</c:v>
                </c:pt>
                <c:pt idx="2258">
                  <c:v>-6.1895000000000024</c:v>
                </c:pt>
                <c:pt idx="2259">
                  <c:v>-6.1897500000000027</c:v>
                </c:pt>
                <c:pt idx="2260">
                  <c:v>-6.1900000000000031</c:v>
                </c:pt>
                <c:pt idx="2261">
                  <c:v>-6.1902500000000034</c:v>
                </c:pt>
                <c:pt idx="2262">
                  <c:v>-6.1905000000000037</c:v>
                </c:pt>
                <c:pt idx="2263">
                  <c:v>-6.190750000000004</c:v>
                </c:pt>
                <c:pt idx="2264">
                  <c:v>-6.1910000000000043</c:v>
                </c:pt>
                <c:pt idx="2265">
                  <c:v>-6.1912500000000046</c:v>
                </c:pt>
                <c:pt idx="2266">
                  <c:v>-6.1915000000000049</c:v>
                </c:pt>
                <c:pt idx="2267">
                  <c:v>-6.1917500000000052</c:v>
                </c:pt>
                <c:pt idx="2268">
                  <c:v>-6.1920000000000055</c:v>
                </c:pt>
                <c:pt idx="2269">
                  <c:v>-6.1922500000000058</c:v>
                </c:pt>
                <c:pt idx="2270">
                  <c:v>-6.1925000000000061</c:v>
                </c:pt>
                <c:pt idx="2271">
                  <c:v>-6.1927500000000064</c:v>
                </c:pt>
                <c:pt idx="2272">
                  <c:v>-6.1930000000000067</c:v>
                </c:pt>
                <c:pt idx="2273">
                  <c:v>-6.193250000000007</c:v>
                </c:pt>
                <c:pt idx="2274">
                  <c:v>-6.1935000000000073</c:v>
                </c:pt>
                <c:pt idx="2275">
                  <c:v>-6.1937500000000076</c:v>
                </c:pt>
                <c:pt idx="2276">
                  <c:v>-6.1940000000000079</c:v>
                </c:pt>
                <c:pt idx="2277">
                  <c:v>-6.1942500000000082</c:v>
                </c:pt>
                <c:pt idx="2278">
                  <c:v>-6.1945000000000086</c:v>
                </c:pt>
                <c:pt idx="2279">
                  <c:v>-6.1947500000000089</c:v>
                </c:pt>
                <c:pt idx="2280">
                  <c:v>-6.1950000000000092</c:v>
                </c:pt>
                <c:pt idx="2281">
                  <c:v>-6.1952500000000095</c:v>
                </c:pt>
                <c:pt idx="2282">
                  <c:v>-6.1955000000000098</c:v>
                </c:pt>
                <c:pt idx="2283">
                  <c:v>-6.1957500000000101</c:v>
                </c:pt>
                <c:pt idx="2284">
                  <c:v>-6.1960000000000104</c:v>
                </c:pt>
                <c:pt idx="2285">
                  <c:v>-6.1962500000000107</c:v>
                </c:pt>
                <c:pt idx="2286">
                  <c:v>-6.196500000000011</c:v>
                </c:pt>
                <c:pt idx="2287">
                  <c:v>-6.1967500000000113</c:v>
                </c:pt>
                <c:pt idx="2288">
                  <c:v>-6.1970000000000116</c:v>
                </c:pt>
                <c:pt idx="2289">
                  <c:v>-6.1972500000000119</c:v>
                </c:pt>
                <c:pt idx="2290">
                  <c:v>-6.1975000000000122</c:v>
                </c:pt>
                <c:pt idx="2291">
                  <c:v>-6.1977500000000125</c:v>
                </c:pt>
                <c:pt idx="2292">
                  <c:v>-6.1980000000000128</c:v>
                </c:pt>
                <c:pt idx="2293">
                  <c:v>-6.1982500000000131</c:v>
                </c:pt>
                <c:pt idx="2294">
                  <c:v>-6.1985000000000134</c:v>
                </c:pt>
                <c:pt idx="2295">
                  <c:v>-6.1987500000000137</c:v>
                </c:pt>
                <c:pt idx="2296">
                  <c:v>-6.1990000000000141</c:v>
                </c:pt>
                <c:pt idx="2297">
                  <c:v>-6.1992500000000144</c:v>
                </c:pt>
                <c:pt idx="2298">
                  <c:v>-6.1995000000000147</c:v>
                </c:pt>
                <c:pt idx="2299">
                  <c:v>-6.199750000000015</c:v>
                </c:pt>
                <c:pt idx="2300">
                  <c:v>-6.2000000000000153</c:v>
                </c:pt>
                <c:pt idx="2301">
                  <c:v>-6.2002500000000156</c:v>
                </c:pt>
                <c:pt idx="2302">
                  <c:v>-6.2005000000000159</c:v>
                </c:pt>
                <c:pt idx="2303">
                  <c:v>-6.2007500000000162</c:v>
                </c:pt>
                <c:pt idx="2304">
                  <c:v>-6.2010000000000165</c:v>
                </c:pt>
                <c:pt idx="2305">
                  <c:v>-6.2012500000000168</c:v>
                </c:pt>
                <c:pt idx="2306">
                  <c:v>-6.2015000000000171</c:v>
                </c:pt>
                <c:pt idx="2307">
                  <c:v>-6.2017500000000174</c:v>
                </c:pt>
                <c:pt idx="2308">
                  <c:v>-6.2020000000000177</c:v>
                </c:pt>
                <c:pt idx="2309">
                  <c:v>-6.202250000000018</c:v>
                </c:pt>
                <c:pt idx="2310">
                  <c:v>-6.2025000000000183</c:v>
                </c:pt>
                <c:pt idx="2311">
                  <c:v>-6.2027500000000186</c:v>
                </c:pt>
                <c:pt idx="2312">
                  <c:v>-6.2030000000000189</c:v>
                </c:pt>
                <c:pt idx="2313">
                  <c:v>-6.2032500000000192</c:v>
                </c:pt>
                <c:pt idx="2314">
                  <c:v>-6.2035000000000196</c:v>
                </c:pt>
                <c:pt idx="2315">
                  <c:v>-6.2037500000000199</c:v>
                </c:pt>
                <c:pt idx="2316">
                  <c:v>-6.2040000000000202</c:v>
                </c:pt>
                <c:pt idx="2317">
                  <c:v>-6.2042500000000205</c:v>
                </c:pt>
                <c:pt idx="2318">
                  <c:v>-6.2045000000000208</c:v>
                </c:pt>
                <c:pt idx="2319">
                  <c:v>-6.2047500000000211</c:v>
                </c:pt>
                <c:pt idx="2320">
                  <c:v>-6.2050000000000214</c:v>
                </c:pt>
                <c:pt idx="2321">
                  <c:v>-6.2052500000000217</c:v>
                </c:pt>
                <c:pt idx="2322">
                  <c:v>-6.205500000000022</c:v>
                </c:pt>
                <c:pt idx="2323">
                  <c:v>-6.2057500000000223</c:v>
                </c:pt>
                <c:pt idx="2324">
                  <c:v>-6.2060000000000226</c:v>
                </c:pt>
                <c:pt idx="2325">
                  <c:v>-6.2062500000000229</c:v>
                </c:pt>
                <c:pt idx="2326">
                  <c:v>-6.2065000000000232</c:v>
                </c:pt>
                <c:pt idx="2327">
                  <c:v>-6.2067500000000235</c:v>
                </c:pt>
                <c:pt idx="2328">
                  <c:v>-6.2070000000000238</c:v>
                </c:pt>
                <c:pt idx="2329">
                  <c:v>-6.2072500000000241</c:v>
                </c:pt>
                <c:pt idx="2330">
                  <c:v>-6.2075000000000244</c:v>
                </c:pt>
                <c:pt idx="2331">
                  <c:v>-6.2077500000000247</c:v>
                </c:pt>
                <c:pt idx="2332">
                  <c:v>-6.2080000000000251</c:v>
                </c:pt>
                <c:pt idx="2333">
                  <c:v>-6.2082500000000254</c:v>
                </c:pt>
                <c:pt idx="2334">
                  <c:v>-6.2085000000000257</c:v>
                </c:pt>
                <c:pt idx="2335">
                  <c:v>-6.208750000000026</c:v>
                </c:pt>
                <c:pt idx="2336">
                  <c:v>-6.2090000000000263</c:v>
                </c:pt>
                <c:pt idx="2337">
                  <c:v>-6.2092500000000266</c:v>
                </c:pt>
                <c:pt idx="2338">
                  <c:v>-6.2095000000000269</c:v>
                </c:pt>
                <c:pt idx="2339">
                  <c:v>-6.2097500000000272</c:v>
                </c:pt>
                <c:pt idx="2340">
                  <c:v>-6.2100000000000275</c:v>
                </c:pt>
                <c:pt idx="2341">
                  <c:v>-6.2102500000000278</c:v>
                </c:pt>
                <c:pt idx="2342">
                  <c:v>-6.2105000000000281</c:v>
                </c:pt>
                <c:pt idx="2343">
                  <c:v>-6.2107500000000284</c:v>
                </c:pt>
                <c:pt idx="2344">
                  <c:v>-6.2110000000000287</c:v>
                </c:pt>
                <c:pt idx="2345">
                  <c:v>-6.211250000000029</c:v>
                </c:pt>
                <c:pt idx="2346">
                  <c:v>-6.2115000000000293</c:v>
                </c:pt>
                <c:pt idx="2347">
                  <c:v>-6.2117500000000296</c:v>
                </c:pt>
                <c:pt idx="2348">
                  <c:v>-6.2120000000000299</c:v>
                </c:pt>
                <c:pt idx="2349">
                  <c:v>-6.2122500000000302</c:v>
                </c:pt>
                <c:pt idx="2350">
                  <c:v>-6.2125000000000306</c:v>
                </c:pt>
                <c:pt idx="2351">
                  <c:v>-6.2127500000000309</c:v>
                </c:pt>
                <c:pt idx="2352">
                  <c:v>-6.2130000000000312</c:v>
                </c:pt>
                <c:pt idx="2353">
                  <c:v>-6.2132500000000315</c:v>
                </c:pt>
                <c:pt idx="2354">
                  <c:v>-6.2135000000000318</c:v>
                </c:pt>
                <c:pt idx="2355">
                  <c:v>-6.2137500000000321</c:v>
                </c:pt>
                <c:pt idx="2356">
                  <c:v>-6.2140000000000324</c:v>
                </c:pt>
                <c:pt idx="2357">
                  <c:v>-6.2142500000000327</c:v>
                </c:pt>
                <c:pt idx="2358">
                  <c:v>-6.214500000000033</c:v>
                </c:pt>
                <c:pt idx="2359">
                  <c:v>-6.2147500000000333</c:v>
                </c:pt>
                <c:pt idx="2360">
                  <c:v>-6.2150000000000336</c:v>
                </c:pt>
                <c:pt idx="2361">
                  <c:v>-6.2152500000000339</c:v>
                </c:pt>
                <c:pt idx="2362">
                  <c:v>-6.2155000000000342</c:v>
                </c:pt>
                <c:pt idx="2363">
                  <c:v>-6.2157500000000345</c:v>
                </c:pt>
                <c:pt idx="2364">
                  <c:v>-6.2160000000000348</c:v>
                </c:pt>
                <c:pt idx="2365">
                  <c:v>-6.2162500000000351</c:v>
                </c:pt>
                <c:pt idx="2366">
                  <c:v>-6.2165000000000354</c:v>
                </c:pt>
                <c:pt idx="2367">
                  <c:v>-6.2167500000000357</c:v>
                </c:pt>
                <c:pt idx="2368">
                  <c:v>-6.2170000000000361</c:v>
                </c:pt>
                <c:pt idx="2369">
                  <c:v>-6.2172500000000364</c:v>
                </c:pt>
                <c:pt idx="2370">
                  <c:v>-6.2175000000000367</c:v>
                </c:pt>
                <c:pt idx="2371">
                  <c:v>-6.217750000000037</c:v>
                </c:pt>
                <c:pt idx="2372">
                  <c:v>-6.2180000000000373</c:v>
                </c:pt>
                <c:pt idx="2373">
                  <c:v>-6.2182500000000376</c:v>
                </c:pt>
                <c:pt idx="2374">
                  <c:v>-6.2185000000000379</c:v>
                </c:pt>
                <c:pt idx="2375">
                  <c:v>-6.2187500000000382</c:v>
                </c:pt>
                <c:pt idx="2376">
                  <c:v>-6.2190000000000385</c:v>
                </c:pt>
                <c:pt idx="2377">
                  <c:v>-6.2192500000000388</c:v>
                </c:pt>
                <c:pt idx="2378">
                  <c:v>-6.2195000000000391</c:v>
                </c:pt>
                <c:pt idx="2379">
                  <c:v>-6.2197500000000394</c:v>
                </c:pt>
                <c:pt idx="2380">
                  <c:v>-6.2200000000000397</c:v>
                </c:pt>
                <c:pt idx="2381">
                  <c:v>-6.22025000000004</c:v>
                </c:pt>
                <c:pt idx="2382">
                  <c:v>-6.2205000000000403</c:v>
                </c:pt>
                <c:pt idx="2383">
                  <c:v>-6.2207500000000406</c:v>
                </c:pt>
                <c:pt idx="2384">
                  <c:v>-6.2210000000000409</c:v>
                </c:pt>
                <c:pt idx="2385">
                  <c:v>-6.2212500000000412</c:v>
                </c:pt>
                <c:pt idx="2386">
                  <c:v>-6.2215000000000416</c:v>
                </c:pt>
                <c:pt idx="2387">
                  <c:v>-6.2217500000000419</c:v>
                </c:pt>
                <c:pt idx="2388">
                  <c:v>-6.2220000000000422</c:v>
                </c:pt>
                <c:pt idx="2389">
                  <c:v>-6.2222500000000425</c:v>
                </c:pt>
                <c:pt idx="2390">
                  <c:v>-6.2225000000000428</c:v>
                </c:pt>
                <c:pt idx="2391">
                  <c:v>-6.2227500000000431</c:v>
                </c:pt>
                <c:pt idx="2392">
                  <c:v>-6.2230000000000434</c:v>
                </c:pt>
                <c:pt idx="2393">
                  <c:v>-6.2232500000000437</c:v>
                </c:pt>
                <c:pt idx="2394">
                  <c:v>-6.223500000000044</c:v>
                </c:pt>
                <c:pt idx="2395">
                  <c:v>-6.2237500000000443</c:v>
                </c:pt>
                <c:pt idx="2396">
                  <c:v>-6.2240000000000446</c:v>
                </c:pt>
                <c:pt idx="2397">
                  <c:v>-6.2242500000000449</c:v>
                </c:pt>
                <c:pt idx="2398">
                  <c:v>-6.2245000000000452</c:v>
                </c:pt>
                <c:pt idx="2399">
                  <c:v>-6.2247500000000455</c:v>
                </c:pt>
                <c:pt idx="2400">
                  <c:v>-6.2250000000000458</c:v>
                </c:pt>
                <c:pt idx="2401">
                  <c:v>-6.2252500000000461</c:v>
                </c:pt>
                <c:pt idx="2402">
                  <c:v>-6.2255000000000464</c:v>
                </c:pt>
                <c:pt idx="2403">
                  <c:v>-6.2257500000000467</c:v>
                </c:pt>
                <c:pt idx="2404">
                  <c:v>-6.2260000000000471</c:v>
                </c:pt>
                <c:pt idx="2405">
                  <c:v>-6.2262500000000474</c:v>
                </c:pt>
                <c:pt idx="2406">
                  <c:v>-6.2265000000000477</c:v>
                </c:pt>
                <c:pt idx="2407">
                  <c:v>-6.226750000000048</c:v>
                </c:pt>
                <c:pt idx="2408">
                  <c:v>-6.2270000000000483</c:v>
                </c:pt>
                <c:pt idx="2409">
                  <c:v>-6.2272500000000486</c:v>
                </c:pt>
                <c:pt idx="2410">
                  <c:v>-6.2275000000000489</c:v>
                </c:pt>
                <c:pt idx="2411">
                  <c:v>-6.2277500000000492</c:v>
                </c:pt>
                <c:pt idx="2412">
                  <c:v>-6.2280000000000495</c:v>
                </c:pt>
                <c:pt idx="2413">
                  <c:v>-6.2282500000000498</c:v>
                </c:pt>
                <c:pt idx="2414">
                  <c:v>-6.2285000000000501</c:v>
                </c:pt>
                <c:pt idx="2415">
                  <c:v>-6.2287500000000504</c:v>
                </c:pt>
                <c:pt idx="2416">
                  <c:v>-6.2290000000000507</c:v>
                </c:pt>
                <c:pt idx="2417">
                  <c:v>-6.229250000000051</c:v>
                </c:pt>
                <c:pt idx="2418">
                  <c:v>-6.2295000000000513</c:v>
                </c:pt>
                <c:pt idx="2419">
                  <c:v>-6.2297500000000516</c:v>
                </c:pt>
                <c:pt idx="2420">
                  <c:v>-6.2300000000000519</c:v>
                </c:pt>
                <c:pt idx="2421">
                  <c:v>-6.2302500000000522</c:v>
                </c:pt>
                <c:pt idx="2422">
                  <c:v>-6.2305000000000526</c:v>
                </c:pt>
                <c:pt idx="2423">
                  <c:v>-6.2307500000000529</c:v>
                </c:pt>
                <c:pt idx="2424">
                  <c:v>-6.2310000000000532</c:v>
                </c:pt>
                <c:pt idx="2425">
                  <c:v>-6.2312500000000535</c:v>
                </c:pt>
                <c:pt idx="2426">
                  <c:v>-6.2315000000000538</c:v>
                </c:pt>
                <c:pt idx="2427">
                  <c:v>-6.2317500000000541</c:v>
                </c:pt>
                <c:pt idx="2428">
                  <c:v>-6.2320000000000544</c:v>
                </c:pt>
                <c:pt idx="2429">
                  <c:v>-6.2322500000000547</c:v>
                </c:pt>
                <c:pt idx="2430">
                  <c:v>-6.232500000000055</c:v>
                </c:pt>
                <c:pt idx="2431">
                  <c:v>-6.2327500000000553</c:v>
                </c:pt>
                <c:pt idx="2432">
                  <c:v>-6.2330000000000556</c:v>
                </c:pt>
                <c:pt idx="2433">
                  <c:v>-6.2332500000000559</c:v>
                </c:pt>
                <c:pt idx="2434">
                  <c:v>-6.2335000000000562</c:v>
                </c:pt>
                <c:pt idx="2435">
                  <c:v>-6.2337500000000565</c:v>
                </c:pt>
                <c:pt idx="2436">
                  <c:v>-6.2340000000000568</c:v>
                </c:pt>
                <c:pt idx="2437">
                  <c:v>-6.2342500000000571</c:v>
                </c:pt>
                <c:pt idx="2438">
                  <c:v>-6.2345000000000574</c:v>
                </c:pt>
                <c:pt idx="2439">
                  <c:v>-6.2347500000000577</c:v>
                </c:pt>
                <c:pt idx="2440">
                  <c:v>-6.2350000000000581</c:v>
                </c:pt>
                <c:pt idx="2441">
                  <c:v>-6.2352500000000584</c:v>
                </c:pt>
                <c:pt idx="2442">
                  <c:v>-6.2355000000000587</c:v>
                </c:pt>
                <c:pt idx="2443">
                  <c:v>-6.235750000000059</c:v>
                </c:pt>
                <c:pt idx="2444">
                  <c:v>-6.2360000000000593</c:v>
                </c:pt>
                <c:pt idx="2445">
                  <c:v>-6.2362500000000596</c:v>
                </c:pt>
                <c:pt idx="2446">
                  <c:v>-6.2365000000000599</c:v>
                </c:pt>
                <c:pt idx="2447">
                  <c:v>-6.2367500000000602</c:v>
                </c:pt>
                <c:pt idx="2448">
                  <c:v>-6.2370000000000605</c:v>
                </c:pt>
                <c:pt idx="2449">
                  <c:v>-6.2372500000000608</c:v>
                </c:pt>
                <c:pt idx="2450">
                  <c:v>-6.2375000000000611</c:v>
                </c:pt>
                <c:pt idx="2451">
                  <c:v>-6.2377500000000614</c:v>
                </c:pt>
                <c:pt idx="2452">
                  <c:v>-6.2380000000000617</c:v>
                </c:pt>
                <c:pt idx="2453">
                  <c:v>-6.238250000000062</c:v>
                </c:pt>
                <c:pt idx="2454">
                  <c:v>-6.2385000000000623</c:v>
                </c:pt>
                <c:pt idx="2455">
                  <c:v>-6.2387500000000626</c:v>
                </c:pt>
                <c:pt idx="2456">
                  <c:v>-6.2390000000000629</c:v>
                </c:pt>
                <c:pt idx="2457">
                  <c:v>-6.2392500000000632</c:v>
                </c:pt>
                <c:pt idx="2458">
                  <c:v>-6.2395000000000636</c:v>
                </c:pt>
                <c:pt idx="2459">
                  <c:v>-6.2397500000000639</c:v>
                </c:pt>
                <c:pt idx="2460">
                  <c:v>-6.2400000000000642</c:v>
                </c:pt>
                <c:pt idx="2461">
                  <c:v>-6.2402500000000645</c:v>
                </c:pt>
                <c:pt idx="2462">
                  <c:v>-6.2405000000000648</c:v>
                </c:pt>
                <c:pt idx="2463">
                  <c:v>-6.2407500000000651</c:v>
                </c:pt>
                <c:pt idx="2464">
                  <c:v>-6.2410000000000654</c:v>
                </c:pt>
                <c:pt idx="2465">
                  <c:v>-6.2412500000000657</c:v>
                </c:pt>
                <c:pt idx="2466">
                  <c:v>-6.241500000000066</c:v>
                </c:pt>
                <c:pt idx="2467">
                  <c:v>-6.2417500000000663</c:v>
                </c:pt>
                <c:pt idx="2468">
                  <c:v>-6.2420000000000666</c:v>
                </c:pt>
                <c:pt idx="2469">
                  <c:v>-6.2422500000000669</c:v>
                </c:pt>
                <c:pt idx="2470">
                  <c:v>-6.2425000000000672</c:v>
                </c:pt>
                <c:pt idx="2471">
                  <c:v>-6.2427500000000675</c:v>
                </c:pt>
                <c:pt idx="2472">
                  <c:v>-6.2430000000000678</c:v>
                </c:pt>
                <c:pt idx="2473">
                  <c:v>-6.2432500000000681</c:v>
                </c:pt>
                <c:pt idx="2474">
                  <c:v>-6.2435000000000684</c:v>
                </c:pt>
                <c:pt idx="2475">
                  <c:v>-6.2437500000000687</c:v>
                </c:pt>
                <c:pt idx="2476">
                  <c:v>-6.2440000000000691</c:v>
                </c:pt>
                <c:pt idx="2477">
                  <c:v>-6.2442500000000694</c:v>
                </c:pt>
                <c:pt idx="2478">
                  <c:v>-6.2445000000000697</c:v>
                </c:pt>
                <c:pt idx="2479">
                  <c:v>-6.24475000000007</c:v>
                </c:pt>
                <c:pt idx="2480">
                  <c:v>-6.2450000000000703</c:v>
                </c:pt>
                <c:pt idx="2481">
                  <c:v>-6.2452500000000706</c:v>
                </c:pt>
                <c:pt idx="2482">
                  <c:v>-6.2455000000000709</c:v>
                </c:pt>
                <c:pt idx="2483">
                  <c:v>-6.2457500000000712</c:v>
                </c:pt>
                <c:pt idx="2484">
                  <c:v>-6.2460000000000715</c:v>
                </c:pt>
                <c:pt idx="2485">
                  <c:v>-6.2462500000000718</c:v>
                </c:pt>
                <c:pt idx="2486">
                  <c:v>-6.2465000000000721</c:v>
                </c:pt>
                <c:pt idx="2487">
                  <c:v>-6.2467500000000724</c:v>
                </c:pt>
                <c:pt idx="2488">
                  <c:v>-6.2470000000000727</c:v>
                </c:pt>
                <c:pt idx="2489">
                  <c:v>-6.247250000000073</c:v>
                </c:pt>
                <c:pt idx="2490">
                  <c:v>-6.2475000000000733</c:v>
                </c:pt>
                <c:pt idx="2491">
                  <c:v>-6.2477500000000736</c:v>
                </c:pt>
                <c:pt idx="2492">
                  <c:v>-6.2480000000000739</c:v>
                </c:pt>
                <c:pt idx="2493">
                  <c:v>-6.2482500000000742</c:v>
                </c:pt>
                <c:pt idx="2494">
                  <c:v>-6.2485000000000746</c:v>
                </c:pt>
                <c:pt idx="2495">
                  <c:v>-6.2487500000000749</c:v>
                </c:pt>
                <c:pt idx="2496">
                  <c:v>-6.2490000000000752</c:v>
                </c:pt>
                <c:pt idx="2497">
                  <c:v>-6.2492500000000755</c:v>
                </c:pt>
                <c:pt idx="2498">
                  <c:v>-6.2495000000000758</c:v>
                </c:pt>
                <c:pt idx="2499">
                  <c:v>-6.2497500000000761</c:v>
                </c:pt>
                <c:pt idx="2500">
                  <c:v>-6.25</c:v>
                </c:pt>
                <c:pt idx="2501">
                  <c:v>-6.2497499999999997</c:v>
                </c:pt>
                <c:pt idx="2502">
                  <c:v>-6.2494999999999994</c:v>
                </c:pt>
                <c:pt idx="2503">
                  <c:v>-6.2492499999999991</c:v>
                </c:pt>
                <c:pt idx="2504">
                  <c:v>-6.2489999999999988</c:v>
                </c:pt>
                <c:pt idx="2505">
                  <c:v>-6.2487499999999985</c:v>
                </c:pt>
                <c:pt idx="2506">
                  <c:v>-6.2484999999999982</c:v>
                </c:pt>
                <c:pt idx="2507">
                  <c:v>-6.2482499999999979</c:v>
                </c:pt>
                <c:pt idx="2508">
                  <c:v>-6.2479999999999976</c:v>
                </c:pt>
                <c:pt idx="2509">
                  <c:v>-6.2477499999999973</c:v>
                </c:pt>
                <c:pt idx="2510">
                  <c:v>-6.2474999999999969</c:v>
                </c:pt>
                <c:pt idx="2511">
                  <c:v>-6.2472499999999966</c:v>
                </c:pt>
                <c:pt idx="2512">
                  <c:v>-6.2469999999999963</c:v>
                </c:pt>
                <c:pt idx="2513">
                  <c:v>-6.246749999999996</c:v>
                </c:pt>
                <c:pt idx="2514">
                  <c:v>-6.2464999999999957</c:v>
                </c:pt>
                <c:pt idx="2515">
                  <c:v>-6.2462499999999954</c:v>
                </c:pt>
                <c:pt idx="2516">
                  <c:v>-6.2459999999999951</c:v>
                </c:pt>
                <c:pt idx="2517">
                  <c:v>-6.2457499999999948</c:v>
                </c:pt>
                <c:pt idx="2518">
                  <c:v>-6.2454999999999945</c:v>
                </c:pt>
                <c:pt idx="2519">
                  <c:v>-6.2452499999999942</c:v>
                </c:pt>
                <c:pt idx="2520">
                  <c:v>-6.2449999999999939</c:v>
                </c:pt>
                <c:pt idx="2521">
                  <c:v>-6.2447499999999936</c:v>
                </c:pt>
                <c:pt idx="2522">
                  <c:v>-6.2444999999999933</c:v>
                </c:pt>
                <c:pt idx="2523">
                  <c:v>-6.244249999999993</c:v>
                </c:pt>
                <c:pt idx="2524">
                  <c:v>-6.2439999999999927</c:v>
                </c:pt>
                <c:pt idx="2525">
                  <c:v>-6.2437499999999924</c:v>
                </c:pt>
                <c:pt idx="2526">
                  <c:v>-6.2434999999999921</c:v>
                </c:pt>
                <c:pt idx="2527">
                  <c:v>-6.2432499999999918</c:v>
                </c:pt>
                <c:pt idx="2528">
                  <c:v>-6.2429999999999914</c:v>
                </c:pt>
                <c:pt idx="2529">
                  <c:v>-6.2427499999999911</c:v>
                </c:pt>
                <c:pt idx="2530">
                  <c:v>-6.2424999999999908</c:v>
                </c:pt>
                <c:pt idx="2531">
                  <c:v>-6.2422499999999905</c:v>
                </c:pt>
                <c:pt idx="2532">
                  <c:v>-6.2419999999999902</c:v>
                </c:pt>
                <c:pt idx="2533">
                  <c:v>-6.2417499999999899</c:v>
                </c:pt>
                <c:pt idx="2534">
                  <c:v>-6.2414999999999896</c:v>
                </c:pt>
                <c:pt idx="2535">
                  <c:v>-6.2412499999999893</c:v>
                </c:pt>
                <c:pt idx="2536">
                  <c:v>-6.240999999999989</c:v>
                </c:pt>
                <c:pt idx="2537">
                  <c:v>-6.2407499999999887</c:v>
                </c:pt>
                <c:pt idx="2538">
                  <c:v>-6.2404999999999884</c:v>
                </c:pt>
                <c:pt idx="2539">
                  <c:v>-6.2402499999999881</c:v>
                </c:pt>
                <c:pt idx="2540">
                  <c:v>-6.2399999999999878</c:v>
                </c:pt>
                <c:pt idx="2541">
                  <c:v>-6.2397499999999875</c:v>
                </c:pt>
                <c:pt idx="2542">
                  <c:v>-6.2394999999999872</c:v>
                </c:pt>
                <c:pt idx="2543">
                  <c:v>-6.2392499999999869</c:v>
                </c:pt>
                <c:pt idx="2544">
                  <c:v>-6.2389999999999866</c:v>
                </c:pt>
                <c:pt idx="2545">
                  <c:v>-6.2387499999999863</c:v>
                </c:pt>
                <c:pt idx="2546">
                  <c:v>-6.2384999999999859</c:v>
                </c:pt>
                <c:pt idx="2547">
                  <c:v>-6.2382499999999856</c:v>
                </c:pt>
                <c:pt idx="2548">
                  <c:v>-6.2379999999999853</c:v>
                </c:pt>
                <c:pt idx="2549">
                  <c:v>-6.237749999999985</c:v>
                </c:pt>
                <c:pt idx="2550">
                  <c:v>-6.2374999999999847</c:v>
                </c:pt>
                <c:pt idx="2551">
                  <c:v>-6.2372499999999844</c:v>
                </c:pt>
                <c:pt idx="2552">
                  <c:v>-6.2369999999999841</c:v>
                </c:pt>
                <c:pt idx="2553">
                  <c:v>-6.2367499999999838</c:v>
                </c:pt>
                <c:pt idx="2554">
                  <c:v>-6.2364999999999835</c:v>
                </c:pt>
                <c:pt idx="2555">
                  <c:v>-6.2362499999999832</c:v>
                </c:pt>
                <c:pt idx="2556">
                  <c:v>-6.2359999999999829</c:v>
                </c:pt>
                <c:pt idx="2557">
                  <c:v>-6.2357499999999826</c:v>
                </c:pt>
                <c:pt idx="2558">
                  <c:v>-6.2354999999999823</c:v>
                </c:pt>
                <c:pt idx="2559">
                  <c:v>-6.235249999999982</c:v>
                </c:pt>
                <c:pt idx="2560">
                  <c:v>-6.2349999999999817</c:v>
                </c:pt>
                <c:pt idx="2561">
                  <c:v>-6.2347499999999814</c:v>
                </c:pt>
                <c:pt idx="2562">
                  <c:v>-6.2344999999999811</c:v>
                </c:pt>
                <c:pt idx="2563">
                  <c:v>-6.2342499999999808</c:v>
                </c:pt>
                <c:pt idx="2564">
                  <c:v>-6.2339999999999804</c:v>
                </c:pt>
                <c:pt idx="2565">
                  <c:v>-6.2337499999999801</c:v>
                </c:pt>
                <c:pt idx="2566">
                  <c:v>-6.2334999999999798</c:v>
                </c:pt>
                <c:pt idx="2567">
                  <c:v>-6.2332499999999795</c:v>
                </c:pt>
                <c:pt idx="2568">
                  <c:v>-6.2329999999999792</c:v>
                </c:pt>
                <c:pt idx="2569">
                  <c:v>-6.2327499999999789</c:v>
                </c:pt>
                <c:pt idx="2570">
                  <c:v>-6.2324999999999786</c:v>
                </c:pt>
                <c:pt idx="2571">
                  <c:v>-6.2322499999999783</c:v>
                </c:pt>
                <c:pt idx="2572">
                  <c:v>-6.231999999999978</c:v>
                </c:pt>
                <c:pt idx="2573">
                  <c:v>-6.2317499999999777</c:v>
                </c:pt>
                <c:pt idx="2574">
                  <c:v>-6.2314999999999774</c:v>
                </c:pt>
                <c:pt idx="2575">
                  <c:v>-6.2312499999999771</c:v>
                </c:pt>
                <c:pt idx="2576">
                  <c:v>-6.2309999999999768</c:v>
                </c:pt>
                <c:pt idx="2577">
                  <c:v>-6.2307499999999765</c:v>
                </c:pt>
                <c:pt idx="2578">
                  <c:v>-6.2304999999999762</c:v>
                </c:pt>
                <c:pt idx="2579">
                  <c:v>-6.2302499999999759</c:v>
                </c:pt>
                <c:pt idx="2580">
                  <c:v>-6.2299999999999756</c:v>
                </c:pt>
                <c:pt idx="2581">
                  <c:v>-6.2297499999999753</c:v>
                </c:pt>
                <c:pt idx="2582">
                  <c:v>-6.2294999999999749</c:v>
                </c:pt>
                <c:pt idx="2583">
                  <c:v>-6.2292499999999746</c:v>
                </c:pt>
                <c:pt idx="2584">
                  <c:v>-6.2289999999999743</c:v>
                </c:pt>
                <c:pt idx="2585">
                  <c:v>-6.228749999999974</c:v>
                </c:pt>
                <c:pt idx="2586">
                  <c:v>-6.2284999999999737</c:v>
                </c:pt>
                <c:pt idx="2587">
                  <c:v>-6.2282499999999734</c:v>
                </c:pt>
                <c:pt idx="2588">
                  <c:v>-6.2279999999999731</c:v>
                </c:pt>
                <c:pt idx="2589">
                  <c:v>-6.2277499999999728</c:v>
                </c:pt>
                <c:pt idx="2590">
                  <c:v>-6.2274999999999725</c:v>
                </c:pt>
                <c:pt idx="2591">
                  <c:v>-6.2272499999999722</c:v>
                </c:pt>
                <c:pt idx="2592">
                  <c:v>-6.2269999999999719</c:v>
                </c:pt>
                <c:pt idx="2593">
                  <c:v>-6.2267499999999716</c:v>
                </c:pt>
                <c:pt idx="2594">
                  <c:v>-6.2264999999999713</c:v>
                </c:pt>
                <c:pt idx="2595">
                  <c:v>-6.226249999999971</c:v>
                </c:pt>
                <c:pt idx="2596">
                  <c:v>-6.2259999999999707</c:v>
                </c:pt>
                <c:pt idx="2597">
                  <c:v>-6.2257499999999704</c:v>
                </c:pt>
                <c:pt idx="2598">
                  <c:v>-6.2254999999999701</c:v>
                </c:pt>
                <c:pt idx="2599">
                  <c:v>-6.2252499999999698</c:v>
                </c:pt>
                <c:pt idx="2600">
                  <c:v>-6.2249999999999694</c:v>
                </c:pt>
                <c:pt idx="2601">
                  <c:v>-6.2247499999999691</c:v>
                </c:pt>
                <c:pt idx="2602">
                  <c:v>-6.2244999999999688</c:v>
                </c:pt>
                <c:pt idx="2603">
                  <c:v>-6.2242499999999685</c:v>
                </c:pt>
                <c:pt idx="2604">
                  <c:v>-6.2239999999999682</c:v>
                </c:pt>
                <c:pt idx="2605">
                  <c:v>-6.2237499999999679</c:v>
                </c:pt>
                <c:pt idx="2606">
                  <c:v>-6.2234999999999676</c:v>
                </c:pt>
                <c:pt idx="2607">
                  <c:v>-6.2232499999999673</c:v>
                </c:pt>
                <c:pt idx="2608">
                  <c:v>-6.222999999999967</c:v>
                </c:pt>
                <c:pt idx="2609">
                  <c:v>-6.2227499999999667</c:v>
                </c:pt>
                <c:pt idx="2610">
                  <c:v>-6.2224999999999664</c:v>
                </c:pt>
                <c:pt idx="2611">
                  <c:v>-6.2222499999999661</c:v>
                </c:pt>
                <c:pt idx="2612">
                  <c:v>-6.2219999999999658</c:v>
                </c:pt>
                <c:pt idx="2613">
                  <c:v>-6.2217499999999655</c:v>
                </c:pt>
                <c:pt idx="2614">
                  <c:v>-6.2214999999999652</c:v>
                </c:pt>
                <c:pt idx="2615">
                  <c:v>-6.2212499999999649</c:v>
                </c:pt>
                <c:pt idx="2616">
                  <c:v>-6.2209999999999646</c:v>
                </c:pt>
                <c:pt idx="2617">
                  <c:v>-6.2207499999999643</c:v>
                </c:pt>
                <c:pt idx="2618">
                  <c:v>-6.2204999999999639</c:v>
                </c:pt>
                <c:pt idx="2619">
                  <c:v>-6.2202499999999636</c:v>
                </c:pt>
                <c:pt idx="2620">
                  <c:v>-6.2199999999999633</c:v>
                </c:pt>
                <c:pt idx="2621">
                  <c:v>-6.219749999999963</c:v>
                </c:pt>
                <c:pt idx="2622">
                  <c:v>-6.2194999999999627</c:v>
                </c:pt>
                <c:pt idx="2623">
                  <c:v>-6.2192499999999624</c:v>
                </c:pt>
                <c:pt idx="2624">
                  <c:v>-6.2189999999999621</c:v>
                </c:pt>
                <c:pt idx="2625">
                  <c:v>-6.2187499999999618</c:v>
                </c:pt>
                <c:pt idx="2626">
                  <c:v>-6.2184999999999615</c:v>
                </c:pt>
                <c:pt idx="2627">
                  <c:v>-6.2182499999999612</c:v>
                </c:pt>
                <c:pt idx="2628">
                  <c:v>-6.2179999999999609</c:v>
                </c:pt>
                <c:pt idx="2629">
                  <c:v>-6.2177499999999606</c:v>
                </c:pt>
                <c:pt idx="2630">
                  <c:v>-6.2174999999999603</c:v>
                </c:pt>
                <c:pt idx="2631">
                  <c:v>-6.21724999999996</c:v>
                </c:pt>
                <c:pt idx="2632">
                  <c:v>-6.2169999999999597</c:v>
                </c:pt>
                <c:pt idx="2633">
                  <c:v>-6.2167499999999594</c:v>
                </c:pt>
                <c:pt idx="2634">
                  <c:v>-6.2164999999999591</c:v>
                </c:pt>
                <c:pt idx="2635">
                  <c:v>-6.2162499999999588</c:v>
                </c:pt>
                <c:pt idx="2636">
                  <c:v>-6.2159999999999584</c:v>
                </c:pt>
                <c:pt idx="2637">
                  <c:v>-6.2157499999999581</c:v>
                </c:pt>
                <c:pt idx="2638">
                  <c:v>-6.2154999999999578</c:v>
                </c:pt>
                <c:pt idx="2639">
                  <c:v>-6.2152499999999575</c:v>
                </c:pt>
                <c:pt idx="2640">
                  <c:v>-6.2149999999999572</c:v>
                </c:pt>
                <c:pt idx="2641">
                  <c:v>-6.2147499999999569</c:v>
                </c:pt>
                <c:pt idx="2642">
                  <c:v>-6.2144999999999566</c:v>
                </c:pt>
                <c:pt idx="2643">
                  <c:v>-6.2142499999999563</c:v>
                </c:pt>
                <c:pt idx="2644">
                  <c:v>-6.213999999999956</c:v>
                </c:pt>
                <c:pt idx="2645">
                  <c:v>-6.2137499999999557</c:v>
                </c:pt>
                <c:pt idx="2646">
                  <c:v>-6.2134999999999554</c:v>
                </c:pt>
                <c:pt idx="2647">
                  <c:v>-6.2132499999999551</c:v>
                </c:pt>
                <c:pt idx="2648">
                  <c:v>-6.2129999999999548</c:v>
                </c:pt>
                <c:pt idx="2649">
                  <c:v>-6.2127499999999545</c:v>
                </c:pt>
                <c:pt idx="2650">
                  <c:v>-6.2124999999999542</c:v>
                </c:pt>
                <c:pt idx="2651">
                  <c:v>-6.2122499999999539</c:v>
                </c:pt>
                <c:pt idx="2652">
                  <c:v>-6.2119999999999536</c:v>
                </c:pt>
                <c:pt idx="2653">
                  <c:v>-6.2117499999999533</c:v>
                </c:pt>
                <c:pt idx="2654">
                  <c:v>-6.2114999999999529</c:v>
                </c:pt>
                <c:pt idx="2655">
                  <c:v>-6.2112499999999526</c:v>
                </c:pt>
                <c:pt idx="2656">
                  <c:v>-6.2109999999999523</c:v>
                </c:pt>
                <c:pt idx="2657">
                  <c:v>-6.210749999999952</c:v>
                </c:pt>
                <c:pt idx="2658">
                  <c:v>-6.2104999999999517</c:v>
                </c:pt>
                <c:pt idx="2659">
                  <c:v>-6.2102499999999514</c:v>
                </c:pt>
                <c:pt idx="2660">
                  <c:v>-6.2099999999999511</c:v>
                </c:pt>
                <c:pt idx="2661">
                  <c:v>-6.2097499999999508</c:v>
                </c:pt>
                <c:pt idx="2662">
                  <c:v>-6.2094999999999505</c:v>
                </c:pt>
                <c:pt idx="2663">
                  <c:v>-6.2092499999999502</c:v>
                </c:pt>
                <c:pt idx="2664">
                  <c:v>-6.2089999999999499</c:v>
                </c:pt>
                <c:pt idx="2665">
                  <c:v>-6.2087499999999496</c:v>
                </c:pt>
                <c:pt idx="2666">
                  <c:v>-6.2084999999999493</c:v>
                </c:pt>
                <c:pt idx="2667">
                  <c:v>-6.208249999999949</c:v>
                </c:pt>
                <c:pt idx="2668">
                  <c:v>-6.2079999999999487</c:v>
                </c:pt>
                <c:pt idx="2669">
                  <c:v>-6.2077499999999484</c:v>
                </c:pt>
                <c:pt idx="2670">
                  <c:v>-6.2074999999999481</c:v>
                </c:pt>
                <c:pt idx="2671">
                  <c:v>-6.2072499999999478</c:v>
                </c:pt>
                <c:pt idx="2672">
                  <c:v>-6.2069999999999474</c:v>
                </c:pt>
                <c:pt idx="2673">
                  <c:v>-6.2067499999999471</c:v>
                </c:pt>
                <c:pt idx="2674">
                  <c:v>-6.2064999999999468</c:v>
                </c:pt>
                <c:pt idx="2675">
                  <c:v>-6.2062499999999465</c:v>
                </c:pt>
                <c:pt idx="2676">
                  <c:v>-6.2059999999999462</c:v>
                </c:pt>
                <c:pt idx="2677">
                  <c:v>-6.2057499999999459</c:v>
                </c:pt>
                <c:pt idx="2678">
                  <c:v>-6.2054999999999456</c:v>
                </c:pt>
                <c:pt idx="2679">
                  <c:v>-6.2052499999999453</c:v>
                </c:pt>
                <c:pt idx="2680">
                  <c:v>-6.204999999999945</c:v>
                </c:pt>
                <c:pt idx="2681">
                  <c:v>-6.2047499999999447</c:v>
                </c:pt>
                <c:pt idx="2682">
                  <c:v>-6.2044999999999444</c:v>
                </c:pt>
                <c:pt idx="2683">
                  <c:v>-6.2042499999999441</c:v>
                </c:pt>
                <c:pt idx="2684">
                  <c:v>-6.2039999999999438</c:v>
                </c:pt>
                <c:pt idx="2685">
                  <c:v>-6.2037499999999435</c:v>
                </c:pt>
                <c:pt idx="2686">
                  <c:v>-6.2034999999999432</c:v>
                </c:pt>
                <c:pt idx="2687">
                  <c:v>-6.2032499999999429</c:v>
                </c:pt>
                <c:pt idx="2688">
                  <c:v>-6.2029999999999426</c:v>
                </c:pt>
                <c:pt idx="2689">
                  <c:v>-6.2027499999999423</c:v>
                </c:pt>
                <c:pt idx="2690">
                  <c:v>-6.2024999999999419</c:v>
                </c:pt>
                <c:pt idx="2691">
                  <c:v>-6.2022499999999416</c:v>
                </c:pt>
                <c:pt idx="2692">
                  <c:v>-6.2019999999999413</c:v>
                </c:pt>
                <c:pt idx="2693">
                  <c:v>-6.201749999999941</c:v>
                </c:pt>
                <c:pt idx="2694">
                  <c:v>-6.2014999999999407</c:v>
                </c:pt>
                <c:pt idx="2695">
                  <c:v>-6.2012499999999404</c:v>
                </c:pt>
                <c:pt idx="2696">
                  <c:v>-6.2009999999999401</c:v>
                </c:pt>
                <c:pt idx="2697">
                  <c:v>-6.2007499999999398</c:v>
                </c:pt>
                <c:pt idx="2698">
                  <c:v>-6.2004999999999395</c:v>
                </c:pt>
                <c:pt idx="2699">
                  <c:v>-6.2002499999999392</c:v>
                </c:pt>
                <c:pt idx="2700">
                  <c:v>-6.1999999999999389</c:v>
                </c:pt>
                <c:pt idx="2701">
                  <c:v>-6.1997499999999386</c:v>
                </c:pt>
                <c:pt idx="2702">
                  <c:v>-6.1994999999999383</c:v>
                </c:pt>
                <c:pt idx="2703">
                  <c:v>-6.199249999999938</c:v>
                </c:pt>
                <c:pt idx="2704">
                  <c:v>-6.1989999999999377</c:v>
                </c:pt>
                <c:pt idx="2705">
                  <c:v>-6.1987499999999374</c:v>
                </c:pt>
                <c:pt idx="2706">
                  <c:v>-6.1984999999999371</c:v>
                </c:pt>
                <c:pt idx="2707">
                  <c:v>-6.1982499999999368</c:v>
                </c:pt>
                <c:pt idx="2708">
                  <c:v>-6.1979999999999364</c:v>
                </c:pt>
                <c:pt idx="2709">
                  <c:v>-6.1977499999999361</c:v>
                </c:pt>
                <c:pt idx="2710">
                  <c:v>-6.1974999999999358</c:v>
                </c:pt>
                <c:pt idx="2711">
                  <c:v>-6.1972499999999355</c:v>
                </c:pt>
                <c:pt idx="2712">
                  <c:v>-6.1969999999999352</c:v>
                </c:pt>
                <c:pt idx="2713">
                  <c:v>-6.1967499999999349</c:v>
                </c:pt>
                <c:pt idx="2714">
                  <c:v>-6.1964999999999346</c:v>
                </c:pt>
                <c:pt idx="2715">
                  <c:v>-6.1962499999999343</c:v>
                </c:pt>
                <c:pt idx="2716">
                  <c:v>-6.195999999999934</c:v>
                </c:pt>
                <c:pt idx="2717">
                  <c:v>-6.1957499999999337</c:v>
                </c:pt>
                <c:pt idx="2718">
                  <c:v>-6.1954999999999334</c:v>
                </c:pt>
                <c:pt idx="2719">
                  <c:v>-6.1952499999999331</c:v>
                </c:pt>
                <c:pt idx="2720">
                  <c:v>-6.1949999999999328</c:v>
                </c:pt>
                <c:pt idx="2721">
                  <c:v>-6.1947499999999325</c:v>
                </c:pt>
                <c:pt idx="2722">
                  <c:v>-6.1944999999999322</c:v>
                </c:pt>
                <c:pt idx="2723">
                  <c:v>-6.1942499999999319</c:v>
                </c:pt>
                <c:pt idx="2724">
                  <c:v>-6.1939999999999316</c:v>
                </c:pt>
                <c:pt idx="2725">
                  <c:v>-6.1937499999999313</c:v>
                </c:pt>
                <c:pt idx="2726">
                  <c:v>-6.1934999999999309</c:v>
                </c:pt>
                <c:pt idx="2727">
                  <c:v>-6.1932499999999306</c:v>
                </c:pt>
                <c:pt idx="2728">
                  <c:v>-6.1929999999999303</c:v>
                </c:pt>
                <c:pt idx="2729">
                  <c:v>-6.19274999999993</c:v>
                </c:pt>
                <c:pt idx="2730">
                  <c:v>-6.1924999999999297</c:v>
                </c:pt>
                <c:pt idx="2731">
                  <c:v>-6.1922499999999294</c:v>
                </c:pt>
                <c:pt idx="2732">
                  <c:v>-6.1919999999999291</c:v>
                </c:pt>
                <c:pt idx="2733">
                  <c:v>-6.1917499999999288</c:v>
                </c:pt>
                <c:pt idx="2734">
                  <c:v>-6.1914999999999285</c:v>
                </c:pt>
                <c:pt idx="2735">
                  <c:v>-6.1912499999999282</c:v>
                </c:pt>
                <c:pt idx="2736">
                  <c:v>-6.1909999999999279</c:v>
                </c:pt>
                <c:pt idx="2737">
                  <c:v>-6.1907499999999276</c:v>
                </c:pt>
                <c:pt idx="2738">
                  <c:v>-6.1904999999999273</c:v>
                </c:pt>
                <c:pt idx="2739">
                  <c:v>-6.190249999999927</c:v>
                </c:pt>
                <c:pt idx="2740">
                  <c:v>-6.1899999999999267</c:v>
                </c:pt>
                <c:pt idx="2741">
                  <c:v>-6.1897499999999264</c:v>
                </c:pt>
                <c:pt idx="2742">
                  <c:v>-6.1894999999999261</c:v>
                </c:pt>
                <c:pt idx="2743">
                  <c:v>-6.1892499999999258</c:v>
                </c:pt>
                <c:pt idx="2744">
                  <c:v>-6.1889999999999254</c:v>
                </c:pt>
                <c:pt idx="2745">
                  <c:v>-6.1887499999999251</c:v>
                </c:pt>
                <c:pt idx="2746">
                  <c:v>-6.1884999999999248</c:v>
                </c:pt>
                <c:pt idx="2747">
                  <c:v>-6.1882499999999245</c:v>
                </c:pt>
                <c:pt idx="2748">
                  <c:v>-6.1879999999999242</c:v>
                </c:pt>
                <c:pt idx="2749">
                  <c:v>-6.1877499999999239</c:v>
                </c:pt>
                <c:pt idx="2750">
                  <c:v>-6.1875</c:v>
                </c:pt>
                <c:pt idx="2751">
                  <c:v>-6.18675</c:v>
                </c:pt>
                <c:pt idx="2752">
                  <c:v>-6.1859999999999999</c:v>
                </c:pt>
                <c:pt idx="2753">
                  <c:v>-6.1852499999999999</c:v>
                </c:pt>
                <c:pt idx="2754">
                  <c:v>-6.1844999999999999</c:v>
                </c:pt>
                <c:pt idx="2755">
                  <c:v>-6.1837499999999999</c:v>
                </c:pt>
                <c:pt idx="2756">
                  <c:v>-6.1829999999999998</c:v>
                </c:pt>
                <c:pt idx="2757">
                  <c:v>-6.1822499999999998</c:v>
                </c:pt>
                <c:pt idx="2758">
                  <c:v>-6.1814999999999998</c:v>
                </c:pt>
                <c:pt idx="2759">
                  <c:v>-6.1807499999999997</c:v>
                </c:pt>
                <c:pt idx="2760">
                  <c:v>-6.18</c:v>
                </c:pt>
                <c:pt idx="2761">
                  <c:v>-6.1792499999999997</c:v>
                </c:pt>
                <c:pt idx="2762">
                  <c:v>-6.1784999999999997</c:v>
                </c:pt>
                <c:pt idx="2763">
                  <c:v>-6.1777499999999996</c:v>
                </c:pt>
                <c:pt idx="2764">
                  <c:v>-6.1769999999999996</c:v>
                </c:pt>
                <c:pt idx="2765">
                  <c:v>-6.1762499999999996</c:v>
                </c:pt>
                <c:pt idx="2766">
                  <c:v>-6.1754999999999995</c:v>
                </c:pt>
                <c:pt idx="2767">
                  <c:v>-6.1747499999999995</c:v>
                </c:pt>
                <c:pt idx="2768">
                  <c:v>-6.1739999999999995</c:v>
                </c:pt>
                <c:pt idx="2769">
                  <c:v>-6.1732499999999995</c:v>
                </c:pt>
                <c:pt idx="2770">
                  <c:v>-6.1724999999999994</c:v>
                </c:pt>
                <c:pt idx="2771">
                  <c:v>-6.1717499999999994</c:v>
                </c:pt>
                <c:pt idx="2772">
                  <c:v>-6.1709999999999994</c:v>
                </c:pt>
                <c:pt idx="2773">
                  <c:v>-6.1702499999999993</c:v>
                </c:pt>
                <c:pt idx="2774">
                  <c:v>-6.1694999999999993</c:v>
                </c:pt>
                <c:pt idx="2775">
                  <c:v>-6.1687499999999993</c:v>
                </c:pt>
                <c:pt idx="2776">
                  <c:v>-6.1679999999999993</c:v>
                </c:pt>
                <c:pt idx="2777">
                  <c:v>-6.1672499999999992</c:v>
                </c:pt>
                <c:pt idx="2778">
                  <c:v>-6.1664999999999992</c:v>
                </c:pt>
                <c:pt idx="2779">
                  <c:v>-6.1657499999999992</c:v>
                </c:pt>
                <c:pt idx="2780">
                  <c:v>-6.1649999999999991</c:v>
                </c:pt>
                <c:pt idx="2781">
                  <c:v>-6.1642499999999991</c:v>
                </c:pt>
                <c:pt idx="2782">
                  <c:v>-6.1634999999999991</c:v>
                </c:pt>
                <c:pt idx="2783">
                  <c:v>-6.1627499999999991</c:v>
                </c:pt>
                <c:pt idx="2784">
                  <c:v>-6.161999999999999</c:v>
                </c:pt>
                <c:pt idx="2785">
                  <c:v>-6.161249999999999</c:v>
                </c:pt>
                <c:pt idx="2786">
                  <c:v>-6.160499999999999</c:v>
                </c:pt>
                <c:pt idx="2787">
                  <c:v>-6.1597499999999989</c:v>
                </c:pt>
                <c:pt idx="2788">
                  <c:v>-6.1589999999999989</c:v>
                </c:pt>
                <c:pt idx="2789">
                  <c:v>-6.1582499999999989</c:v>
                </c:pt>
                <c:pt idx="2790">
                  <c:v>-6.1574999999999989</c:v>
                </c:pt>
                <c:pt idx="2791">
                  <c:v>-6.1567499999999988</c:v>
                </c:pt>
                <c:pt idx="2792">
                  <c:v>-6.1559999999999988</c:v>
                </c:pt>
                <c:pt idx="2793">
                  <c:v>-6.1552499999999988</c:v>
                </c:pt>
                <c:pt idx="2794">
                  <c:v>-6.1544999999999987</c:v>
                </c:pt>
                <c:pt idx="2795">
                  <c:v>-6.1537499999999987</c:v>
                </c:pt>
                <c:pt idx="2796">
                  <c:v>-6.1529999999999987</c:v>
                </c:pt>
                <c:pt idx="2797">
                  <c:v>-6.1522499999999987</c:v>
                </c:pt>
                <c:pt idx="2798">
                  <c:v>-6.1514999999999986</c:v>
                </c:pt>
                <c:pt idx="2799">
                  <c:v>-6.1507499999999986</c:v>
                </c:pt>
                <c:pt idx="2800">
                  <c:v>-6.1499999999999986</c:v>
                </c:pt>
                <c:pt idx="2801">
                  <c:v>-6.1492499999999986</c:v>
                </c:pt>
                <c:pt idx="2802">
                  <c:v>-6.1484999999999985</c:v>
                </c:pt>
                <c:pt idx="2803">
                  <c:v>-6.1477499999999985</c:v>
                </c:pt>
                <c:pt idx="2804">
                  <c:v>-6.1469999999999985</c:v>
                </c:pt>
                <c:pt idx="2805">
                  <c:v>-6.1462499999999984</c:v>
                </c:pt>
                <c:pt idx="2806">
                  <c:v>-6.1454999999999984</c:v>
                </c:pt>
                <c:pt idx="2807">
                  <c:v>-6.1447499999999984</c:v>
                </c:pt>
                <c:pt idx="2808">
                  <c:v>-6.1439999999999984</c:v>
                </c:pt>
                <c:pt idx="2809">
                  <c:v>-6.1432499999999983</c:v>
                </c:pt>
                <c:pt idx="2810">
                  <c:v>-6.1424999999999983</c:v>
                </c:pt>
                <c:pt idx="2811">
                  <c:v>-6.1417499999999983</c:v>
                </c:pt>
                <c:pt idx="2812">
                  <c:v>-6.1409999999999982</c:v>
                </c:pt>
                <c:pt idx="2813">
                  <c:v>-6.1402499999999982</c:v>
                </c:pt>
                <c:pt idx="2814">
                  <c:v>-6.1394999999999982</c:v>
                </c:pt>
                <c:pt idx="2815">
                  <c:v>-6.1387499999999982</c:v>
                </c:pt>
                <c:pt idx="2816">
                  <c:v>-6.1379999999999981</c:v>
                </c:pt>
                <c:pt idx="2817">
                  <c:v>-6.1372499999999981</c:v>
                </c:pt>
                <c:pt idx="2818">
                  <c:v>-6.1364999999999981</c:v>
                </c:pt>
                <c:pt idx="2819">
                  <c:v>-6.135749999999998</c:v>
                </c:pt>
                <c:pt idx="2820">
                  <c:v>-6.134999999999998</c:v>
                </c:pt>
                <c:pt idx="2821">
                  <c:v>-6.134249999999998</c:v>
                </c:pt>
                <c:pt idx="2822">
                  <c:v>-6.133499999999998</c:v>
                </c:pt>
                <c:pt idx="2823">
                  <c:v>-6.1327499999999979</c:v>
                </c:pt>
                <c:pt idx="2824">
                  <c:v>-6.1319999999999979</c:v>
                </c:pt>
                <c:pt idx="2825">
                  <c:v>-6.1312499999999979</c:v>
                </c:pt>
                <c:pt idx="2826">
                  <c:v>-6.1304999999999978</c:v>
                </c:pt>
                <c:pt idx="2827">
                  <c:v>-6.1297499999999978</c:v>
                </c:pt>
                <c:pt idx="2828">
                  <c:v>-6.1289999999999978</c:v>
                </c:pt>
                <c:pt idx="2829">
                  <c:v>-6.1282499999999978</c:v>
                </c:pt>
                <c:pt idx="2830">
                  <c:v>-6.1274999999999977</c:v>
                </c:pt>
                <c:pt idx="2831">
                  <c:v>-6.1267499999999977</c:v>
                </c:pt>
                <c:pt idx="2832">
                  <c:v>-6.1259999999999977</c:v>
                </c:pt>
                <c:pt idx="2833">
                  <c:v>-6.1252499999999976</c:v>
                </c:pt>
                <c:pt idx="2834">
                  <c:v>-6.1244999999999976</c:v>
                </c:pt>
                <c:pt idx="2835">
                  <c:v>-6.1237499999999976</c:v>
                </c:pt>
                <c:pt idx="2836">
                  <c:v>-6.1229999999999976</c:v>
                </c:pt>
                <c:pt idx="2837">
                  <c:v>-6.1222499999999975</c:v>
                </c:pt>
                <c:pt idx="2838">
                  <c:v>-6.1214999999999975</c:v>
                </c:pt>
                <c:pt idx="2839">
                  <c:v>-6.1207499999999975</c:v>
                </c:pt>
                <c:pt idx="2840">
                  <c:v>-6.1199999999999974</c:v>
                </c:pt>
                <c:pt idx="2841">
                  <c:v>-6.1192499999999974</c:v>
                </c:pt>
                <c:pt idx="2842">
                  <c:v>-6.1184999999999974</c:v>
                </c:pt>
                <c:pt idx="2843">
                  <c:v>-6.1177499999999974</c:v>
                </c:pt>
                <c:pt idx="2844">
                  <c:v>-6.1169999999999973</c:v>
                </c:pt>
                <c:pt idx="2845">
                  <c:v>-6.1162499999999973</c:v>
                </c:pt>
                <c:pt idx="2846">
                  <c:v>-6.1154999999999973</c:v>
                </c:pt>
                <c:pt idx="2847">
                  <c:v>-6.1147499999999972</c:v>
                </c:pt>
                <c:pt idx="2848">
                  <c:v>-6.1139999999999972</c:v>
                </c:pt>
                <c:pt idx="2849">
                  <c:v>-6.1132499999999972</c:v>
                </c:pt>
                <c:pt idx="2850">
                  <c:v>-6.1124999999999972</c:v>
                </c:pt>
                <c:pt idx="2851">
                  <c:v>-6.1117499999999971</c:v>
                </c:pt>
                <c:pt idx="2852">
                  <c:v>-6.1109999999999971</c:v>
                </c:pt>
                <c:pt idx="2853">
                  <c:v>-6.1102499999999971</c:v>
                </c:pt>
                <c:pt idx="2854">
                  <c:v>-6.109499999999997</c:v>
                </c:pt>
                <c:pt idx="2855">
                  <c:v>-6.108749999999997</c:v>
                </c:pt>
                <c:pt idx="2856">
                  <c:v>-6.107999999999997</c:v>
                </c:pt>
                <c:pt idx="2857">
                  <c:v>-6.107249999999997</c:v>
                </c:pt>
                <c:pt idx="2858">
                  <c:v>-6.1064999999999969</c:v>
                </c:pt>
                <c:pt idx="2859">
                  <c:v>-6.1057499999999969</c:v>
                </c:pt>
                <c:pt idx="2860">
                  <c:v>-6.1049999999999969</c:v>
                </c:pt>
                <c:pt idx="2861">
                  <c:v>-6.1042499999999968</c:v>
                </c:pt>
                <c:pt idx="2862">
                  <c:v>-6.1034999999999968</c:v>
                </c:pt>
                <c:pt idx="2863">
                  <c:v>-6.1027499999999968</c:v>
                </c:pt>
                <c:pt idx="2864">
                  <c:v>-6.1019999999999968</c:v>
                </c:pt>
                <c:pt idx="2865">
                  <c:v>-6.1012499999999967</c:v>
                </c:pt>
                <c:pt idx="2866">
                  <c:v>-6.1004999999999967</c:v>
                </c:pt>
                <c:pt idx="2867">
                  <c:v>-6.0997499999999967</c:v>
                </c:pt>
                <c:pt idx="2868">
                  <c:v>-6.0989999999999966</c:v>
                </c:pt>
                <c:pt idx="2869">
                  <c:v>-6.0982499999999966</c:v>
                </c:pt>
                <c:pt idx="2870">
                  <c:v>-6.0974999999999966</c:v>
                </c:pt>
                <c:pt idx="2871">
                  <c:v>-6.0967499999999966</c:v>
                </c:pt>
                <c:pt idx="2872">
                  <c:v>-6.0959999999999965</c:v>
                </c:pt>
                <c:pt idx="2873">
                  <c:v>-6.0952499999999965</c:v>
                </c:pt>
                <c:pt idx="2874">
                  <c:v>-6.0944999999999965</c:v>
                </c:pt>
                <c:pt idx="2875">
                  <c:v>-6.0937499999999964</c:v>
                </c:pt>
                <c:pt idx="2876">
                  <c:v>-6.0929999999999964</c:v>
                </c:pt>
                <c:pt idx="2877">
                  <c:v>-6.0922499999999964</c:v>
                </c:pt>
                <c:pt idx="2878">
                  <c:v>-6.0914999999999964</c:v>
                </c:pt>
                <c:pt idx="2879">
                  <c:v>-6.0907499999999963</c:v>
                </c:pt>
                <c:pt idx="2880">
                  <c:v>-6.0899999999999963</c:v>
                </c:pt>
                <c:pt idx="2881">
                  <c:v>-6.0892499999999963</c:v>
                </c:pt>
                <c:pt idx="2882">
                  <c:v>-6.0884999999999962</c:v>
                </c:pt>
                <c:pt idx="2883">
                  <c:v>-6.0877499999999962</c:v>
                </c:pt>
                <c:pt idx="2884">
                  <c:v>-6.0869999999999962</c:v>
                </c:pt>
                <c:pt idx="2885">
                  <c:v>-6.0862499999999962</c:v>
                </c:pt>
                <c:pt idx="2886">
                  <c:v>-6.0854999999999961</c:v>
                </c:pt>
                <c:pt idx="2887">
                  <c:v>-6.0847499999999961</c:v>
                </c:pt>
                <c:pt idx="2888">
                  <c:v>-6.0839999999999961</c:v>
                </c:pt>
                <c:pt idx="2889">
                  <c:v>-6.083249999999996</c:v>
                </c:pt>
                <c:pt idx="2890">
                  <c:v>-6.082499999999996</c:v>
                </c:pt>
                <c:pt idx="2891">
                  <c:v>-6.081749999999996</c:v>
                </c:pt>
                <c:pt idx="2892">
                  <c:v>-6.080999999999996</c:v>
                </c:pt>
                <c:pt idx="2893">
                  <c:v>-6.0802499999999959</c:v>
                </c:pt>
                <c:pt idx="2894">
                  <c:v>-6.0794999999999959</c:v>
                </c:pt>
                <c:pt idx="2895">
                  <c:v>-6.0787499999999959</c:v>
                </c:pt>
                <c:pt idx="2896">
                  <c:v>-6.0779999999999959</c:v>
                </c:pt>
                <c:pt idx="2897">
                  <c:v>-6.0772499999999958</c:v>
                </c:pt>
                <c:pt idx="2898">
                  <c:v>-6.0764999999999958</c:v>
                </c:pt>
                <c:pt idx="2899">
                  <c:v>-6.0757499999999958</c:v>
                </c:pt>
                <c:pt idx="2900">
                  <c:v>-6.0749999999999957</c:v>
                </c:pt>
                <c:pt idx="2901">
                  <c:v>-6.0742499999999957</c:v>
                </c:pt>
                <c:pt idx="2902">
                  <c:v>-6.0734999999999957</c:v>
                </c:pt>
                <c:pt idx="2903">
                  <c:v>-6.0727499999999957</c:v>
                </c:pt>
                <c:pt idx="2904">
                  <c:v>-6.0719999999999956</c:v>
                </c:pt>
                <c:pt idx="2905">
                  <c:v>-6.0712499999999956</c:v>
                </c:pt>
                <c:pt idx="2906">
                  <c:v>-6.0704999999999956</c:v>
                </c:pt>
                <c:pt idx="2907">
                  <c:v>-6.0697499999999955</c:v>
                </c:pt>
                <c:pt idx="2908">
                  <c:v>-6.0689999999999955</c:v>
                </c:pt>
                <c:pt idx="2909">
                  <c:v>-6.0682499999999955</c:v>
                </c:pt>
                <c:pt idx="2910">
                  <c:v>-6.0674999999999955</c:v>
                </c:pt>
                <c:pt idx="2911">
                  <c:v>-6.0667499999999954</c:v>
                </c:pt>
                <c:pt idx="2912">
                  <c:v>-6.0659999999999954</c:v>
                </c:pt>
                <c:pt idx="2913">
                  <c:v>-6.0652499999999954</c:v>
                </c:pt>
                <c:pt idx="2914">
                  <c:v>-6.0644999999999953</c:v>
                </c:pt>
                <c:pt idx="2915">
                  <c:v>-6.0637499999999953</c:v>
                </c:pt>
                <c:pt idx="2916">
                  <c:v>-6.0629999999999953</c:v>
                </c:pt>
                <c:pt idx="2917">
                  <c:v>-6.0622499999999953</c:v>
                </c:pt>
                <c:pt idx="2918">
                  <c:v>-6.0614999999999952</c:v>
                </c:pt>
                <c:pt idx="2919">
                  <c:v>-6.0607499999999952</c:v>
                </c:pt>
                <c:pt idx="2920">
                  <c:v>-6.0599999999999952</c:v>
                </c:pt>
                <c:pt idx="2921">
                  <c:v>-6.0592499999999951</c:v>
                </c:pt>
                <c:pt idx="2922">
                  <c:v>-6.0584999999999951</c:v>
                </c:pt>
                <c:pt idx="2923">
                  <c:v>-6.0577499999999951</c:v>
                </c:pt>
                <c:pt idx="2924">
                  <c:v>-6.0569999999999951</c:v>
                </c:pt>
                <c:pt idx="2925">
                  <c:v>-6.056249999999995</c:v>
                </c:pt>
                <c:pt idx="2926">
                  <c:v>-6.055499999999995</c:v>
                </c:pt>
                <c:pt idx="2927">
                  <c:v>-6.054749999999995</c:v>
                </c:pt>
                <c:pt idx="2928">
                  <c:v>-6.0539999999999949</c:v>
                </c:pt>
                <c:pt idx="2929">
                  <c:v>-6.0532499999999949</c:v>
                </c:pt>
                <c:pt idx="2930">
                  <c:v>-6.0524999999999949</c:v>
                </c:pt>
                <c:pt idx="2931">
                  <c:v>-6.0517499999999949</c:v>
                </c:pt>
                <c:pt idx="2932">
                  <c:v>-6.0509999999999948</c:v>
                </c:pt>
                <c:pt idx="2933">
                  <c:v>-6.0502499999999948</c:v>
                </c:pt>
                <c:pt idx="2934">
                  <c:v>-6.0494999999999948</c:v>
                </c:pt>
                <c:pt idx="2935">
                  <c:v>-6.0487499999999947</c:v>
                </c:pt>
                <c:pt idx="2936">
                  <c:v>-6.0479999999999947</c:v>
                </c:pt>
                <c:pt idx="2937">
                  <c:v>-6.0472499999999947</c:v>
                </c:pt>
                <c:pt idx="2938">
                  <c:v>-6.0464999999999947</c:v>
                </c:pt>
                <c:pt idx="2939">
                  <c:v>-6.0457499999999946</c:v>
                </c:pt>
                <c:pt idx="2940">
                  <c:v>-6.0449999999999946</c:v>
                </c:pt>
                <c:pt idx="2941">
                  <c:v>-6.0442499999999946</c:v>
                </c:pt>
                <c:pt idx="2942">
                  <c:v>-6.0434999999999945</c:v>
                </c:pt>
                <c:pt idx="2943">
                  <c:v>-6.0427499999999945</c:v>
                </c:pt>
                <c:pt idx="2944">
                  <c:v>-6.0419999999999945</c:v>
                </c:pt>
                <c:pt idx="2945">
                  <c:v>-6.0412499999999945</c:v>
                </c:pt>
                <c:pt idx="2946">
                  <c:v>-6.0404999999999944</c:v>
                </c:pt>
                <c:pt idx="2947">
                  <c:v>-6.0397499999999944</c:v>
                </c:pt>
                <c:pt idx="2948">
                  <c:v>-6.0389999999999944</c:v>
                </c:pt>
                <c:pt idx="2949">
                  <c:v>-6.0382499999999943</c:v>
                </c:pt>
                <c:pt idx="2950">
                  <c:v>-6.0374999999999943</c:v>
                </c:pt>
                <c:pt idx="2951">
                  <c:v>-6.0367499999999943</c:v>
                </c:pt>
                <c:pt idx="2952">
                  <c:v>-6.0359999999999943</c:v>
                </c:pt>
                <c:pt idx="2953">
                  <c:v>-6.0352499999999942</c:v>
                </c:pt>
                <c:pt idx="2954">
                  <c:v>-6.0344999999999942</c:v>
                </c:pt>
                <c:pt idx="2955">
                  <c:v>-6.0337499999999942</c:v>
                </c:pt>
                <c:pt idx="2956">
                  <c:v>-6.0329999999999941</c:v>
                </c:pt>
                <c:pt idx="2957">
                  <c:v>-6.0322499999999941</c:v>
                </c:pt>
                <c:pt idx="2958">
                  <c:v>-6.0314999999999941</c:v>
                </c:pt>
                <c:pt idx="2959">
                  <c:v>-6.0307499999999941</c:v>
                </c:pt>
                <c:pt idx="2960">
                  <c:v>-6.029999999999994</c:v>
                </c:pt>
                <c:pt idx="2961">
                  <c:v>-6.029249999999994</c:v>
                </c:pt>
                <c:pt idx="2962">
                  <c:v>-6.028499999999994</c:v>
                </c:pt>
                <c:pt idx="2963">
                  <c:v>-6.0277499999999939</c:v>
                </c:pt>
                <c:pt idx="2964">
                  <c:v>-6.0269999999999939</c:v>
                </c:pt>
                <c:pt idx="2965">
                  <c:v>-6.0262499999999939</c:v>
                </c:pt>
                <c:pt idx="2966">
                  <c:v>-6.0254999999999939</c:v>
                </c:pt>
                <c:pt idx="2967">
                  <c:v>-6.0247499999999938</c:v>
                </c:pt>
                <c:pt idx="2968">
                  <c:v>-6.0239999999999938</c:v>
                </c:pt>
                <c:pt idx="2969">
                  <c:v>-6.0232499999999938</c:v>
                </c:pt>
                <c:pt idx="2970">
                  <c:v>-6.0224999999999937</c:v>
                </c:pt>
                <c:pt idx="2971">
                  <c:v>-6.0217499999999937</c:v>
                </c:pt>
                <c:pt idx="2972">
                  <c:v>-6.0209999999999937</c:v>
                </c:pt>
                <c:pt idx="2973">
                  <c:v>-6.0202499999999937</c:v>
                </c:pt>
                <c:pt idx="2974">
                  <c:v>-6.0194999999999936</c:v>
                </c:pt>
                <c:pt idx="2975">
                  <c:v>-6.0187499999999936</c:v>
                </c:pt>
                <c:pt idx="2976">
                  <c:v>-6.0179999999999936</c:v>
                </c:pt>
                <c:pt idx="2977">
                  <c:v>-6.0172499999999935</c:v>
                </c:pt>
                <c:pt idx="2978">
                  <c:v>-6.0164999999999935</c:v>
                </c:pt>
                <c:pt idx="2979">
                  <c:v>-6.0157499999999935</c:v>
                </c:pt>
                <c:pt idx="2980">
                  <c:v>-6.0149999999999935</c:v>
                </c:pt>
                <c:pt idx="2981">
                  <c:v>-6.0142499999999934</c:v>
                </c:pt>
                <c:pt idx="2982">
                  <c:v>-6.0134999999999934</c:v>
                </c:pt>
                <c:pt idx="2983">
                  <c:v>-6.0127499999999934</c:v>
                </c:pt>
                <c:pt idx="2984">
                  <c:v>-6.0119999999999933</c:v>
                </c:pt>
                <c:pt idx="2985">
                  <c:v>-6.0112499999999933</c:v>
                </c:pt>
                <c:pt idx="2986">
                  <c:v>-6.0104999999999933</c:v>
                </c:pt>
                <c:pt idx="2987">
                  <c:v>-6.0097499999999933</c:v>
                </c:pt>
                <c:pt idx="2988">
                  <c:v>-6.0089999999999932</c:v>
                </c:pt>
                <c:pt idx="2989">
                  <c:v>-6.0082499999999932</c:v>
                </c:pt>
                <c:pt idx="2990">
                  <c:v>-6.0074999999999932</c:v>
                </c:pt>
                <c:pt idx="2991">
                  <c:v>-6.0067499999999932</c:v>
                </c:pt>
                <c:pt idx="2992">
                  <c:v>-6.0059999999999931</c:v>
                </c:pt>
                <c:pt idx="2993">
                  <c:v>-6.0052499999999931</c:v>
                </c:pt>
                <c:pt idx="2994">
                  <c:v>-6.0044999999999931</c:v>
                </c:pt>
                <c:pt idx="2995">
                  <c:v>-6.003749999999993</c:v>
                </c:pt>
                <c:pt idx="2996">
                  <c:v>-6.002999999999993</c:v>
                </c:pt>
                <c:pt idx="2997">
                  <c:v>-6.002249999999993</c:v>
                </c:pt>
                <c:pt idx="2998">
                  <c:v>-6.001499999999993</c:v>
                </c:pt>
                <c:pt idx="2999">
                  <c:v>-6.0007499999999929</c:v>
                </c:pt>
                <c:pt idx="3000">
                  <c:v>-6</c:v>
                </c:pt>
                <c:pt idx="3001">
                  <c:v>-5.9987500000000002</c:v>
                </c:pt>
                <c:pt idx="3002">
                  <c:v>-5.9975000000000005</c:v>
                </c:pt>
                <c:pt idx="3003">
                  <c:v>-5.9962500000000007</c:v>
                </c:pt>
                <c:pt idx="3004">
                  <c:v>-5.995000000000001</c:v>
                </c:pt>
                <c:pt idx="3005">
                  <c:v>-5.9937500000000012</c:v>
                </c:pt>
                <c:pt idx="3006">
                  <c:v>-5.9925000000000015</c:v>
                </c:pt>
                <c:pt idx="3007">
                  <c:v>-5.9912500000000017</c:v>
                </c:pt>
                <c:pt idx="3008">
                  <c:v>-5.990000000000002</c:v>
                </c:pt>
                <c:pt idx="3009">
                  <c:v>-5.9887500000000022</c:v>
                </c:pt>
                <c:pt idx="3010">
                  <c:v>-5.9875000000000025</c:v>
                </c:pt>
                <c:pt idx="3011">
                  <c:v>-5.9862500000000027</c:v>
                </c:pt>
                <c:pt idx="3012">
                  <c:v>-5.985000000000003</c:v>
                </c:pt>
                <c:pt idx="3013">
                  <c:v>-5.9837500000000032</c:v>
                </c:pt>
                <c:pt idx="3014">
                  <c:v>-5.9825000000000035</c:v>
                </c:pt>
                <c:pt idx="3015">
                  <c:v>-5.9812500000000037</c:v>
                </c:pt>
                <c:pt idx="3016">
                  <c:v>-5.980000000000004</c:v>
                </c:pt>
                <c:pt idx="3017">
                  <c:v>-5.9787500000000042</c:v>
                </c:pt>
                <c:pt idx="3018">
                  <c:v>-5.9775000000000045</c:v>
                </c:pt>
                <c:pt idx="3019">
                  <c:v>-5.9762500000000047</c:v>
                </c:pt>
                <c:pt idx="3020">
                  <c:v>-5.975000000000005</c:v>
                </c:pt>
                <c:pt idx="3021">
                  <c:v>-5.9737500000000052</c:v>
                </c:pt>
                <c:pt idx="3022">
                  <c:v>-5.9725000000000055</c:v>
                </c:pt>
                <c:pt idx="3023">
                  <c:v>-5.9712500000000057</c:v>
                </c:pt>
                <c:pt idx="3024">
                  <c:v>-5.970000000000006</c:v>
                </c:pt>
                <c:pt idx="3025">
                  <c:v>-5.9687500000000062</c:v>
                </c:pt>
                <c:pt idx="3026">
                  <c:v>-5.9675000000000065</c:v>
                </c:pt>
                <c:pt idx="3027">
                  <c:v>-5.9662500000000067</c:v>
                </c:pt>
                <c:pt idx="3028">
                  <c:v>-5.965000000000007</c:v>
                </c:pt>
                <c:pt idx="3029">
                  <c:v>-5.9637500000000072</c:v>
                </c:pt>
                <c:pt idx="3030">
                  <c:v>-5.9625000000000075</c:v>
                </c:pt>
                <c:pt idx="3031">
                  <c:v>-5.9612500000000077</c:v>
                </c:pt>
                <c:pt idx="3032">
                  <c:v>-5.960000000000008</c:v>
                </c:pt>
                <c:pt idx="3033">
                  <c:v>-5.9587500000000082</c:v>
                </c:pt>
                <c:pt idx="3034">
                  <c:v>-5.9575000000000085</c:v>
                </c:pt>
                <c:pt idx="3035">
                  <c:v>-5.9562500000000087</c:v>
                </c:pt>
                <c:pt idx="3036">
                  <c:v>-5.955000000000009</c:v>
                </c:pt>
                <c:pt idx="3037">
                  <c:v>-5.9537500000000092</c:v>
                </c:pt>
                <c:pt idx="3038">
                  <c:v>-5.9525000000000095</c:v>
                </c:pt>
                <c:pt idx="3039">
                  <c:v>-5.9512500000000097</c:v>
                </c:pt>
                <c:pt idx="3040">
                  <c:v>-5.9500000000000099</c:v>
                </c:pt>
                <c:pt idx="3041">
                  <c:v>-5.9487500000000102</c:v>
                </c:pt>
                <c:pt idx="3042">
                  <c:v>-5.9475000000000104</c:v>
                </c:pt>
                <c:pt idx="3043">
                  <c:v>-5.9462500000000107</c:v>
                </c:pt>
                <c:pt idx="3044">
                  <c:v>-5.9450000000000109</c:v>
                </c:pt>
                <c:pt idx="3045">
                  <c:v>-5.9437500000000112</c:v>
                </c:pt>
                <c:pt idx="3046">
                  <c:v>-5.9425000000000114</c:v>
                </c:pt>
                <c:pt idx="3047">
                  <c:v>-5.9412500000000117</c:v>
                </c:pt>
                <c:pt idx="3048">
                  <c:v>-5.9400000000000119</c:v>
                </c:pt>
                <c:pt idx="3049">
                  <c:v>-5.9387500000000122</c:v>
                </c:pt>
                <c:pt idx="3050">
                  <c:v>-5.9375000000000124</c:v>
                </c:pt>
                <c:pt idx="3051">
                  <c:v>-5.9362500000000127</c:v>
                </c:pt>
                <c:pt idx="3052">
                  <c:v>-5.9350000000000129</c:v>
                </c:pt>
                <c:pt idx="3053">
                  <c:v>-5.9337500000000132</c:v>
                </c:pt>
                <c:pt idx="3054">
                  <c:v>-5.9325000000000134</c:v>
                </c:pt>
                <c:pt idx="3055">
                  <c:v>-5.9312500000000137</c:v>
                </c:pt>
                <c:pt idx="3056">
                  <c:v>-5.9300000000000139</c:v>
                </c:pt>
                <c:pt idx="3057">
                  <c:v>-5.9287500000000142</c:v>
                </c:pt>
                <c:pt idx="3058">
                  <c:v>-5.9275000000000144</c:v>
                </c:pt>
                <c:pt idx="3059">
                  <c:v>-5.9262500000000147</c:v>
                </c:pt>
                <c:pt idx="3060">
                  <c:v>-5.9250000000000149</c:v>
                </c:pt>
                <c:pt idx="3061">
                  <c:v>-5.9237500000000152</c:v>
                </c:pt>
                <c:pt idx="3062">
                  <c:v>-5.9225000000000154</c:v>
                </c:pt>
                <c:pt idx="3063">
                  <c:v>-5.9212500000000157</c:v>
                </c:pt>
                <c:pt idx="3064">
                  <c:v>-5.9200000000000159</c:v>
                </c:pt>
                <c:pt idx="3065">
                  <c:v>-5.9187500000000162</c:v>
                </c:pt>
                <c:pt idx="3066">
                  <c:v>-5.9175000000000164</c:v>
                </c:pt>
                <c:pt idx="3067">
                  <c:v>-5.9162500000000167</c:v>
                </c:pt>
                <c:pt idx="3068">
                  <c:v>-5.9150000000000169</c:v>
                </c:pt>
                <c:pt idx="3069">
                  <c:v>-5.9137500000000172</c:v>
                </c:pt>
                <c:pt idx="3070">
                  <c:v>-5.9125000000000174</c:v>
                </c:pt>
                <c:pt idx="3071">
                  <c:v>-5.9112500000000177</c:v>
                </c:pt>
                <c:pt idx="3072">
                  <c:v>-5.9100000000000179</c:v>
                </c:pt>
                <c:pt idx="3073">
                  <c:v>-5.9087500000000182</c:v>
                </c:pt>
                <c:pt idx="3074">
                  <c:v>-5.9075000000000184</c:v>
                </c:pt>
                <c:pt idx="3075">
                  <c:v>-5.9062500000000187</c:v>
                </c:pt>
                <c:pt idx="3076">
                  <c:v>-5.9050000000000189</c:v>
                </c:pt>
                <c:pt idx="3077">
                  <c:v>-5.9037500000000191</c:v>
                </c:pt>
                <c:pt idx="3078">
                  <c:v>-5.9025000000000194</c:v>
                </c:pt>
                <c:pt idx="3079">
                  <c:v>-5.9012500000000196</c:v>
                </c:pt>
                <c:pt idx="3080">
                  <c:v>-5.9000000000000199</c:v>
                </c:pt>
                <c:pt idx="3081">
                  <c:v>-5.8987500000000201</c:v>
                </c:pt>
                <c:pt idx="3082">
                  <c:v>-5.8975000000000204</c:v>
                </c:pt>
                <c:pt idx="3083">
                  <c:v>-5.8962500000000206</c:v>
                </c:pt>
                <c:pt idx="3084">
                  <c:v>-5.8950000000000209</c:v>
                </c:pt>
                <c:pt idx="3085">
                  <c:v>-5.8937500000000211</c:v>
                </c:pt>
                <c:pt idx="3086">
                  <c:v>-5.8925000000000214</c:v>
                </c:pt>
                <c:pt idx="3087">
                  <c:v>-5.8912500000000216</c:v>
                </c:pt>
                <c:pt idx="3088">
                  <c:v>-5.8900000000000219</c:v>
                </c:pt>
                <c:pt idx="3089">
                  <c:v>-5.8887500000000221</c:v>
                </c:pt>
                <c:pt idx="3090">
                  <c:v>-5.8875000000000224</c:v>
                </c:pt>
                <c:pt idx="3091">
                  <c:v>-5.8862500000000226</c:v>
                </c:pt>
                <c:pt idx="3092">
                  <c:v>-5.8850000000000229</c:v>
                </c:pt>
                <c:pt idx="3093">
                  <c:v>-5.8837500000000231</c:v>
                </c:pt>
                <c:pt idx="3094">
                  <c:v>-5.8825000000000234</c:v>
                </c:pt>
                <c:pt idx="3095">
                  <c:v>-5.8812500000000236</c:v>
                </c:pt>
                <c:pt idx="3096">
                  <c:v>-5.8800000000000239</c:v>
                </c:pt>
                <c:pt idx="3097">
                  <c:v>-5.8787500000000241</c:v>
                </c:pt>
                <c:pt idx="3098">
                  <c:v>-5.8775000000000244</c:v>
                </c:pt>
                <c:pt idx="3099">
                  <c:v>-5.8762500000000246</c:v>
                </c:pt>
                <c:pt idx="3100">
                  <c:v>-5.8750000000000249</c:v>
                </c:pt>
                <c:pt idx="3101">
                  <c:v>-5.8737500000000251</c:v>
                </c:pt>
                <c:pt idx="3102">
                  <c:v>-5.8725000000000254</c:v>
                </c:pt>
                <c:pt idx="3103">
                  <c:v>-5.8712500000000256</c:v>
                </c:pt>
                <c:pt idx="3104">
                  <c:v>-5.8700000000000259</c:v>
                </c:pt>
                <c:pt idx="3105">
                  <c:v>-5.8687500000000261</c:v>
                </c:pt>
                <c:pt idx="3106">
                  <c:v>-5.8675000000000264</c:v>
                </c:pt>
                <c:pt idx="3107">
                  <c:v>-5.8662500000000266</c:v>
                </c:pt>
                <c:pt idx="3108">
                  <c:v>-5.8650000000000269</c:v>
                </c:pt>
                <c:pt idx="3109">
                  <c:v>-5.8637500000000271</c:v>
                </c:pt>
                <c:pt idx="3110">
                  <c:v>-5.8625000000000274</c:v>
                </c:pt>
                <c:pt idx="3111">
                  <c:v>-5.8612500000000276</c:v>
                </c:pt>
                <c:pt idx="3112">
                  <c:v>-5.8600000000000279</c:v>
                </c:pt>
                <c:pt idx="3113">
                  <c:v>-5.8587500000000281</c:v>
                </c:pt>
                <c:pt idx="3114">
                  <c:v>-5.8575000000000284</c:v>
                </c:pt>
                <c:pt idx="3115">
                  <c:v>-5.8562500000000286</c:v>
                </c:pt>
                <c:pt idx="3116">
                  <c:v>-5.8550000000000288</c:v>
                </c:pt>
                <c:pt idx="3117">
                  <c:v>-5.8537500000000291</c:v>
                </c:pt>
                <c:pt idx="3118">
                  <c:v>-5.8525000000000293</c:v>
                </c:pt>
                <c:pt idx="3119">
                  <c:v>-5.8512500000000296</c:v>
                </c:pt>
                <c:pt idx="3120">
                  <c:v>-5.8500000000000298</c:v>
                </c:pt>
                <c:pt idx="3121">
                  <c:v>-5.8487500000000301</c:v>
                </c:pt>
                <c:pt idx="3122">
                  <c:v>-5.8475000000000303</c:v>
                </c:pt>
                <c:pt idx="3123">
                  <c:v>-5.8462500000000306</c:v>
                </c:pt>
                <c:pt idx="3124">
                  <c:v>-5.8450000000000308</c:v>
                </c:pt>
                <c:pt idx="3125">
                  <c:v>-5.8437500000000311</c:v>
                </c:pt>
                <c:pt idx="3126">
                  <c:v>-5.8425000000000313</c:v>
                </c:pt>
                <c:pt idx="3127">
                  <c:v>-5.8412500000000316</c:v>
                </c:pt>
                <c:pt idx="3128">
                  <c:v>-5.8400000000000318</c:v>
                </c:pt>
                <c:pt idx="3129">
                  <c:v>-5.8387500000000321</c:v>
                </c:pt>
                <c:pt idx="3130">
                  <c:v>-5.8375000000000323</c:v>
                </c:pt>
                <c:pt idx="3131">
                  <c:v>-5.8362500000000326</c:v>
                </c:pt>
                <c:pt idx="3132">
                  <c:v>-5.8350000000000328</c:v>
                </c:pt>
                <c:pt idx="3133">
                  <c:v>-5.8337500000000331</c:v>
                </c:pt>
                <c:pt idx="3134">
                  <c:v>-5.8325000000000333</c:v>
                </c:pt>
                <c:pt idx="3135">
                  <c:v>-5.8312500000000336</c:v>
                </c:pt>
                <c:pt idx="3136">
                  <c:v>-5.8300000000000338</c:v>
                </c:pt>
                <c:pt idx="3137">
                  <c:v>-5.8287500000000341</c:v>
                </c:pt>
                <c:pt idx="3138">
                  <c:v>-5.8275000000000343</c:v>
                </c:pt>
                <c:pt idx="3139">
                  <c:v>-5.8262500000000346</c:v>
                </c:pt>
                <c:pt idx="3140">
                  <c:v>-5.8250000000000348</c:v>
                </c:pt>
                <c:pt idx="3141">
                  <c:v>-5.8237500000000351</c:v>
                </c:pt>
                <c:pt idx="3142">
                  <c:v>-5.8225000000000353</c:v>
                </c:pt>
                <c:pt idx="3143">
                  <c:v>-5.8212500000000356</c:v>
                </c:pt>
                <c:pt idx="3144">
                  <c:v>-5.8200000000000358</c:v>
                </c:pt>
                <c:pt idx="3145">
                  <c:v>-5.8187500000000361</c:v>
                </c:pt>
                <c:pt idx="3146">
                  <c:v>-5.8175000000000363</c:v>
                </c:pt>
                <c:pt idx="3147">
                  <c:v>-5.8162500000000366</c:v>
                </c:pt>
                <c:pt idx="3148">
                  <c:v>-5.8150000000000368</c:v>
                </c:pt>
                <c:pt idx="3149">
                  <c:v>-5.8137500000000371</c:v>
                </c:pt>
                <c:pt idx="3150">
                  <c:v>-5.8125000000000373</c:v>
                </c:pt>
                <c:pt idx="3151">
                  <c:v>-5.8112500000000376</c:v>
                </c:pt>
                <c:pt idx="3152">
                  <c:v>-5.8100000000000378</c:v>
                </c:pt>
                <c:pt idx="3153">
                  <c:v>-5.808750000000038</c:v>
                </c:pt>
                <c:pt idx="3154">
                  <c:v>-5.8075000000000383</c:v>
                </c:pt>
                <c:pt idx="3155">
                  <c:v>-5.8062500000000385</c:v>
                </c:pt>
                <c:pt idx="3156">
                  <c:v>-5.8050000000000388</c:v>
                </c:pt>
                <c:pt idx="3157">
                  <c:v>-5.803750000000039</c:v>
                </c:pt>
                <c:pt idx="3158">
                  <c:v>-5.8025000000000393</c:v>
                </c:pt>
                <c:pt idx="3159">
                  <c:v>-5.8012500000000395</c:v>
                </c:pt>
                <c:pt idx="3160">
                  <c:v>-5.8000000000000398</c:v>
                </c:pt>
                <c:pt idx="3161">
                  <c:v>-5.79875000000004</c:v>
                </c:pt>
                <c:pt idx="3162">
                  <c:v>-5.7975000000000403</c:v>
                </c:pt>
                <c:pt idx="3163">
                  <c:v>-5.7962500000000405</c:v>
                </c:pt>
                <c:pt idx="3164">
                  <c:v>-5.7950000000000408</c:v>
                </c:pt>
                <c:pt idx="3165">
                  <c:v>-5.793750000000041</c:v>
                </c:pt>
                <c:pt idx="3166">
                  <c:v>-5.7925000000000413</c:v>
                </c:pt>
                <c:pt idx="3167">
                  <c:v>-5.7912500000000415</c:v>
                </c:pt>
                <c:pt idx="3168">
                  <c:v>-5.7900000000000418</c:v>
                </c:pt>
                <c:pt idx="3169">
                  <c:v>-5.788750000000042</c:v>
                </c:pt>
                <c:pt idx="3170">
                  <c:v>-5.7875000000000423</c:v>
                </c:pt>
                <c:pt idx="3171">
                  <c:v>-5.7862500000000425</c:v>
                </c:pt>
                <c:pt idx="3172">
                  <c:v>-5.7850000000000428</c:v>
                </c:pt>
                <c:pt idx="3173">
                  <c:v>-5.783750000000043</c:v>
                </c:pt>
                <c:pt idx="3174">
                  <c:v>-5.7825000000000433</c:v>
                </c:pt>
                <c:pt idx="3175">
                  <c:v>-5.7812500000000435</c:v>
                </c:pt>
                <c:pt idx="3176">
                  <c:v>-5.7800000000000438</c:v>
                </c:pt>
                <c:pt idx="3177">
                  <c:v>-5.778750000000044</c:v>
                </c:pt>
                <c:pt idx="3178">
                  <c:v>-5.7775000000000443</c:v>
                </c:pt>
                <c:pt idx="3179">
                  <c:v>-5.7762500000000445</c:v>
                </c:pt>
                <c:pt idx="3180">
                  <c:v>-5.7750000000000448</c:v>
                </c:pt>
                <c:pt idx="3181">
                  <c:v>-5.773750000000045</c:v>
                </c:pt>
                <c:pt idx="3182">
                  <c:v>-5.7725000000000453</c:v>
                </c:pt>
                <c:pt idx="3183">
                  <c:v>-5.7712500000000455</c:v>
                </c:pt>
                <c:pt idx="3184">
                  <c:v>-5.7700000000000458</c:v>
                </c:pt>
                <c:pt idx="3185">
                  <c:v>-5.768750000000046</c:v>
                </c:pt>
                <c:pt idx="3186">
                  <c:v>-5.7675000000000463</c:v>
                </c:pt>
                <c:pt idx="3187">
                  <c:v>-5.7662500000000465</c:v>
                </c:pt>
                <c:pt idx="3188">
                  <c:v>-5.7650000000000468</c:v>
                </c:pt>
                <c:pt idx="3189">
                  <c:v>-5.763750000000047</c:v>
                </c:pt>
                <c:pt idx="3190">
                  <c:v>-5.7625000000000473</c:v>
                </c:pt>
                <c:pt idx="3191">
                  <c:v>-5.7612500000000475</c:v>
                </c:pt>
                <c:pt idx="3192">
                  <c:v>-5.7600000000000477</c:v>
                </c:pt>
                <c:pt idx="3193">
                  <c:v>-5.758750000000048</c:v>
                </c:pt>
                <c:pt idx="3194">
                  <c:v>-5.7575000000000482</c:v>
                </c:pt>
                <c:pt idx="3195">
                  <c:v>-5.7562500000000485</c:v>
                </c:pt>
                <c:pt idx="3196">
                  <c:v>-5.7550000000000487</c:v>
                </c:pt>
                <c:pt idx="3197">
                  <c:v>-5.753750000000049</c:v>
                </c:pt>
                <c:pt idx="3198">
                  <c:v>-5.7525000000000492</c:v>
                </c:pt>
                <c:pt idx="3199">
                  <c:v>-5.7512500000000495</c:v>
                </c:pt>
                <c:pt idx="3200">
                  <c:v>-5.7500000000000497</c:v>
                </c:pt>
                <c:pt idx="3201">
                  <c:v>-5.74875000000005</c:v>
                </c:pt>
                <c:pt idx="3202">
                  <c:v>-5.7475000000000502</c:v>
                </c:pt>
                <c:pt idx="3203">
                  <c:v>-5.7462500000000505</c:v>
                </c:pt>
                <c:pt idx="3204">
                  <c:v>-5.7450000000000507</c:v>
                </c:pt>
                <c:pt idx="3205">
                  <c:v>-5.743750000000051</c:v>
                </c:pt>
                <c:pt idx="3206">
                  <c:v>-5.7425000000000512</c:v>
                </c:pt>
                <c:pt idx="3207">
                  <c:v>-5.7412500000000515</c:v>
                </c:pt>
                <c:pt idx="3208">
                  <c:v>-5.7400000000000517</c:v>
                </c:pt>
                <c:pt idx="3209">
                  <c:v>-5.738750000000052</c:v>
                </c:pt>
                <c:pt idx="3210">
                  <c:v>-5.7375000000000522</c:v>
                </c:pt>
                <c:pt idx="3211">
                  <c:v>-5.7362500000000525</c:v>
                </c:pt>
                <c:pt idx="3212">
                  <c:v>-5.7350000000000527</c:v>
                </c:pt>
                <c:pt idx="3213">
                  <c:v>-5.733750000000053</c:v>
                </c:pt>
                <c:pt idx="3214">
                  <c:v>-5.7325000000000532</c:v>
                </c:pt>
                <c:pt idx="3215">
                  <c:v>-5.7312500000000535</c:v>
                </c:pt>
                <c:pt idx="3216">
                  <c:v>-5.7300000000000537</c:v>
                </c:pt>
                <c:pt idx="3217">
                  <c:v>-5.728750000000054</c:v>
                </c:pt>
                <c:pt idx="3218">
                  <c:v>-5.7275000000000542</c:v>
                </c:pt>
                <c:pt idx="3219">
                  <c:v>-5.7262500000000545</c:v>
                </c:pt>
                <c:pt idx="3220">
                  <c:v>-5.7250000000000547</c:v>
                </c:pt>
                <c:pt idx="3221">
                  <c:v>-5.723750000000055</c:v>
                </c:pt>
                <c:pt idx="3222">
                  <c:v>-5.7225000000000552</c:v>
                </c:pt>
                <c:pt idx="3223">
                  <c:v>-5.7212500000000555</c:v>
                </c:pt>
                <c:pt idx="3224">
                  <c:v>-5.7200000000000557</c:v>
                </c:pt>
                <c:pt idx="3225">
                  <c:v>-5.718750000000056</c:v>
                </c:pt>
                <c:pt idx="3226">
                  <c:v>-5.7175000000000562</c:v>
                </c:pt>
                <c:pt idx="3227">
                  <c:v>-5.7162500000000565</c:v>
                </c:pt>
                <c:pt idx="3228">
                  <c:v>-5.7150000000000567</c:v>
                </c:pt>
                <c:pt idx="3229">
                  <c:v>-5.713750000000057</c:v>
                </c:pt>
                <c:pt idx="3230">
                  <c:v>-5.7125000000000572</c:v>
                </c:pt>
                <c:pt idx="3231">
                  <c:v>-5.7112500000000574</c:v>
                </c:pt>
                <c:pt idx="3232">
                  <c:v>-5.7100000000000577</c:v>
                </c:pt>
                <c:pt idx="3233">
                  <c:v>-5.7087500000000579</c:v>
                </c:pt>
                <c:pt idx="3234">
                  <c:v>-5.7075000000000582</c:v>
                </c:pt>
                <c:pt idx="3235">
                  <c:v>-5.7062500000000584</c:v>
                </c:pt>
                <c:pt idx="3236">
                  <c:v>-5.7050000000000587</c:v>
                </c:pt>
                <c:pt idx="3237">
                  <c:v>-5.7037500000000589</c:v>
                </c:pt>
                <c:pt idx="3238">
                  <c:v>-5.7025000000000592</c:v>
                </c:pt>
                <c:pt idx="3239">
                  <c:v>-5.7012500000000594</c:v>
                </c:pt>
                <c:pt idx="3240">
                  <c:v>-5.7000000000000597</c:v>
                </c:pt>
                <c:pt idx="3241">
                  <c:v>-5.6987500000000599</c:v>
                </c:pt>
                <c:pt idx="3242">
                  <c:v>-5.6975000000000602</c:v>
                </c:pt>
                <c:pt idx="3243">
                  <c:v>-5.6962500000000604</c:v>
                </c:pt>
                <c:pt idx="3244">
                  <c:v>-5.6950000000000607</c:v>
                </c:pt>
                <c:pt idx="3245">
                  <c:v>-5.6937500000000609</c:v>
                </c:pt>
                <c:pt idx="3246">
                  <c:v>-5.6925000000000612</c:v>
                </c:pt>
                <c:pt idx="3247">
                  <c:v>-5.6912500000000614</c:v>
                </c:pt>
                <c:pt idx="3248">
                  <c:v>-5.6900000000000617</c:v>
                </c:pt>
                <c:pt idx="3249">
                  <c:v>-5.6887500000000619</c:v>
                </c:pt>
                <c:pt idx="3250">
                  <c:v>-5.6875</c:v>
                </c:pt>
                <c:pt idx="3251">
                  <c:v>-5.6857699999999998</c:v>
                </c:pt>
                <c:pt idx="3252">
                  <c:v>-5.6840399999999995</c:v>
                </c:pt>
                <c:pt idx="3253">
                  <c:v>-5.6823099999999993</c:v>
                </c:pt>
                <c:pt idx="3254">
                  <c:v>-5.6805799999999991</c:v>
                </c:pt>
                <c:pt idx="3255">
                  <c:v>-5.6788499999999988</c:v>
                </c:pt>
                <c:pt idx="3256">
                  <c:v>-5.6771199999999986</c:v>
                </c:pt>
                <c:pt idx="3257">
                  <c:v>-5.6753899999999984</c:v>
                </c:pt>
                <c:pt idx="3258">
                  <c:v>-5.6736599999999981</c:v>
                </c:pt>
                <c:pt idx="3259">
                  <c:v>-5.6719299999999979</c:v>
                </c:pt>
                <c:pt idx="3260">
                  <c:v>-5.6701999999999977</c:v>
                </c:pt>
                <c:pt idx="3261">
                  <c:v>-5.6684699999999975</c:v>
                </c:pt>
                <c:pt idx="3262">
                  <c:v>-5.6667399999999972</c:v>
                </c:pt>
                <c:pt idx="3263">
                  <c:v>-5.665009999999997</c:v>
                </c:pt>
                <c:pt idx="3264">
                  <c:v>-5.6632799999999968</c:v>
                </c:pt>
                <c:pt idx="3265">
                  <c:v>-5.6615499999999965</c:v>
                </c:pt>
                <c:pt idx="3266">
                  <c:v>-5.6598199999999963</c:v>
                </c:pt>
                <c:pt idx="3267">
                  <c:v>-5.6580899999999961</c:v>
                </c:pt>
                <c:pt idx="3268">
                  <c:v>-5.6563599999999958</c:v>
                </c:pt>
                <c:pt idx="3269">
                  <c:v>-5.6546299999999956</c:v>
                </c:pt>
                <c:pt idx="3270">
                  <c:v>-5.6528999999999954</c:v>
                </c:pt>
                <c:pt idx="3271">
                  <c:v>-5.6511699999999951</c:v>
                </c:pt>
                <c:pt idx="3272">
                  <c:v>-5.6494399999999949</c:v>
                </c:pt>
                <c:pt idx="3273">
                  <c:v>-5.6477099999999947</c:v>
                </c:pt>
                <c:pt idx="3274">
                  <c:v>-5.6459799999999944</c:v>
                </c:pt>
                <c:pt idx="3275">
                  <c:v>-5.6442499999999942</c:v>
                </c:pt>
                <c:pt idx="3276">
                  <c:v>-5.642519999999994</c:v>
                </c:pt>
                <c:pt idx="3277">
                  <c:v>-5.6407899999999938</c:v>
                </c:pt>
                <c:pt idx="3278">
                  <c:v>-5.6390599999999935</c:v>
                </c:pt>
                <c:pt idx="3279">
                  <c:v>-5.6373299999999933</c:v>
                </c:pt>
                <c:pt idx="3280">
                  <c:v>-5.6355999999999931</c:v>
                </c:pt>
                <c:pt idx="3281">
                  <c:v>-5.6338699999999928</c:v>
                </c:pt>
                <c:pt idx="3282">
                  <c:v>-5.6321399999999926</c:v>
                </c:pt>
                <c:pt idx="3283">
                  <c:v>-5.6304099999999924</c:v>
                </c:pt>
                <c:pt idx="3284">
                  <c:v>-5.6286799999999921</c:v>
                </c:pt>
                <c:pt idx="3285">
                  <c:v>-5.6269499999999919</c:v>
                </c:pt>
                <c:pt idx="3286">
                  <c:v>-5.6252199999999917</c:v>
                </c:pt>
                <c:pt idx="3287">
                  <c:v>-5.6234899999999914</c:v>
                </c:pt>
                <c:pt idx="3288">
                  <c:v>-5.6217599999999912</c:v>
                </c:pt>
                <c:pt idx="3289">
                  <c:v>-5.620029999999991</c:v>
                </c:pt>
                <c:pt idx="3290">
                  <c:v>-5.6182999999999907</c:v>
                </c:pt>
                <c:pt idx="3291">
                  <c:v>-5.6165699999999905</c:v>
                </c:pt>
                <c:pt idx="3292">
                  <c:v>-5.6148399999999903</c:v>
                </c:pt>
                <c:pt idx="3293">
                  <c:v>-5.6131099999999901</c:v>
                </c:pt>
                <c:pt idx="3294">
                  <c:v>-5.6113799999999898</c:v>
                </c:pt>
                <c:pt idx="3295">
                  <c:v>-5.6096499999999896</c:v>
                </c:pt>
                <c:pt idx="3296">
                  <c:v>-5.6079199999999894</c:v>
                </c:pt>
                <c:pt idx="3297">
                  <c:v>-5.6061899999999891</c:v>
                </c:pt>
                <c:pt idx="3298">
                  <c:v>-5.6044599999999889</c:v>
                </c:pt>
                <c:pt idx="3299">
                  <c:v>-5.6027299999999887</c:v>
                </c:pt>
                <c:pt idx="3300">
                  <c:v>-5.6009999999999884</c:v>
                </c:pt>
                <c:pt idx="3301">
                  <c:v>-5.5992699999999882</c:v>
                </c:pt>
                <c:pt idx="3302">
                  <c:v>-5.597539999999988</c:v>
                </c:pt>
                <c:pt idx="3303">
                  <c:v>-5.5958099999999877</c:v>
                </c:pt>
                <c:pt idx="3304">
                  <c:v>-5.5940799999999875</c:v>
                </c:pt>
                <c:pt idx="3305">
                  <c:v>-5.5923499999999873</c:v>
                </c:pt>
                <c:pt idx="3306">
                  <c:v>-5.590619999999987</c:v>
                </c:pt>
                <c:pt idx="3307">
                  <c:v>-5.5888899999999868</c:v>
                </c:pt>
                <c:pt idx="3308">
                  <c:v>-5.5871599999999866</c:v>
                </c:pt>
                <c:pt idx="3309">
                  <c:v>-5.5854299999999864</c:v>
                </c:pt>
                <c:pt idx="3310">
                  <c:v>-5.5836999999999861</c:v>
                </c:pt>
                <c:pt idx="3311">
                  <c:v>-5.5819699999999859</c:v>
                </c:pt>
                <c:pt idx="3312">
                  <c:v>-5.5802399999999857</c:v>
                </c:pt>
                <c:pt idx="3313">
                  <c:v>-5.5785099999999854</c:v>
                </c:pt>
                <c:pt idx="3314">
                  <c:v>-5.5767799999999852</c:v>
                </c:pt>
                <c:pt idx="3315">
                  <c:v>-5.575049999999985</c:v>
                </c:pt>
                <c:pt idx="3316">
                  <c:v>-5.5733199999999847</c:v>
                </c:pt>
                <c:pt idx="3317">
                  <c:v>-5.5715899999999845</c:v>
                </c:pt>
                <c:pt idx="3318">
                  <c:v>-5.5698599999999843</c:v>
                </c:pt>
                <c:pt idx="3319">
                  <c:v>-5.568129999999984</c:v>
                </c:pt>
                <c:pt idx="3320">
                  <c:v>-5.5663999999999838</c:v>
                </c:pt>
                <c:pt idx="3321">
                  <c:v>-5.5646699999999836</c:v>
                </c:pt>
                <c:pt idx="3322">
                  <c:v>-5.5629399999999833</c:v>
                </c:pt>
                <c:pt idx="3323">
                  <c:v>-5.5612099999999831</c:v>
                </c:pt>
                <c:pt idx="3324">
                  <c:v>-5.5594799999999829</c:v>
                </c:pt>
                <c:pt idx="3325">
                  <c:v>-5.5577499999999826</c:v>
                </c:pt>
                <c:pt idx="3326">
                  <c:v>-5.5560199999999824</c:v>
                </c:pt>
                <c:pt idx="3327">
                  <c:v>-5.5542899999999822</c:v>
                </c:pt>
                <c:pt idx="3328">
                  <c:v>-5.552559999999982</c:v>
                </c:pt>
                <c:pt idx="3329">
                  <c:v>-5.5508299999999817</c:v>
                </c:pt>
                <c:pt idx="3330">
                  <c:v>-5.5490999999999815</c:v>
                </c:pt>
                <c:pt idx="3331">
                  <c:v>-5.5473699999999813</c:v>
                </c:pt>
                <c:pt idx="3332">
                  <c:v>-5.545639999999981</c:v>
                </c:pt>
                <c:pt idx="3333">
                  <c:v>-5.5439099999999808</c:v>
                </c:pt>
                <c:pt idx="3334">
                  <c:v>-5.5421799999999806</c:v>
                </c:pt>
                <c:pt idx="3335">
                  <c:v>-5.5404499999999803</c:v>
                </c:pt>
                <c:pt idx="3336">
                  <c:v>-5.5387199999999801</c:v>
                </c:pt>
                <c:pt idx="3337">
                  <c:v>-5.5369899999999799</c:v>
                </c:pt>
                <c:pt idx="3338">
                  <c:v>-5.5352599999999796</c:v>
                </c:pt>
                <c:pt idx="3339">
                  <c:v>-5.5335299999999794</c:v>
                </c:pt>
                <c:pt idx="3340">
                  <c:v>-5.5317999999999792</c:v>
                </c:pt>
                <c:pt idx="3341">
                  <c:v>-5.5300699999999789</c:v>
                </c:pt>
                <c:pt idx="3342">
                  <c:v>-5.5283399999999787</c:v>
                </c:pt>
                <c:pt idx="3343">
                  <c:v>-5.5266099999999785</c:v>
                </c:pt>
                <c:pt idx="3344">
                  <c:v>-5.5248799999999783</c:v>
                </c:pt>
                <c:pt idx="3345">
                  <c:v>-5.523149999999978</c:v>
                </c:pt>
                <c:pt idx="3346">
                  <c:v>-5.5214199999999778</c:v>
                </c:pt>
                <c:pt idx="3347">
                  <c:v>-5.5196899999999776</c:v>
                </c:pt>
                <c:pt idx="3348">
                  <c:v>-5.5179599999999773</c:v>
                </c:pt>
                <c:pt idx="3349">
                  <c:v>-5.5162299999999771</c:v>
                </c:pt>
                <c:pt idx="3350">
                  <c:v>-5.5144999999999769</c:v>
                </c:pt>
                <c:pt idx="3351">
                  <c:v>-5.5127699999999766</c:v>
                </c:pt>
                <c:pt idx="3352">
                  <c:v>-5.5110399999999764</c:v>
                </c:pt>
                <c:pt idx="3353">
                  <c:v>-5.5093099999999762</c:v>
                </c:pt>
                <c:pt idx="3354">
                  <c:v>-5.5075799999999759</c:v>
                </c:pt>
                <c:pt idx="3355">
                  <c:v>-5.5058499999999757</c:v>
                </c:pt>
                <c:pt idx="3356">
                  <c:v>-5.5041199999999755</c:v>
                </c:pt>
                <c:pt idx="3357">
                  <c:v>-5.5023899999999752</c:v>
                </c:pt>
                <c:pt idx="3358">
                  <c:v>-5.500659999999975</c:v>
                </c:pt>
                <c:pt idx="3359">
                  <c:v>-5.4989299999999748</c:v>
                </c:pt>
                <c:pt idx="3360">
                  <c:v>-5.4971999999999746</c:v>
                </c:pt>
                <c:pt idx="3361">
                  <c:v>-5.4954699999999743</c:v>
                </c:pt>
                <c:pt idx="3362">
                  <c:v>-5.4937399999999741</c:v>
                </c:pt>
                <c:pt idx="3363">
                  <c:v>-5.4920099999999739</c:v>
                </c:pt>
                <c:pt idx="3364">
                  <c:v>-5.4902799999999736</c:v>
                </c:pt>
                <c:pt idx="3365">
                  <c:v>-5.4885499999999734</c:v>
                </c:pt>
                <c:pt idx="3366">
                  <c:v>-5.4868199999999732</c:v>
                </c:pt>
                <c:pt idx="3367">
                  <c:v>-5.4850899999999729</c:v>
                </c:pt>
                <c:pt idx="3368">
                  <c:v>-5.4833599999999727</c:v>
                </c:pt>
                <c:pt idx="3369">
                  <c:v>-5.4816299999999725</c:v>
                </c:pt>
                <c:pt idx="3370">
                  <c:v>-5.4798999999999722</c:v>
                </c:pt>
                <c:pt idx="3371">
                  <c:v>-5.478169999999972</c:v>
                </c:pt>
                <c:pt idx="3372">
                  <c:v>-5.4764399999999718</c:v>
                </c:pt>
                <c:pt idx="3373">
                  <c:v>-5.4747099999999715</c:v>
                </c:pt>
                <c:pt idx="3374">
                  <c:v>-5.4729799999999713</c:v>
                </c:pt>
                <c:pt idx="3375">
                  <c:v>-5.4712499999999711</c:v>
                </c:pt>
                <c:pt idx="3376">
                  <c:v>-5.4695199999999708</c:v>
                </c:pt>
                <c:pt idx="3377">
                  <c:v>-5.4677899999999706</c:v>
                </c:pt>
                <c:pt idx="3378">
                  <c:v>-5.4660599999999704</c:v>
                </c:pt>
                <c:pt idx="3379">
                  <c:v>-5.4643299999999702</c:v>
                </c:pt>
                <c:pt idx="3380">
                  <c:v>-5.4625999999999699</c:v>
                </c:pt>
                <c:pt idx="3381">
                  <c:v>-5.4608699999999697</c:v>
                </c:pt>
                <c:pt idx="3382">
                  <c:v>-5.4591399999999695</c:v>
                </c:pt>
                <c:pt idx="3383">
                  <c:v>-5.4574099999999692</c:v>
                </c:pt>
                <c:pt idx="3384">
                  <c:v>-5.455679999999969</c:v>
                </c:pt>
                <c:pt idx="3385">
                  <c:v>-5.4539499999999688</c:v>
                </c:pt>
                <c:pt idx="3386">
                  <c:v>-5.4522199999999685</c:v>
                </c:pt>
                <c:pt idx="3387">
                  <c:v>-5.4504899999999683</c:v>
                </c:pt>
                <c:pt idx="3388">
                  <c:v>-5.4487599999999681</c:v>
                </c:pt>
                <c:pt idx="3389">
                  <c:v>-5.4470299999999678</c:v>
                </c:pt>
                <c:pt idx="3390">
                  <c:v>-5.4452999999999676</c:v>
                </c:pt>
                <c:pt idx="3391">
                  <c:v>-5.4435699999999674</c:v>
                </c:pt>
                <c:pt idx="3392">
                  <c:v>-5.4418399999999671</c:v>
                </c:pt>
                <c:pt idx="3393">
                  <c:v>-5.4401099999999669</c:v>
                </c:pt>
                <c:pt idx="3394">
                  <c:v>-5.4383799999999667</c:v>
                </c:pt>
                <c:pt idx="3395">
                  <c:v>-5.4366499999999665</c:v>
                </c:pt>
                <c:pt idx="3396">
                  <c:v>-5.4349199999999662</c:v>
                </c:pt>
                <c:pt idx="3397">
                  <c:v>-5.433189999999966</c:v>
                </c:pt>
                <c:pt idx="3398">
                  <c:v>-5.4314599999999658</c:v>
                </c:pt>
                <c:pt idx="3399">
                  <c:v>-5.4297299999999655</c:v>
                </c:pt>
                <c:pt idx="3400">
                  <c:v>-5.4279999999999653</c:v>
                </c:pt>
                <c:pt idx="3401">
                  <c:v>-5.4262699999999651</c:v>
                </c:pt>
                <c:pt idx="3402">
                  <c:v>-5.4245399999999648</c:v>
                </c:pt>
                <c:pt idx="3403">
                  <c:v>-5.4228099999999646</c:v>
                </c:pt>
                <c:pt idx="3404">
                  <c:v>-5.4210799999999644</c:v>
                </c:pt>
                <c:pt idx="3405">
                  <c:v>-5.4193499999999641</c:v>
                </c:pt>
                <c:pt idx="3406">
                  <c:v>-5.4176199999999639</c:v>
                </c:pt>
                <c:pt idx="3407">
                  <c:v>-5.4158899999999637</c:v>
                </c:pt>
                <c:pt idx="3408">
                  <c:v>-5.4141599999999634</c:v>
                </c:pt>
                <c:pt idx="3409">
                  <c:v>-5.4124299999999632</c:v>
                </c:pt>
                <c:pt idx="3410">
                  <c:v>-5.410699999999963</c:v>
                </c:pt>
                <c:pt idx="3411">
                  <c:v>-5.4089699999999628</c:v>
                </c:pt>
                <c:pt idx="3412">
                  <c:v>-5.4072399999999625</c:v>
                </c:pt>
                <c:pt idx="3413">
                  <c:v>-5.4055099999999623</c:v>
                </c:pt>
                <c:pt idx="3414">
                  <c:v>-5.4037799999999621</c:v>
                </c:pt>
                <c:pt idx="3415">
                  <c:v>-5.4020499999999618</c:v>
                </c:pt>
                <c:pt idx="3416">
                  <c:v>-5.4003199999999616</c:v>
                </c:pt>
                <c:pt idx="3417">
                  <c:v>-5.3985899999999614</c:v>
                </c:pt>
                <c:pt idx="3418">
                  <c:v>-5.3968599999999611</c:v>
                </c:pt>
                <c:pt idx="3419">
                  <c:v>-5.3951299999999609</c:v>
                </c:pt>
                <c:pt idx="3420">
                  <c:v>-5.3933999999999607</c:v>
                </c:pt>
                <c:pt idx="3421">
                  <c:v>-5.3916699999999604</c:v>
                </c:pt>
                <c:pt idx="3422">
                  <c:v>-5.3899399999999602</c:v>
                </c:pt>
                <c:pt idx="3423">
                  <c:v>-5.38820999999996</c:v>
                </c:pt>
                <c:pt idx="3424">
                  <c:v>-5.3864799999999597</c:v>
                </c:pt>
                <c:pt idx="3425">
                  <c:v>-5.3847499999999595</c:v>
                </c:pt>
                <c:pt idx="3426">
                  <c:v>-5.3830199999999593</c:v>
                </c:pt>
                <c:pt idx="3427">
                  <c:v>-5.3812899999999591</c:v>
                </c:pt>
                <c:pt idx="3428">
                  <c:v>-5.3795599999999588</c:v>
                </c:pt>
                <c:pt idx="3429">
                  <c:v>-5.3778299999999586</c:v>
                </c:pt>
                <c:pt idx="3430">
                  <c:v>-5.3760999999999584</c:v>
                </c:pt>
                <c:pt idx="3431">
                  <c:v>-5.3743699999999581</c:v>
                </c:pt>
                <c:pt idx="3432">
                  <c:v>-5.3726399999999579</c:v>
                </c:pt>
                <c:pt idx="3433">
                  <c:v>-5.3709099999999577</c:v>
                </c:pt>
                <c:pt idx="3434">
                  <c:v>-5.3691799999999574</c:v>
                </c:pt>
                <c:pt idx="3435">
                  <c:v>-5.3674499999999572</c:v>
                </c:pt>
                <c:pt idx="3436">
                  <c:v>-5.365719999999957</c:v>
                </c:pt>
                <c:pt idx="3437">
                  <c:v>-5.3639899999999567</c:v>
                </c:pt>
                <c:pt idx="3438">
                  <c:v>-5.3622599999999565</c:v>
                </c:pt>
                <c:pt idx="3439">
                  <c:v>-5.3605299999999563</c:v>
                </c:pt>
                <c:pt idx="3440">
                  <c:v>-5.358799999999956</c:v>
                </c:pt>
                <c:pt idx="3441">
                  <c:v>-5.3570699999999558</c:v>
                </c:pt>
                <c:pt idx="3442">
                  <c:v>-5.3553399999999556</c:v>
                </c:pt>
                <c:pt idx="3443">
                  <c:v>-5.3536099999999553</c:v>
                </c:pt>
                <c:pt idx="3444">
                  <c:v>-5.3518799999999551</c:v>
                </c:pt>
                <c:pt idx="3445">
                  <c:v>-5.3501499999999549</c:v>
                </c:pt>
                <c:pt idx="3446">
                  <c:v>-5.3484199999999547</c:v>
                </c:pt>
                <c:pt idx="3447">
                  <c:v>-5.3466899999999544</c:v>
                </c:pt>
                <c:pt idx="3448">
                  <c:v>-5.3449599999999542</c:v>
                </c:pt>
                <c:pt idx="3449">
                  <c:v>-5.343229999999954</c:v>
                </c:pt>
                <c:pt idx="3450">
                  <c:v>-5.3414999999999537</c:v>
                </c:pt>
                <c:pt idx="3451">
                  <c:v>-5.3397699999999535</c:v>
                </c:pt>
                <c:pt idx="3452">
                  <c:v>-5.3380399999999533</c:v>
                </c:pt>
                <c:pt idx="3453">
                  <c:v>-5.336309999999953</c:v>
                </c:pt>
                <c:pt idx="3454">
                  <c:v>-5.3345799999999528</c:v>
                </c:pt>
                <c:pt idx="3455">
                  <c:v>-5.3328499999999526</c:v>
                </c:pt>
                <c:pt idx="3456">
                  <c:v>-5.3311199999999523</c:v>
                </c:pt>
                <c:pt idx="3457">
                  <c:v>-5.3293899999999521</c:v>
                </c:pt>
                <c:pt idx="3458">
                  <c:v>-5.3276599999999519</c:v>
                </c:pt>
                <c:pt idx="3459">
                  <c:v>-5.3259299999999516</c:v>
                </c:pt>
                <c:pt idx="3460">
                  <c:v>-5.3241999999999514</c:v>
                </c:pt>
                <c:pt idx="3461">
                  <c:v>-5.3224699999999512</c:v>
                </c:pt>
                <c:pt idx="3462">
                  <c:v>-5.320739999999951</c:v>
                </c:pt>
                <c:pt idx="3463">
                  <c:v>-5.3190099999999507</c:v>
                </c:pt>
                <c:pt idx="3464">
                  <c:v>-5.3172799999999505</c:v>
                </c:pt>
                <c:pt idx="3465">
                  <c:v>-5.3155499999999503</c:v>
                </c:pt>
                <c:pt idx="3466">
                  <c:v>-5.31381999999995</c:v>
                </c:pt>
                <c:pt idx="3467">
                  <c:v>-5.3120899999999498</c:v>
                </c:pt>
                <c:pt idx="3468">
                  <c:v>-5.3103599999999496</c:v>
                </c:pt>
                <c:pt idx="3469">
                  <c:v>-5.3086299999999493</c:v>
                </c:pt>
                <c:pt idx="3470">
                  <c:v>-5.3068999999999491</c:v>
                </c:pt>
                <c:pt idx="3471">
                  <c:v>-5.3051699999999489</c:v>
                </c:pt>
                <c:pt idx="3472">
                  <c:v>-5.3034399999999486</c:v>
                </c:pt>
                <c:pt idx="3473">
                  <c:v>-5.3017099999999484</c:v>
                </c:pt>
                <c:pt idx="3474">
                  <c:v>-5.2999799999999482</c:v>
                </c:pt>
                <c:pt idx="3475">
                  <c:v>-5.2982499999999479</c:v>
                </c:pt>
                <c:pt idx="3476">
                  <c:v>-5.2965199999999477</c:v>
                </c:pt>
                <c:pt idx="3477">
                  <c:v>-5.2947899999999475</c:v>
                </c:pt>
                <c:pt idx="3478">
                  <c:v>-5.2930599999999473</c:v>
                </c:pt>
                <c:pt idx="3479">
                  <c:v>-5.291329999999947</c:v>
                </c:pt>
                <c:pt idx="3480">
                  <c:v>-5.2895999999999468</c:v>
                </c:pt>
                <c:pt idx="3481">
                  <c:v>-5.2878699999999466</c:v>
                </c:pt>
                <c:pt idx="3482">
                  <c:v>-5.2861399999999463</c:v>
                </c:pt>
                <c:pt idx="3483">
                  <c:v>-5.2844099999999461</c:v>
                </c:pt>
                <c:pt idx="3484">
                  <c:v>-5.2826799999999459</c:v>
                </c:pt>
                <c:pt idx="3485">
                  <c:v>-5.2809499999999456</c:v>
                </c:pt>
                <c:pt idx="3486">
                  <c:v>-5.2792199999999454</c:v>
                </c:pt>
                <c:pt idx="3487">
                  <c:v>-5.2774899999999452</c:v>
                </c:pt>
                <c:pt idx="3488">
                  <c:v>-5.2757599999999449</c:v>
                </c:pt>
                <c:pt idx="3489">
                  <c:v>-5.2740299999999447</c:v>
                </c:pt>
                <c:pt idx="3490">
                  <c:v>-5.2722999999999445</c:v>
                </c:pt>
                <c:pt idx="3491">
                  <c:v>-5.2705699999999442</c:v>
                </c:pt>
                <c:pt idx="3492">
                  <c:v>-5.268839999999944</c:v>
                </c:pt>
                <c:pt idx="3493">
                  <c:v>-5.2671099999999438</c:v>
                </c:pt>
                <c:pt idx="3494">
                  <c:v>-5.2653799999999435</c:v>
                </c:pt>
                <c:pt idx="3495">
                  <c:v>-5.2636499999999433</c:v>
                </c:pt>
                <c:pt idx="3496">
                  <c:v>-5.2619199999999431</c:v>
                </c:pt>
                <c:pt idx="3497">
                  <c:v>-5.2601899999999429</c:v>
                </c:pt>
                <c:pt idx="3498">
                  <c:v>-5.2584599999999426</c:v>
                </c:pt>
                <c:pt idx="3499">
                  <c:v>-5.2567299999999424</c:v>
                </c:pt>
                <c:pt idx="3500">
                  <c:v>-5.25</c:v>
                </c:pt>
                <c:pt idx="3501">
                  <c:v>-5.2477499999999999</c:v>
                </c:pt>
                <c:pt idx="3502">
                  <c:v>-5.2454999999999998</c:v>
                </c:pt>
                <c:pt idx="3503">
                  <c:v>-5.2432499999999997</c:v>
                </c:pt>
                <c:pt idx="3504">
                  <c:v>-5.2409999999999997</c:v>
                </c:pt>
                <c:pt idx="3505">
                  <c:v>-5.2387499999999996</c:v>
                </c:pt>
                <c:pt idx="3506">
                  <c:v>-5.2364999999999995</c:v>
                </c:pt>
                <c:pt idx="3507">
                  <c:v>-5.2342499999999994</c:v>
                </c:pt>
                <c:pt idx="3508">
                  <c:v>-5.2319999999999993</c:v>
                </c:pt>
                <c:pt idx="3509">
                  <c:v>-5.2297499999999992</c:v>
                </c:pt>
                <c:pt idx="3510">
                  <c:v>-5.2274999999999991</c:v>
                </c:pt>
                <c:pt idx="3511">
                  <c:v>-5.2252499999999991</c:v>
                </c:pt>
                <c:pt idx="3512">
                  <c:v>-5.222999999999999</c:v>
                </c:pt>
                <c:pt idx="3513">
                  <c:v>-5.2207499999999989</c:v>
                </c:pt>
                <c:pt idx="3514">
                  <c:v>-5.2184999999999988</c:v>
                </c:pt>
                <c:pt idx="3515">
                  <c:v>-5.2162499999999987</c:v>
                </c:pt>
                <c:pt idx="3516">
                  <c:v>-5.2139999999999986</c:v>
                </c:pt>
                <c:pt idx="3517">
                  <c:v>-5.2117499999999986</c:v>
                </c:pt>
                <c:pt idx="3518">
                  <c:v>-5.2094999999999985</c:v>
                </c:pt>
                <c:pt idx="3519">
                  <c:v>-5.2072499999999984</c:v>
                </c:pt>
                <c:pt idx="3520">
                  <c:v>-5.2049999999999983</c:v>
                </c:pt>
                <c:pt idx="3521">
                  <c:v>-5.2027499999999982</c:v>
                </c:pt>
                <c:pt idx="3522">
                  <c:v>-5.2004999999999981</c:v>
                </c:pt>
                <c:pt idx="3523">
                  <c:v>-5.198249999999998</c:v>
                </c:pt>
                <c:pt idx="3524">
                  <c:v>-5.195999999999998</c:v>
                </c:pt>
                <c:pt idx="3525">
                  <c:v>-5.1937499999999979</c:v>
                </c:pt>
                <c:pt idx="3526">
                  <c:v>-5.1914999999999978</c:v>
                </c:pt>
                <c:pt idx="3527">
                  <c:v>-5.1892499999999977</c:v>
                </c:pt>
                <c:pt idx="3528">
                  <c:v>-5.1869999999999976</c:v>
                </c:pt>
                <c:pt idx="3529">
                  <c:v>-5.1847499999999975</c:v>
                </c:pt>
                <c:pt idx="3530">
                  <c:v>-5.1824999999999974</c:v>
                </c:pt>
                <c:pt idx="3531">
                  <c:v>-5.1802499999999974</c:v>
                </c:pt>
                <c:pt idx="3532">
                  <c:v>-5.1779999999999973</c:v>
                </c:pt>
                <c:pt idx="3533">
                  <c:v>-5.1757499999999972</c:v>
                </c:pt>
                <c:pt idx="3534">
                  <c:v>-5.1734999999999971</c:v>
                </c:pt>
                <c:pt idx="3535">
                  <c:v>-5.171249999999997</c:v>
                </c:pt>
                <c:pt idx="3536">
                  <c:v>-5.1689999999999969</c:v>
                </c:pt>
                <c:pt idx="3537">
                  <c:v>-5.1667499999999968</c:v>
                </c:pt>
                <c:pt idx="3538">
                  <c:v>-5.1644999999999968</c:v>
                </c:pt>
                <c:pt idx="3539">
                  <c:v>-5.1622499999999967</c:v>
                </c:pt>
                <c:pt idx="3540">
                  <c:v>-5.1599999999999966</c:v>
                </c:pt>
                <c:pt idx="3541">
                  <c:v>-5.1577499999999965</c:v>
                </c:pt>
                <c:pt idx="3542">
                  <c:v>-5.1554999999999964</c:v>
                </c:pt>
                <c:pt idx="3543">
                  <c:v>-5.1532499999999963</c:v>
                </c:pt>
                <c:pt idx="3544">
                  <c:v>-5.1509999999999962</c:v>
                </c:pt>
                <c:pt idx="3545">
                  <c:v>-5.1487499999999962</c:v>
                </c:pt>
                <c:pt idx="3546">
                  <c:v>-5.1464999999999961</c:v>
                </c:pt>
                <c:pt idx="3547">
                  <c:v>-5.144249999999996</c:v>
                </c:pt>
                <c:pt idx="3548">
                  <c:v>-5.1419999999999959</c:v>
                </c:pt>
                <c:pt idx="3549">
                  <c:v>-5.1397499999999958</c:v>
                </c:pt>
                <c:pt idx="3550">
                  <c:v>-5.1374999999999957</c:v>
                </c:pt>
                <c:pt idx="3551">
                  <c:v>-5.1352499999999957</c:v>
                </c:pt>
                <c:pt idx="3552">
                  <c:v>-5.1329999999999956</c:v>
                </c:pt>
                <c:pt idx="3553">
                  <c:v>-5.1307499999999955</c:v>
                </c:pt>
                <c:pt idx="3554">
                  <c:v>-5.1284999999999954</c:v>
                </c:pt>
                <c:pt idx="3555">
                  <c:v>-5.1262499999999953</c:v>
                </c:pt>
                <c:pt idx="3556">
                  <c:v>-5.1239999999999952</c:v>
                </c:pt>
                <c:pt idx="3557">
                  <c:v>-5.1217499999999951</c:v>
                </c:pt>
                <c:pt idx="3558">
                  <c:v>-5.1194999999999951</c:v>
                </c:pt>
                <c:pt idx="3559">
                  <c:v>-5.117249999999995</c:v>
                </c:pt>
                <c:pt idx="3560">
                  <c:v>-5.1149999999999949</c:v>
                </c:pt>
                <c:pt idx="3561">
                  <c:v>-5.1127499999999948</c:v>
                </c:pt>
                <c:pt idx="3562">
                  <c:v>-5.1104999999999947</c:v>
                </c:pt>
                <c:pt idx="3563">
                  <c:v>-5.1082499999999946</c:v>
                </c:pt>
                <c:pt idx="3564">
                  <c:v>-5.1059999999999945</c:v>
                </c:pt>
                <c:pt idx="3565">
                  <c:v>-5.1037499999999945</c:v>
                </c:pt>
                <c:pt idx="3566">
                  <c:v>-5.1014999999999944</c:v>
                </c:pt>
                <c:pt idx="3567">
                  <c:v>-5.0992499999999943</c:v>
                </c:pt>
                <c:pt idx="3568">
                  <c:v>-5.0969999999999942</c:v>
                </c:pt>
                <c:pt idx="3569">
                  <c:v>-5.0947499999999941</c:v>
                </c:pt>
                <c:pt idx="3570">
                  <c:v>-5.092499999999994</c:v>
                </c:pt>
                <c:pt idx="3571">
                  <c:v>-5.0902499999999939</c:v>
                </c:pt>
                <c:pt idx="3572">
                  <c:v>-5.0879999999999939</c:v>
                </c:pt>
                <c:pt idx="3573">
                  <c:v>-5.0857499999999938</c:v>
                </c:pt>
                <c:pt idx="3574">
                  <c:v>-5.0834999999999937</c:v>
                </c:pt>
                <c:pt idx="3575">
                  <c:v>-5.0812499999999936</c:v>
                </c:pt>
                <c:pt idx="3576">
                  <c:v>-5.0789999999999935</c:v>
                </c:pt>
                <c:pt idx="3577">
                  <c:v>-5.0767499999999934</c:v>
                </c:pt>
                <c:pt idx="3578">
                  <c:v>-5.0744999999999933</c:v>
                </c:pt>
                <c:pt idx="3579">
                  <c:v>-5.0722499999999933</c:v>
                </c:pt>
                <c:pt idx="3580">
                  <c:v>-5.0699999999999932</c:v>
                </c:pt>
                <c:pt idx="3581">
                  <c:v>-5.0677499999999931</c:v>
                </c:pt>
                <c:pt idx="3582">
                  <c:v>-5.065499999999993</c:v>
                </c:pt>
                <c:pt idx="3583">
                  <c:v>-5.0632499999999929</c:v>
                </c:pt>
                <c:pt idx="3584">
                  <c:v>-5.0609999999999928</c:v>
                </c:pt>
                <c:pt idx="3585">
                  <c:v>-5.0587499999999928</c:v>
                </c:pt>
                <c:pt idx="3586">
                  <c:v>-5.0564999999999927</c:v>
                </c:pt>
                <c:pt idx="3587">
                  <c:v>-5.0542499999999926</c:v>
                </c:pt>
                <c:pt idx="3588">
                  <c:v>-5.0519999999999925</c:v>
                </c:pt>
                <c:pt idx="3589">
                  <c:v>-5.0497499999999924</c:v>
                </c:pt>
                <c:pt idx="3590">
                  <c:v>-5.0474999999999923</c:v>
                </c:pt>
                <c:pt idx="3591">
                  <c:v>-5.0452499999999922</c:v>
                </c:pt>
                <c:pt idx="3592">
                  <c:v>-5.0429999999999922</c:v>
                </c:pt>
                <c:pt idx="3593">
                  <c:v>-5.0407499999999921</c:v>
                </c:pt>
                <c:pt idx="3594">
                  <c:v>-5.038499999999992</c:v>
                </c:pt>
                <c:pt idx="3595">
                  <c:v>-5.0362499999999919</c:v>
                </c:pt>
                <c:pt idx="3596">
                  <c:v>-5.0339999999999918</c:v>
                </c:pt>
                <c:pt idx="3597">
                  <c:v>-5.0317499999999917</c:v>
                </c:pt>
                <c:pt idx="3598">
                  <c:v>-5.0294999999999916</c:v>
                </c:pt>
                <c:pt idx="3599">
                  <c:v>-5.0272499999999916</c:v>
                </c:pt>
                <c:pt idx="3600">
                  <c:v>-5.0249999999999915</c:v>
                </c:pt>
                <c:pt idx="3601">
                  <c:v>-5.0227499999999914</c:v>
                </c:pt>
                <c:pt idx="3602">
                  <c:v>-5.0204999999999913</c:v>
                </c:pt>
                <c:pt idx="3603">
                  <c:v>-5.0182499999999912</c:v>
                </c:pt>
                <c:pt idx="3604">
                  <c:v>-5.0159999999999911</c:v>
                </c:pt>
                <c:pt idx="3605">
                  <c:v>-5.013749999999991</c:v>
                </c:pt>
                <c:pt idx="3606">
                  <c:v>-5.011499999999991</c:v>
                </c:pt>
                <c:pt idx="3607">
                  <c:v>-5.0092499999999909</c:v>
                </c:pt>
                <c:pt idx="3608">
                  <c:v>-5.0069999999999908</c:v>
                </c:pt>
                <c:pt idx="3609">
                  <c:v>-5.0047499999999907</c:v>
                </c:pt>
                <c:pt idx="3610">
                  <c:v>-5.0024999999999906</c:v>
                </c:pt>
                <c:pt idx="3611">
                  <c:v>-5.0002499999999905</c:v>
                </c:pt>
                <c:pt idx="3612">
                  <c:v>-4.9979999999999905</c:v>
                </c:pt>
                <c:pt idx="3613">
                  <c:v>-4.9957499999999904</c:v>
                </c:pt>
                <c:pt idx="3614">
                  <c:v>-4.9934999999999903</c:v>
                </c:pt>
                <c:pt idx="3615">
                  <c:v>-4.9912499999999902</c:v>
                </c:pt>
                <c:pt idx="3616">
                  <c:v>-4.9889999999999901</c:v>
                </c:pt>
                <c:pt idx="3617">
                  <c:v>-4.98674999999999</c:v>
                </c:pt>
                <c:pt idx="3618">
                  <c:v>-4.9844999999999899</c:v>
                </c:pt>
                <c:pt idx="3619">
                  <c:v>-4.9822499999999899</c:v>
                </c:pt>
                <c:pt idx="3620">
                  <c:v>-4.9799999999999898</c:v>
                </c:pt>
                <c:pt idx="3621">
                  <c:v>-4.9777499999999897</c:v>
                </c:pt>
                <c:pt idx="3622">
                  <c:v>-4.9754999999999896</c:v>
                </c:pt>
                <c:pt idx="3623">
                  <c:v>-4.9732499999999895</c:v>
                </c:pt>
                <c:pt idx="3624">
                  <c:v>-4.9709999999999894</c:v>
                </c:pt>
                <c:pt idx="3625">
                  <c:v>-4.9687499999999893</c:v>
                </c:pt>
                <c:pt idx="3626">
                  <c:v>-4.9664999999999893</c:v>
                </c:pt>
                <c:pt idx="3627">
                  <c:v>-4.9642499999999892</c:v>
                </c:pt>
                <c:pt idx="3628">
                  <c:v>-4.9619999999999891</c:v>
                </c:pt>
                <c:pt idx="3629">
                  <c:v>-4.959749999999989</c:v>
                </c:pt>
                <c:pt idx="3630">
                  <c:v>-4.9574999999999889</c:v>
                </c:pt>
                <c:pt idx="3631">
                  <c:v>-4.9552499999999888</c:v>
                </c:pt>
                <c:pt idx="3632">
                  <c:v>-4.9529999999999887</c:v>
                </c:pt>
                <c:pt idx="3633">
                  <c:v>-4.9507499999999887</c:v>
                </c:pt>
                <c:pt idx="3634">
                  <c:v>-4.9484999999999886</c:v>
                </c:pt>
                <c:pt idx="3635">
                  <c:v>-4.9462499999999885</c:v>
                </c:pt>
                <c:pt idx="3636">
                  <c:v>-4.9439999999999884</c:v>
                </c:pt>
                <c:pt idx="3637">
                  <c:v>-4.9417499999999883</c:v>
                </c:pt>
                <c:pt idx="3638">
                  <c:v>-4.9394999999999882</c:v>
                </c:pt>
                <c:pt idx="3639">
                  <c:v>-4.9372499999999881</c:v>
                </c:pt>
                <c:pt idx="3640">
                  <c:v>-4.9349999999999881</c:v>
                </c:pt>
                <c:pt idx="3641">
                  <c:v>-4.932749999999988</c:v>
                </c:pt>
                <c:pt idx="3642">
                  <c:v>-4.9304999999999879</c:v>
                </c:pt>
                <c:pt idx="3643">
                  <c:v>-4.9282499999999878</c:v>
                </c:pt>
                <c:pt idx="3644">
                  <c:v>-4.9259999999999877</c:v>
                </c:pt>
                <c:pt idx="3645">
                  <c:v>-4.9237499999999876</c:v>
                </c:pt>
                <c:pt idx="3646">
                  <c:v>-4.9214999999999876</c:v>
                </c:pt>
                <c:pt idx="3647">
                  <c:v>-4.9192499999999875</c:v>
                </c:pt>
                <c:pt idx="3648">
                  <c:v>-4.9169999999999874</c:v>
                </c:pt>
                <c:pt idx="3649">
                  <c:v>-4.9147499999999873</c:v>
                </c:pt>
                <c:pt idx="3650">
                  <c:v>-4.9124999999999872</c:v>
                </c:pt>
                <c:pt idx="3651">
                  <c:v>-4.9102499999999871</c:v>
                </c:pt>
                <c:pt idx="3652">
                  <c:v>-4.907999999999987</c:v>
                </c:pt>
                <c:pt idx="3653">
                  <c:v>-4.905749999999987</c:v>
                </c:pt>
                <c:pt idx="3654">
                  <c:v>-4.9034999999999869</c:v>
                </c:pt>
                <c:pt idx="3655">
                  <c:v>-4.9012499999999868</c:v>
                </c:pt>
                <c:pt idx="3656">
                  <c:v>-4.8989999999999867</c:v>
                </c:pt>
                <c:pt idx="3657">
                  <c:v>-4.8967499999999866</c:v>
                </c:pt>
                <c:pt idx="3658">
                  <c:v>-4.8944999999999865</c:v>
                </c:pt>
                <c:pt idx="3659">
                  <c:v>-4.8922499999999864</c:v>
                </c:pt>
                <c:pt idx="3660">
                  <c:v>-4.8899999999999864</c:v>
                </c:pt>
                <c:pt idx="3661">
                  <c:v>-4.8877499999999863</c:v>
                </c:pt>
                <c:pt idx="3662">
                  <c:v>-4.8854999999999862</c:v>
                </c:pt>
                <c:pt idx="3663">
                  <c:v>-4.8832499999999861</c:v>
                </c:pt>
                <c:pt idx="3664">
                  <c:v>-4.880999999999986</c:v>
                </c:pt>
                <c:pt idx="3665">
                  <c:v>-4.8787499999999859</c:v>
                </c:pt>
                <c:pt idx="3666">
                  <c:v>-4.8764999999999858</c:v>
                </c:pt>
                <c:pt idx="3667">
                  <c:v>-4.8742499999999858</c:v>
                </c:pt>
                <c:pt idx="3668">
                  <c:v>-4.8719999999999857</c:v>
                </c:pt>
                <c:pt idx="3669">
                  <c:v>-4.8697499999999856</c:v>
                </c:pt>
                <c:pt idx="3670">
                  <c:v>-4.8674999999999855</c:v>
                </c:pt>
                <c:pt idx="3671">
                  <c:v>-4.8652499999999854</c:v>
                </c:pt>
                <c:pt idx="3672">
                  <c:v>-4.8629999999999853</c:v>
                </c:pt>
                <c:pt idx="3673">
                  <c:v>-4.8607499999999852</c:v>
                </c:pt>
                <c:pt idx="3674">
                  <c:v>-4.8584999999999852</c:v>
                </c:pt>
                <c:pt idx="3675">
                  <c:v>-4.8562499999999851</c:v>
                </c:pt>
                <c:pt idx="3676">
                  <c:v>-4.853999999999985</c:v>
                </c:pt>
                <c:pt idx="3677">
                  <c:v>-4.8517499999999849</c:v>
                </c:pt>
                <c:pt idx="3678">
                  <c:v>-4.8494999999999848</c:v>
                </c:pt>
                <c:pt idx="3679">
                  <c:v>-4.8472499999999847</c:v>
                </c:pt>
                <c:pt idx="3680">
                  <c:v>-4.8449999999999847</c:v>
                </c:pt>
                <c:pt idx="3681">
                  <c:v>-4.8427499999999846</c:v>
                </c:pt>
                <c:pt idx="3682">
                  <c:v>-4.8404999999999845</c:v>
                </c:pt>
                <c:pt idx="3683">
                  <c:v>-4.8382499999999844</c:v>
                </c:pt>
                <c:pt idx="3684">
                  <c:v>-4.8359999999999843</c:v>
                </c:pt>
                <c:pt idx="3685">
                  <c:v>-4.8337499999999842</c:v>
                </c:pt>
                <c:pt idx="3686">
                  <c:v>-4.8314999999999841</c:v>
                </c:pt>
                <c:pt idx="3687">
                  <c:v>-4.8292499999999841</c:v>
                </c:pt>
                <c:pt idx="3688">
                  <c:v>-4.826999999999984</c:v>
                </c:pt>
                <c:pt idx="3689">
                  <c:v>-4.8247499999999839</c:v>
                </c:pt>
                <c:pt idx="3690">
                  <c:v>-4.8224999999999838</c:v>
                </c:pt>
                <c:pt idx="3691">
                  <c:v>-4.8202499999999837</c:v>
                </c:pt>
                <c:pt idx="3692">
                  <c:v>-4.8179999999999836</c:v>
                </c:pt>
                <c:pt idx="3693">
                  <c:v>-4.8157499999999835</c:v>
                </c:pt>
                <c:pt idx="3694">
                  <c:v>-4.8134999999999835</c:v>
                </c:pt>
                <c:pt idx="3695">
                  <c:v>-4.8112499999999834</c:v>
                </c:pt>
                <c:pt idx="3696">
                  <c:v>-4.8089999999999833</c:v>
                </c:pt>
                <c:pt idx="3697">
                  <c:v>-4.8067499999999832</c:v>
                </c:pt>
                <c:pt idx="3698">
                  <c:v>-4.8044999999999831</c:v>
                </c:pt>
                <c:pt idx="3699">
                  <c:v>-4.802249999999983</c:v>
                </c:pt>
                <c:pt idx="3700">
                  <c:v>-4.7999999999999829</c:v>
                </c:pt>
                <c:pt idx="3701">
                  <c:v>-4.7977499999999829</c:v>
                </c:pt>
                <c:pt idx="3702">
                  <c:v>-4.7954999999999828</c:v>
                </c:pt>
                <c:pt idx="3703">
                  <c:v>-4.7932499999999827</c:v>
                </c:pt>
                <c:pt idx="3704">
                  <c:v>-4.7909999999999826</c:v>
                </c:pt>
                <c:pt idx="3705">
                  <c:v>-4.7887499999999825</c:v>
                </c:pt>
                <c:pt idx="3706">
                  <c:v>-4.7864999999999824</c:v>
                </c:pt>
                <c:pt idx="3707">
                  <c:v>-4.7842499999999824</c:v>
                </c:pt>
                <c:pt idx="3708">
                  <c:v>-4.7819999999999823</c:v>
                </c:pt>
                <c:pt idx="3709">
                  <c:v>-4.7797499999999822</c:v>
                </c:pt>
                <c:pt idx="3710">
                  <c:v>-4.7774999999999821</c:v>
                </c:pt>
                <c:pt idx="3711">
                  <c:v>-4.775249999999982</c:v>
                </c:pt>
                <c:pt idx="3712">
                  <c:v>-4.7729999999999819</c:v>
                </c:pt>
                <c:pt idx="3713">
                  <c:v>-4.7707499999999818</c:v>
                </c:pt>
                <c:pt idx="3714">
                  <c:v>-4.7684999999999818</c:v>
                </c:pt>
                <c:pt idx="3715">
                  <c:v>-4.7662499999999817</c:v>
                </c:pt>
                <c:pt idx="3716">
                  <c:v>-4.7639999999999816</c:v>
                </c:pt>
                <c:pt idx="3717">
                  <c:v>-4.7617499999999815</c:v>
                </c:pt>
                <c:pt idx="3718">
                  <c:v>-4.7594999999999814</c:v>
                </c:pt>
                <c:pt idx="3719">
                  <c:v>-4.7572499999999813</c:v>
                </c:pt>
                <c:pt idx="3720">
                  <c:v>-4.7549999999999812</c:v>
                </c:pt>
                <c:pt idx="3721">
                  <c:v>-4.7527499999999812</c:v>
                </c:pt>
                <c:pt idx="3722">
                  <c:v>-4.7504999999999811</c:v>
                </c:pt>
                <c:pt idx="3723">
                  <c:v>-4.748249999999981</c:v>
                </c:pt>
                <c:pt idx="3724">
                  <c:v>-4.7459999999999809</c:v>
                </c:pt>
                <c:pt idx="3725">
                  <c:v>-4.7437499999999808</c:v>
                </c:pt>
                <c:pt idx="3726">
                  <c:v>-4.7414999999999807</c:v>
                </c:pt>
                <c:pt idx="3727">
                  <c:v>-4.7392499999999806</c:v>
                </c:pt>
                <c:pt idx="3728">
                  <c:v>-4.7369999999999806</c:v>
                </c:pt>
                <c:pt idx="3729">
                  <c:v>-4.7347499999999805</c:v>
                </c:pt>
                <c:pt idx="3730">
                  <c:v>-4.7324999999999804</c:v>
                </c:pt>
                <c:pt idx="3731">
                  <c:v>-4.7302499999999803</c:v>
                </c:pt>
                <c:pt idx="3732">
                  <c:v>-4.7279999999999802</c:v>
                </c:pt>
                <c:pt idx="3733">
                  <c:v>-4.7257499999999801</c:v>
                </c:pt>
                <c:pt idx="3734">
                  <c:v>-4.72349999999998</c:v>
                </c:pt>
                <c:pt idx="3735">
                  <c:v>-4.72124999999998</c:v>
                </c:pt>
                <c:pt idx="3736">
                  <c:v>-4.7189999999999799</c:v>
                </c:pt>
                <c:pt idx="3737">
                  <c:v>-4.7167499999999798</c:v>
                </c:pt>
                <c:pt idx="3738">
                  <c:v>-4.7144999999999797</c:v>
                </c:pt>
                <c:pt idx="3739">
                  <c:v>-4.7122499999999796</c:v>
                </c:pt>
                <c:pt idx="3740">
                  <c:v>-4.7099999999999795</c:v>
                </c:pt>
                <c:pt idx="3741">
                  <c:v>-4.7077499999999795</c:v>
                </c:pt>
                <c:pt idx="3742">
                  <c:v>-4.7054999999999794</c:v>
                </c:pt>
                <c:pt idx="3743">
                  <c:v>-4.7032499999999793</c:v>
                </c:pt>
                <c:pt idx="3744">
                  <c:v>-4.7009999999999792</c:v>
                </c:pt>
                <c:pt idx="3745">
                  <c:v>-4.6987499999999791</c:v>
                </c:pt>
                <c:pt idx="3746">
                  <c:v>-4.696499999999979</c:v>
                </c:pt>
                <c:pt idx="3747">
                  <c:v>-4.6942499999999789</c:v>
                </c:pt>
                <c:pt idx="3748">
                  <c:v>-4.6919999999999789</c:v>
                </c:pt>
                <c:pt idx="3749">
                  <c:v>-4.6897499999999788</c:v>
                </c:pt>
                <c:pt idx="3750">
                  <c:v>-4.6875</c:v>
                </c:pt>
                <c:pt idx="3751">
                  <c:v>-4.6847500000000002</c:v>
                </c:pt>
                <c:pt idx="3752">
                  <c:v>-4.6820000000000004</c:v>
                </c:pt>
                <c:pt idx="3753">
                  <c:v>-4.6792500000000006</c:v>
                </c:pt>
                <c:pt idx="3754">
                  <c:v>-4.6765000000000008</c:v>
                </c:pt>
                <c:pt idx="3755">
                  <c:v>-4.673750000000001</c:v>
                </c:pt>
                <c:pt idx="3756">
                  <c:v>-4.6710000000000012</c:v>
                </c:pt>
                <c:pt idx="3757">
                  <c:v>-4.6682500000000013</c:v>
                </c:pt>
                <c:pt idx="3758">
                  <c:v>-4.6655000000000015</c:v>
                </c:pt>
                <c:pt idx="3759">
                  <c:v>-4.6627500000000017</c:v>
                </c:pt>
                <c:pt idx="3760">
                  <c:v>-4.6600000000000019</c:v>
                </c:pt>
                <c:pt idx="3761">
                  <c:v>-4.6572500000000021</c:v>
                </c:pt>
                <c:pt idx="3762">
                  <c:v>-4.6545000000000023</c:v>
                </c:pt>
                <c:pt idx="3763">
                  <c:v>-4.6517500000000025</c:v>
                </c:pt>
                <c:pt idx="3764">
                  <c:v>-4.6490000000000027</c:v>
                </c:pt>
                <c:pt idx="3765">
                  <c:v>-4.6462500000000029</c:v>
                </c:pt>
                <c:pt idx="3766">
                  <c:v>-4.6435000000000031</c:v>
                </c:pt>
                <c:pt idx="3767">
                  <c:v>-4.6407500000000033</c:v>
                </c:pt>
                <c:pt idx="3768">
                  <c:v>-4.6380000000000035</c:v>
                </c:pt>
                <c:pt idx="3769">
                  <c:v>-4.6352500000000036</c:v>
                </c:pt>
                <c:pt idx="3770">
                  <c:v>-4.6325000000000038</c:v>
                </c:pt>
                <c:pt idx="3771">
                  <c:v>-4.629750000000004</c:v>
                </c:pt>
                <c:pt idx="3772">
                  <c:v>-4.6270000000000042</c:v>
                </c:pt>
                <c:pt idx="3773">
                  <c:v>-4.6242500000000044</c:v>
                </c:pt>
                <c:pt idx="3774">
                  <c:v>-4.6215000000000046</c:v>
                </c:pt>
                <c:pt idx="3775">
                  <c:v>-4.6187500000000048</c:v>
                </c:pt>
                <c:pt idx="3776">
                  <c:v>-4.616000000000005</c:v>
                </c:pt>
                <c:pt idx="3777">
                  <c:v>-4.6132500000000052</c:v>
                </c:pt>
                <c:pt idx="3778">
                  <c:v>-4.6105000000000054</c:v>
                </c:pt>
                <c:pt idx="3779">
                  <c:v>-4.6077500000000056</c:v>
                </c:pt>
                <c:pt idx="3780">
                  <c:v>-4.6050000000000058</c:v>
                </c:pt>
                <c:pt idx="3781">
                  <c:v>-4.6022500000000059</c:v>
                </c:pt>
                <c:pt idx="3782">
                  <c:v>-4.5995000000000061</c:v>
                </c:pt>
                <c:pt idx="3783">
                  <c:v>-4.5967500000000063</c:v>
                </c:pt>
                <c:pt idx="3784">
                  <c:v>-4.5940000000000065</c:v>
                </c:pt>
                <c:pt idx="3785">
                  <c:v>-4.5912500000000067</c:v>
                </c:pt>
                <c:pt idx="3786">
                  <c:v>-4.5885000000000069</c:v>
                </c:pt>
                <c:pt idx="3787">
                  <c:v>-4.5857500000000071</c:v>
                </c:pt>
                <c:pt idx="3788">
                  <c:v>-4.5830000000000073</c:v>
                </c:pt>
                <c:pt idx="3789">
                  <c:v>-4.5802500000000075</c:v>
                </c:pt>
                <c:pt idx="3790">
                  <c:v>-4.5775000000000077</c:v>
                </c:pt>
                <c:pt idx="3791">
                  <c:v>-4.5747500000000079</c:v>
                </c:pt>
                <c:pt idx="3792">
                  <c:v>-4.5720000000000081</c:v>
                </c:pt>
                <c:pt idx="3793">
                  <c:v>-4.5692500000000082</c:v>
                </c:pt>
                <c:pt idx="3794">
                  <c:v>-4.5665000000000084</c:v>
                </c:pt>
                <c:pt idx="3795">
                  <c:v>-4.5637500000000086</c:v>
                </c:pt>
                <c:pt idx="3796">
                  <c:v>-4.5610000000000088</c:v>
                </c:pt>
                <c:pt idx="3797">
                  <c:v>-4.558250000000009</c:v>
                </c:pt>
                <c:pt idx="3798">
                  <c:v>-4.5555000000000092</c:v>
                </c:pt>
                <c:pt idx="3799">
                  <c:v>-4.5527500000000094</c:v>
                </c:pt>
                <c:pt idx="3800">
                  <c:v>-4.5500000000000096</c:v>
                </c:pt>
                <c:pt idx="3801">
                  <c:v>-4.5472500000000098</c:v>
                </c:pt>
                <c:pt idx="3802">
                  <c:v>-4.54450000000001</c:v>
                </c:pt>
                <c:pt idx="3803">
                  <c:v>-4.5417500000000102</c:v>
                </c:pt>
                <c:pt idx="3804">
                  <c:v>-4.5390000000000104</c:v>
                </c:pt>
                <c:pt idx="3805">
                  <c:v>-4.5362500000000106</c:v>
                </c:pt>
                <c:pt idx="3806">
                  <c:v>-4.5335000000000107</c:v>
                </c:pt>
                <c:pt idx="3807">
                  <c:v>-4.5307500000000109</c:v>
                </c:pt>
                <c:pt idx="3808">
                  <c:v>-4.5280000000000111</c:v>
                </c:pt>
                <c:pt idx="3809">
                  <c:v>-4.5252500000000113</c:v>
                </c:pt>
                <c:pt idx="3810">
                  <c:v>-4.5225000000000115</c:v>
                </c:pt>
                <c:pt idx="3811">
                  <c:v>-4.5197500000000117</c:v>
                </c:pt>
                <c:pt idx="3812">
                  <c:v>-4.5170000000000119</c:v>
                </c:pt>
                <c:pt idx="3813">
                  <c:v>-4.5142500000000121</c:v>
                </c:pt>
                <c:pt idx="3814">
                  <c:v>-4.5115000000000123</c:v>
                </c:pt>
                <c:pt idx="3815">
                  <c:v>-4.5087500000000125</c:v>
                </c:pt>
                <c:pt idx="3816">
                  <c:v>-4.5060000000000127</c:v>
                </c:pt>
                <c:pt idx="3817">
                  <c:v>-4.5032500000000129</c:v>
                </c:pt>
                <c:pt idx="3818">
                  <c:v>-4.500500000000013</c:v>
                </c:pt>
                <c:pt idx="3819">
                  <c:v>-4.4977500000000132</c:v>
                </c:pt>
                <c:pt idx="3820">
                  <c:v>-4.4950000000000134</c:v>
                </c:pt>
                <c:pt idx="3821">
                  <c:v>-4.4922500000000136</c:v>
                </c:pt>
                <c:pt idx="3822">
                  <c:v>-4.4895000000000138</c:v>
                </c:pt>
                <c:pt idx="3823">
                  <c:v>-4.486750000000014</c:v>
                </c:pt>
                <c:pt idx="3824">
                  <c:v>-4.4840000000000142</c:v>
                </c:pt>
                <c:pt idx="3825">
                  <c:v>-4.4812500000000144</c:v>
                </c:pt>
                <c:pt idx="3826">
                  <c:v>-4.4785000000000146</c:v>
                </c:pt>
                <c:pt idx="3827">
                  <c:v>-4.4757500000000148</c:v>
                </c:pt>
                <c:pt idx="3828">
                  <c:v>-4.473000000000015</c:v>
                </c:pt>
                <c:pt idx="3829">
                  <c:v>-4.4702500000000152</c:v>
                </c:pt>
                <c:pt idx="3830">
                  <c:v>-4.4675000000000153</c:v>
                </c:pt>
                <c:pt idx="3831">
                  <c:v>-4.4647500000000155</c:v>
                </c:pt>
                <c:pt idx="3832">
                  <c:v>-4.4620000000000157</c:v>
                </c:pt>
                <c:pt idx="3833">
                  <c:v>-4.4592500000000159</c:v>
                </c:pt>
                <c:pt idx="3834">
                  <c:v>-4.4565000000000161</c:v>
                </c:pt>
                <c:pt idx="3835">
                  <c:v>-4.4537500000000163</c:v>
                </c:pt>
                <c:pt idx="3836">
                  <c:v>-4.4510000000000165</c:v>
                </c:pt>
                <c:pt idx="3837">
                  <c:v>-4.4482500000000167</c:v>
                </c:pt>
                <c:pt idx="3838">
                  <c:v>-4.4455000000000169</c:v>
                </c:pt>
                <c:pt idx="3839">
                  <c:v>-4.4427500000000171</c:v>
                </c:pt>
                <c:pt idx="3840">
                  <c:v>-4.4400000000000173</c:v>
                </c:pt>
                <c:pt idx="3841">
                  <c:v>-4.4372500000000175</c:v>
                </c:pt>
                <c:pt idx="3842">
                  <c:v>-4.4345000000000176</c:v>
                </c:pt>
                <c:pt idx="3843">
                  <c:v>-4.4317500000000178</c:v>
                </c:pt>
                <c:pt idx="3844">
                  <c:v>-4.429000000000018</c:v>
                </c:pt>
                <c:pt idx="3845">
                  <c:v>-4.4262500000000182</c:v>
                </c:pt>
                <c:pt idx="3846">
                  <c:v>-4.4235000000000184</c:v>
                </c:pt>
                <c:pt idx="3847">
                  <c:v>-4.4207500000000186</c:v>
                </c:pt>
                <c:pt idx="3848">
                  <c:v>-4.4180000000000188</c:v>
                </c:pt>
                <c:pt idx="3849">
                  <c:v>-4.415250000000019</c:v>
                </c:pt>
                <c:pt idx="3850">
                  <c:v>-4.4125000000000192</c:v>
                </c:pt>
                <c:pt idx="3851">
                  <c:v>-4.4097500000000194</c:v>
                </c:pt>
                <c:pt idx="3852">
                  <c:v>-4.4070000000000196</c:v>
                </c:pt>
                <c:pt idx="3853">
                  <c:v>-4.4042500000000198</c:v>
                </c:pt>
                <c:pt idx="3854">
                  <c:v>-4.40150000000002</c:v>
                </c:pt>
                <c:pt idx="3855">
                  <c:v>-4.3987500000000201</c:v>
                </c:pt>
                <c:pt idx="3856">
                  <c:v>-4.3960000000000203</c:v>
                </c:pt>
                <c:pt idx="3857">
                  <c:v>-4.3932500000000205</c:v>
                </c:pt>
                <c:pt idx="3858">
                  <c:v>-4.3905000000000207</c:v>
                </c:pt>
                <c:pt idx="3859">
                  <c:v>-4.3877500000000209</c:v>
                </c:pt>
                <c:pt idx="3860">
                  <c:v>-4.3850000000000211</c:v>
                </c:pt>
                <c:pt idx="3861">
                  <c:v>-4.3822500000000213</c:v>
                </c:pt>
                <c:pt idx="3862">
                  <c:v>-4.3795000000000215</c:v>
                </c:pt>
                <c:pt idx="3863">
                  <c:v>-4.3767500000000217</c:v>
                </c:pt>
                <c:pt idx="3864">
                  <c:v>-4.3740000000000219</c:v>
                </c:pt>
                <c:pt idx="3865">
                  <c:v>-4.3712500000000221</c:v>
                </c:pt>
                <c:pt idx="3866">
                  <c:v>-4.3685000000000223</c:v>
                </c:pt>
                <c:pt idx="3867">
                  <c:v>-4.3657500000000224</c:v>
                </c:pt>
                <c:pt idx="3868">
                  <c:v>-4.3630000000000226</c:v>
                </c:pt>
                <c:pt idx="3869">
                  <c:v>-4.3602500000000228</c:v>
                </c:pt>
                <c:pt idx="3870">
                  <c:v>-4.357500000000023</c:v>
                </c:pt>
                <c:pt idx="3871">
                  <c:v>-4.3547500000000232</c:v>
                </c:pt>
                <c:pt idx="3872">
                  <c:v>-4.3520000000000234</c:v>
                </c:pt>
                <c:pt idx="3873">
                  <c:v>-4.3492500000000236</c:v>
                </c:pt>
                <c:pt idx="3874">
                  <c:v>-4.3465000000000238</c:v>
                </c:pt>
                <c:pt idx="3875">
                  <c:v>-4.343750000000024</c:v>
                </c:pt>
                <c:pt idx="3876">
                  <c:v>-4.3410000000000242</c:v>
                </c:pt>
                <c:pt idx="3877">
                  <c:v>-4.3382500000000244</c:v>
                </c:pt>
                <c:pt idx="3878">
                  <c:v>-4.3355000000000246</c:v>
                </c:pt>
                <c:pt idx="3879">
                  <c:v>-4.3327500000000247</c:v>
                </c:pt>
                <c:pt idx="3880">
                  <c:v>-4.3300000000000249</c:v>
                </c:pt>
                <c:pt idx="3881">
                  <c:v>-4.3272500000000251</c:v>
                </c:pt>
                <c:pt idx="3882">
                  <c:v>-4.3245000000000253</c:v>
                </c:pt>
                <c:pt idx="3883">
                  <c:v>-4.3217500000000255</c:v>
                </c:pt>
                <c:pt idx="3884">
                  <c:v>-4.3190000000000257</c:v>
                </c:pt>
                <c:pt idx="3885">
                  <c:v>-4.3162500000000259</c:v>
                </c:pt>
                <c:pt idx="3886">
                  <c:v>-4.3135000000000261</c:v>
                </c:pt>
                <c:pt idx="3887">
                  <c:v>-4.3107500000000263</c:v>
                </c:pt>
                <c:pt idx="3888">
                  <c:v>-4.3080000000000265</c:v>
                </c:pt>
                <c:pt idx="3889">
                  <c:v>-4.3052500000000267</c:v>
                </c:pt>
                <c:pt idx="3890">
                  <c:v>-4.3025000000000269</c:v>
                </c:pt>
                <c:pt idx="3891">
                  <c:v>-4.2997500000000271</c:v>
                </c:pt>
                <c:pt idx="3892">
                  <c:v>-4.2970000000000272</c:v>
                </c:pt>
                <c:pt idx="3893">
                  <c:v>-4.2942500000000274</c:v>
                </c:pt>
                <c:pt idx="3894">
                  <c:v>-4.2915000000000276</c:v>
                </c:pt>
                <c:pt idx="3895">
                  <c:v>-4.2887500000000278</c:v>
                </c:pt>
                <c:pt idx="3896">
                  <c:v>-4.286000000000028</c:v>
                </c:pt>
                <c:pt idx="3897">
                  <c:v>-4.2832500000000282</c:v>
                </c:pt>
                <c:pt idx="3898">
                  <c:v>-4.2805000000000284</c:v>
                </c:pt>
                <c:pt idx="3899">
                  <c:v>-4.2777500000000286</c:v>
                </c:pt>
                <c:pt idx="3900">
                  <c:v>-4.2750000000000288</c:v>
                </c:pt>
                <c:pt idx="3901">
                  <c:v>-4.272250000000029</c:v>
                </c:pt>
                <c:pt idx="3902">
                  <c:v>-4.2695000000000292</c:v>
                </c:pt>
                <c:pt idx="3903">
                  <c:v>-4.2667500000000294</c:v>
                </c:pt>
                <c:pt idx="3904">
                  <c:v>-4.2640000000000295</c:v>
                </c:pt>
                <c:pt idx="3905">
                  <c:v>-4.2612500000000297</c:v>
                </c:pt>
                <c:pt idx="3906">
                  <c:v>-4.2585000000000299</c:v>
                </c:pt>
                <c:pt idx="3907">
                  <c:v>-4.2557500000000301</c:v>
                </c:pt>
                <c:pt idx="3908">
                  <c:v>-4.2530000000000303</c:v>
                </c:pt>
                <c:pt idx="3909">
                  <c:v>-4.2502500000000305</c:v>
                </c:pt>
                <c:pt idx="3910">
                  <c:v>-4.2475000000000307</c:v>
                </c:pt>
                <c:pt idx="3911">
                  <c:v>-4.2447500000000309</c:v>
                </c:pt>
                <c:pt idx="3912">
                  <c:v>-4.2420000000000311</c:v>
                </c:pt>
                <c:pt idx="3913">
                  <c:v>-4.2392500000000313</c:v>
                </c:pt>
                <c:pt idx="3914">
                  <c:v>-4.2365000000000315</c:v>
                </c:pt>
                <c:pt idx="3915">
                  <c:v>-4.2337500000000317</c:v>
                </c:pt>
                <c:pt idx="3916">
                  <c:v>-4.2310000000000318</c:v>
                </c:pt>
                <c:pt idx="3917">
                  <c:v>-4.228250000000032</c:v>
                </c:pt>
                <c:pt idx="3918">
                  <c:v>-4.2255000000000322</c:v>
                </c:pt>
                <c:pt idx="3919">
                  <c:v>-4.2227500000000324</c:v>
                </c:pt>
                <c:pt idx="3920">
                  <c:v>-4.2200000000000326</c:v>
                </c:pt>
                <c:pt idx="3921">
                  <c:v>-4.2172500000000328</c:v>
                </c:pt>
                <c:pt idx="3922">
                  <c:v>-4.214500000000033</c:v>
                </c:pt>
                <c:pt idx="3923">
                  <c:v>-4.2117500000000332</c:v>
                </c:pt>
                <c:pt idx="3924">
                  <c:v>-4.2090000000000334</c:v>
                </c:pt>
                <c:pt idx="3925">
                  <c:v>-4.2062500000000336</c:v>
                </c:pt>
                <c:pt idx="3926">
                  <c:v>-4.2035000000000338</c:v>
                </c:pt>
                <c:pt idx="3927">
                  <c:v>-4.200750000000034</c:v>
                </c:pt>
                <c:pt idx="3928">
                  <c:v>-4.1980000000000341</c:v>
                </c:pt>
                <c:pt idx="3929">
                  <c:v>-4.1952500000000343</c:v>
                </c:pt>
                <c:pt idx="3930">
                  <c:v>-4.1925000000000345</c:v>
                </c:pt>
                <c:pt idx="3931">
                  <c:v>-4.1897500000000347</c:v>
                </c:pt>
                <c:pt idx="3932">
                  <c:v>-4.1870000000000349</c:v>
                </c:pt>
                <c:pt idx="3933">
                  <c:v>-4.1842500000000351</c:v>
                </c:pt>
                <c:pt idx="3934">
                  <c:v>-4.1815000000000353</c:v>
                </c:pt>
                <c:pt idx="3935">
                  <c:v>-4.1787500000000355</c:v>
                </c:pt>
                <c:pt idx="3936">
                  <c:v>-4.1760000000000357</c:v>
                </c:pt>
                <c:pt idx="3937">
                  <c:v>-4.1732500000000359</c:v>
                </c:pt>
                <c:pt idx="3938">
                  <c:v>-4.1705000000000361</c:v>
                </c:pt>
                <c:pt idx="3939">
                  <c:v>-4.1677500000000363</c:v>
                </c:pt>
                <c:pt idx="3940">
                  <c:v>-4.1650000000000365</c:v>
                </c:pt>
                <c:pt idx="3941">
                  <c:v>-4.1622500000000366</c:v>
                </c:pt>
                <c:pt idx="3942">
                  <c:v>-4.1595000000000368</c:v>
                </c:pt>
                <c:pt idx="3943">
                  <c:v>-4.156750000000037</c:v>
                </c:pt>
                <c:pt idx="3944">
                  <c:v>-4.1540000000000372</c:v>
                </c:pt>
                <c:pt idx="3945">
                  <c:v>-4.1512500000000374</c:v>
                </c:pt>
                <c:pt idx="3946">
                  <c:v>-4.1485000000000376</c:v>
                </c:pt>
                <c:pt idx="3947">
                  <c:v>-4.1457500000000378</c:v>
                </c:pt>
                <c:pt idx="3948">
                  <c:v>-4.143000000000038</c:v>
                </c:pt>
                <c:pt idx="3949">
                  <c:v>-4.1402500000000382</c:v>
                </c:pt>
                <c:pt idx="3950">
                  <c:v>-4.1375000000000384</c:v>
                </c:pt>
                <c:pt idx="3951">
                  <c:v>-4.1347500000000386</c:v>
                </c:pt>
                <c:pt idx="3952">
                  <c:v>-4.1320000000000388</c:v>
                </c:pt>
                <c:pt idx="3953">
                  <c:v>-4.1292500000000389</c:v>
                </c:pt>
                <c:pt idx="3954">
                  <c:v>-4.1265000000000391</c:v>
                </c:pt>
                <c:pt idx="3955">
                  <c:v>-4.1237500000000393</c:v>
                </c:pt>
                <c:pt idx="3956">
                  <c:v>-4.1210000000000395</c:v>
                </c:pt>
                <c:pt idx="3957">
                  <c:v>-4.1182500000000397</c:v>
                </c:pt>
                <c:pt idx="3958">
                  <c:v>-4.1155000000000399</c:v>
                </c:pt>
                <c:pt idx="3959">
                  <c:v>-4.1127500000000401</c:v>
                </c:pt>
                <c:pt idx="3960">
                  <c:v>-4.1100000000000403</c:v>
                </c:pt>
                <c:pt idx="3961">
                  <c:v>-4.1072500000000405</c:v>
                </c:pt>
                <c:pt idx="3962">
                  <c:v>-4.1045000000000407</c:v>
                </c:pt>
                <c:pt idx="3963">
                  <c:v>-4.1017500000000409</c:v>
                </c:pt>
                <c:pt idx="3964">
                  <c:v>-4.0990000000000411</c:v>
                </c:pt>
                <c:pt idx="3965">
                  <c:v>-4.0962500000000412</c:v>
                </c:pt>
                <c:pt idx="3966">
                  <c:v>-4.0935000000000414</c:v>
                </c:pt>
                <c:pt idx="3967">
                  <c:v>-4.0907500000000416</c:v>
                </c:pt>
                <c:pt idx="3968">
                  <c:v>-4.0880000000000418</c:v>
                </c:pt>
                <c:pt idx="3969">
                  <c:v>-4.085250000000042</c:v>
                </c:pt>
                <c:pt idx="3970">
                  <c:v>-4.0825000000000422</c:v>
                </c:pt>
                <c:pt idx="3971">
                  <c:v>-4.0797500000000424</c:v>
                </c:pt>
                <c:pt idx="3972">
                  <c:v>-4.0770000000000426</c:v>
                </c:pt>
                <c:pt idx="3973">
                  <c:v>-4.0742500000000428</c:v>
                </c:pt>
                <c:pt idx="3974">
                  <c:v>-4.071500000000043</c:v>
                </c:pt>
                <c:pt idx="3975">
                  <c:v>-4.0687500000000432</c:v>
                </c:pt>
                <c:pt idx="3976">
                  <c:v>-4.0660000000000434</c:v>
                </c:pt>
                <c:pt idx="3977">
                  <c:v>-4.0632500000000435</c:v>
                </c:pt>
                <c:pt idx="3978">
                  <c:v>-4.0605000000000437</c:v>
                </c:pt>
                <c:pt idx="3979">
                  <c:v>-4.0577500000000439</c:v>
                </c:pt>
                <c:pt idx="3980">
                  <c:v>-4.0550000000000441</c:v>
                </c:pt>
                <c:pt idx="3981">
                  <c:v>-4.0522500000000443</c:v>
                </c:pt>
                <c:pt idx="3982">
                  <c:v>-4.0495000000000445</c:v>
                </c:pt>
                <c:pt idx="3983">
                  <c:v>-4.0467500000000447</c:v>
                </c:pt>
                <c:pt idx="3984">
                  <c:v>-4.0440000000000449</c:v>
                </c:pt>
                <c:pt idx="3985">
                  <c:v>-4.0412500000000451</c:v>
                </c:pt>
                <c:pt idx="3986">
                  <c:v>-4.0385000000000453</c:v>
                </c:pt>
                <c:pt idx="3987">
                  <c:v>-4.0357500000000455</c:v>
                </c:pt>
                <c:pt idx="3988">
                  <c:v>-4.0330000000000457</c:v>
                </c:pt>
                <c:pt idx="3989">
                  <c:v>-4.0302500000000459</c:v>
                </c:pt>
                <c:pt idx="3990">
                  <c:v>-4.027500000000046</c:v>
                </c:pt>
                <c:pt idx="3991">
                  <c:v>-4.0247500000000462</c:v>
                </c:pt>
                <c:pt idx="3992">
                  <c:v>-4.0220000000000464</c:v>
                </c:pt>
                <c:pt idx="3993">
                  <c:v>-4.0192500000000466</c:v>
                </c:pt>
                <c:pt idx="3994">
                  <c:v>-4.0165000000000468</c:v>
                </c:pt>
                <c:pt idx="3995">
                  <c:v>-4.013750000000047</c:v>
                </c:pt>
                <c:pt idx="3996">
                  <c:v>-4.0110000000000472</c:v>
                </c:pt>
                <c:pt idx="3997">
                  <c:v>-4.0082500000000474</c:v>
                </c:pt>
                <c:pt idx="3998">
                  <c:v>-4.0055000000000476</c:v>
                </c:pt>
                <c:pt idx="3999">
                  <c:v>-4.0027500000000478</c:v>
                </c:pt>
                <c:pt idx="4000">
                  <c:v>-4</c:v>
                </c:pt>
                <c:pt idx="4001">
                  <c:v>-3.99675</c:v>
                </c:pt>
                <c:pt idx="4002">
                  <c:v>-3.9935</c:v>
                </c:pt>
                <c:pt idx="4003">
                  <c:v>-3.9902500000000001</c:v>
                </c:pt>
                <c:pt idx="4004">
                  <c:v>-3.9870000000000001</c:v>
                </c:pt>
                <c:pt idx="4005">
                  <c:v>-3.9837500000000001</c:v>
                </c:pt>
                <c:pt idx="4006">
                  <c:v>-3.9805000000000001</c:v>
                </c:pt>
                <c:pt idx="4007">
                  <c:v>-3.9772500000000002</c:v>
                </c:pt>
                <c:pt idx="4008">
                  <c:v>-3.9740000000000002</c:v>
                </c:pt>
                <c:pt idx="4009">
                  <c:v>-3.9707500000000002</c:v>
                </c:pt>
                <c:pt idx="4010">
                  <c:v>-3.9675000000000002</c:v>
                </c:pt>
                <c:pt idx="4011">
                  <c:v>-3.9642500000000003</c:v>
                </c:pt>
                <c:pt idx="4012">
                  <c:v>-3.9610000000000003</c:v>
                </c:pt>
                <c:pt idx="4013">
                  <c:v>-3.9577500000000003</c:v>
                </c:pt>
                <c:pt idx="4014">
                  <c:v>-3.9545000000000003</c:v>
                </c:pt>
                <c:pt idx="4015">
                  <c:v>-3.9512500000000004</c:v>
                </c:pt>
                <c:pt idx="4016">
                  <c:v>-3.9480000000000004</c:v>
                </c:pt>
                <c:pt idx="4017">
                  <c:v>-3.9447500000000004</c:v>
                </c:pt>
                <c:pt idx="4018">
                  <c:v>-3.9415000000000004</c:v>
                </c:pt>
                <c:pt idx="4019">
                  <c:v>-3.9382500000000005</c:v>
                </c:pt>
                <c:pt idx="4020">
                  <c:v>-3.9350000000000005</c:v>
                </c:pt>
                <c:pt idx="4021">
                  <c:v>-3.9317500000000005</c:v>
                </c:pt>
                <c:pt idx="4022">
                  <c:v>-3.9285000000000005</c:v>
                </c:pt>
                <c:pt idx="4023">
                  <c:v>-3.9252500000000006</c:v>
                </c:pt>
                <c:pt idx="4024">
                  <c:v>-3.9220000000000006</c:v>
                </c:pt>
                <c:pt idx="4025">
                  <c:v>-3.9187500000000006</c:v>
                </c:pt>
                <c:pt idx="4026">
                  <c:v>-3.9155000000000006</c:v>
                </c:pt>
                <c:pt idx="4027">
                  <c:v>-3.9122500000000007</c:v>
                </c:pt>
                <c:pt idx="4028">
                  <c:v>-3.9090000000000007</c:v>
                </c:pt>
                <c:pt idx="4029">
                  <c:v>-3.9057500000000007</c:v>
                </c:pt>
                <c:pt idx="4030">
                  <c:v>-3.9025000000000007</c:v>
                </c:pt>
                <c:pt idx="4031">
                  <c:v>-3.8992500000000008</c:v>
                </c:pt>
                <c:pt idx="4032">
                  <c:v>-3.8960000000000008</c:v>
                </c:pt>
                <c:pt idx="4033">
                  <c:v>-3.8927500000000008</c:v>
                </c:pt>
                <c:pt idx="4034">
                  <c:v>-3.8895000000000008</c:v>
                </c:pt>
                <c:pt idx="4035">
                  <c:v>-3.8862500000000009</c:v>
                </c:pt>
                <c:pt idx="4036">
                  <c:v>-3.8830000000000009</c:v>
                </c:pt>
                <c:pt idx="4037">
                  <c:v>-3.8797500000000009</c:v>
                </c:pt>
                <c:pt idx="4038">
                  <c:v>-3.8765000000000009</c:v>
                </c:pt>
                <c:pt idx="4039">
                  <c:v>-3.873250000000001</c:v>
                </c:pt>
                <c:pt idx="4040">
                  <c:v>-3.870000000000001</c:v>
                </c:pt>
                <c:pt idx="4041">
                  <c:v>-3.866750000000001</c:v>
                </c:pt>
                <c:pt idx="4042">
                  <c:v>-3.863500000000001</c:v>
                </c:pt>
                <c:pt idx="4043">
                  <c:v>-3.8602500000000011</c:v>
                </c:pt>
                <c:pt idx="4044">
                  <c:v>-3.8570000000000011</c:v>
                </c:pt>
                <c:pt idx="4045">
                  <c:v>-3.8537500000000011</c:v>
                </c:pt>
                <c:pt idx="4046">
                  <c:v>-3.8505000000000011</c:v>
                </c:pt>
                <c:pt idx="4047">
                  <c:v>-3.8472500000000012</c:v>
                </c:pt>
                <c:pt idx="4048">
                  <c:v>-3.8440000000000012</c:v>
                </c:pt>
                <c:pt idx="4049">
                  <c:v>-3.8407500000000012</c:v>
                </c:pt>
                <c:pt idx="4050">
                  <c:v>-3.8375000000000012</c:v>
                </c:pt>
                <c:pt idx="4051">
                  <c:v>-3.8342500000000013</c:v>
                </c:pt>
                <c:pt idx="4052">
                  <c:v>-3.8310000000000013</c:v>
                </c:pt>
                <c:pt idx="4053">
                  <c:v>-3.8277500000000013</c:v>
                </c:pt>
                <c:pt idx="4054">
                  <c:v>-3.8245000000000013</c:v>
                </c:pt>
                <c:pt idx="4055">
                  <c:v>-3.8212500000000014</c:v>
                </c:pt>
                <c:pt idx="4056">
                  <c:v>-3.8180000000000014</c:v>
                </c:pt>
                <c:pt idx="4057">
                  <c:v>-3.8147500000000014</c:v>
                </c:pt>
                <c:pt idx="4058">
                  <c:v>-3.8115000000000014</c:v>
                </c:pt>
                <c:pt idx="4059">
                  <c:v>-3.8082500000000015</c:v>
                </c:pt>
                <c:pt idx="4060">
                  <c:v>-3.8050000000000015</c:v>
                </c:pt>
                <c:pt idx="4061">
                  <c:v>-3.8017500000000015</c:v>
                </c:pt>
                <c:pt idx="4062">
                  <c:v>-3.7985000000000015</c:v>
                </c:pt>
                <c:pt idx="4063">
                  <c:v>-3.7952500000000016</c:v>
                </c:pt>
                <c:pt idx="4064">
                  <c:v>-3.7920000000000016</c:v>
                </c:pt>
                <c:pt idx="4065">
                  <c:v>-3.7887500000000016</c:v>
                </c:pt>
                <c:pt idx="4066">
                  <c:v>-3.7855000000000016</c:v>
                </c:pt>
                <c:pt idx="4067">
                  <c:v>-3.7822500000000017</c:v>
                </c:pt>
                <c:pt idx="4068">
                  <c:v>-3.7790000000000017</c:v>
                </c:pt>
                <c:pt idx="4069">
                  <c:v>-3.7757500000000017</c:v>
                </c:pt>
                <c:pt idx="4070">
                  <c:v>-3.7725000000000017</c:v>
                </c:pt>
                <c:pt idx="4071">
                  <c:v>-3.7692500000000018</c:v>
                </c:pt>
                <c:pt idx="4072">
                  <c:v>-3.7660000000000018</c:v>
                </c:pt>
                <c:pt idx="4073">
                  <c:v>-3.7627500000000018</c:v>
                </c:pt>
                <c:pt idx="4074">
                  <c:v>-3.7595000000000018</c:v>
                </c:pt>
                <c:pt idx="4075">
                  <c:v>-3.7562500000000019</c:v>
                </c:pt>
                <c:pt idx="4076">
                  <c:v>-3.7530000000000019</c:v>
                </c:pt>
                <c:pt idx="4077">
                  <c:v>-3.7497500000000019</c:v>
                </c:pt>
                <c:pt idx="4078">
                  <c:v>-3.7465000000000019</c:v>
                </c:pt>
                <c:pt idx="4079">
                  <c:v>-3.743250000000002</c:v>
                </c:pt>
                <c:pt idx="4080">
                  <c:v>-3.740000000000002</c:v>
                </c:pt>
                <c:pt idx="4081">
                  <c:v>-3.736750000000002</c:v>
                </c:pt>
                <c:pt idx="4082">
                  <c:v>-3.733500000000002</c:v>
                </c:pt>
                <c:pt idx="4083">
                  <c:v>-3.7302500000000021</c:v>
                </c:pt>
                <c:pt idx="4084">
                  <c:v>-3.7270000000000021</c:v>
                </c:pt>
                <c:pt idx="4085">
                  <c:v>-3.7237500000000021</c:v>
                </c:pt>
                <c:pt idx="4086">
                  <c:v>-3.7205000000000021</c:v>
                </c:pt>
                <c:pt idx="4087">
                  <c:v>-3.7172500000000022</c:v>
                </c:pt>
                <c:pt idx="4088">
                  <c:v>-3.7140000000000022</c:v>
                </c:pt>
                <c:pt idx="4089">
                  <c:v>-3.7107500000000022</c:v>
                </c:pt>
                <c:pt idx="4090">
                  <c:v>-3.7075000000000022</c:v>
                </c:pt>
                <c:pt idx="4091">
                  <c:v>-3.7042500000000023</c:v>
                </c:pt>
                <c:pt idx="4092">
                  <c:v>-3.7010000000000023</c:v>
                </c:pt>
                <c:pt idx="4093">
                  <c:v>-3.6977500000000023</c:v>
                </c:pt>
                <c:pt idx="4094">
                  <c:v>-3.6945000000000023</c:v>
                </c:pt>
                <c:pt idx="4095">
                  <c:v>-3.6912500000000024</c:v>
                </c:pt>
                <c:pt idx="4096">
                  <c:v>-3.6880000000000024</c:v>
                </c:pt>
                <c:pt idx="4097">
                  <c:v>-3.6847500000000024</c:v>
                </c:pt>
                <c:pt idx="4098">
                  <c:v>-3.6815000000000024</c:v>
                </c:pt>
                <c:pt idx="4099">
                  <c:v>-3.6782500000000025</c:v>
                </c:pt>
                <c:pt idx="4100">
                  <c:v>-3.6750000000000025</c:v>
                </c:pt>
                <c:pt idx="4101">
                  <c:v>-3.6717500000000025</c:v>
                </c:pt>
                <c:pt idx="4102">
                  <c:v>-3.6685000000000025</c:v>
                </c:pt>
                <c:pt idx="4103">
                  <c:v>-3.6652500000000026</c:v>
                </c:pt>
                <c:pt idx="4104">
                  <c:v>-3.6620000000000026</c:v>
                </c:pt>
                <c:pt idx="4105">
                  <c:v>-3.6587500000000026</c:v>
                </c:pt>
                <c:pt idx="4106">
                  <c:v>-3.6555000000000026</c:v>
                </c:pt>
                <c:pt idx="4107">
                  <c:v>-3.6522500000000027</c:v>
                </c:pt>
                <c:pt idx="4108">
                  <c:v>-3.6490000000000027</c:v>
                </c:pt>
                <c:pt idx="4109">
                  <c:v>-3.6457500000000027</c:v>
                </c:pt>
                <c:pt idx="4110">
                  <c:v>-3.6425000000000027</c:v>
                </c:pt>
                <c:pt idx="4111">
                  <c:v>-3.6392500000000028</c:v>
                </c:pt>
                <c:pt idx="4112">
                  <c:v>-3.6360000000000028</c:v>
                </c:pt>
                <c:pt idx="4113">
                  <c:v>-3.6327500000000028</c:v>
                </c:pt>
                <c:pt idx="4114">
                  <c:v>-3.6295000000000028</c:v>
                </c:pt>
                <c:pt idx="4115">
                  <c:v>-3.6262500000000029</c:v>
                </c:pt>
                <c:pt idx="4116">
                  <c:v>-3.6230000000000029</c:v>
                </c:pt>
                <c:pt idx="4117">
                  <c:v>-3.6197500000000029</c:v>
                </c:pt>
                <c:pt idx="4118">
                  <c:v>-3.6165000000000029</c:v>
                </c:pt>
                <c:pt idx="4119">
                  <c:v>-3.613250000000003</c:v>
                </c:pt>
                <c:pt idx="4120">
                  <c:v>-3.610000000000003</c:v>
                </c:pt>
                <c:pt idx="4121">
                  <c:v>-3.606750000000003</c:v>
                </c:pt>
                <c:pt idx="4122">
                  <c:v>-3.603500000000003</c:v>
                </c:pt>
                <c:pt idx="4123">
                  <c:v>-3.6002500000000031</c:v>
                </c:pt>
                <c:pt idx="4124">
                  <c:v>-3.5970000000000031</c:v>
                </c:pt>
                <c:pt idx="4125">
                  <c:v>-3.5937500000000031</c:v>
                </c:pt>
                <c:pt idx="4126">
                  <c:v>-3.5905000000000031</c:v>
                </c:pt>
                <c:pt idx="4127">
                  <c:v>-3.5872500000000032</c:v>
                </c:pt>
                <c:pt idx="4128">
                  <c:v>-3.5840000000000032</c:v>
                </c:pt>
                <c:pt idx="4129">
                  <c:v>-3.5807500000000032</c:v>
                </c:pt>
                <c:pt idx="4130">
                  <c:v>-3.5775000000000032</c:v>
                </c:pt>
                <c:pt idx="4131">
                  <c:v>-3.5742500000000033</c:v>
                </c:pt>
                <c:pt idx="4132">
                  <c:v>-3.5710000000000033</c:v>
                </c:pt>
                <c:pt idx="4133">
                  <c:v>-3.5677500000000033</c:v>
                </c:pt>
                <c:pt idx="4134">
                  <c:v>-3.5645000000000033</c:v>
                </c:pt>
                <c:pt idx="4135">
                  <c:v>-3.5612500000000034</c:v>
                </c:pt>
                <c:pt idx="4136">
                  <c:v>-3.5580000000000034</c:v>
                </c:pt>
                <c:pt idx="4137">
                  <c:v>-3.5547500000000034</c:v>
                </c:pt>
                <c:pt idx="4138">
                  <c:v>-3.5515000000000034</c:v>
                </c:pt>
                <c:pt idx="4139">
                  <c:v>-3.5482500000000035</c:v>
                </c:pt>
                <c:pt idx="4140">
                  <c:v>-3.5450000000000035</c:v>
                </c:pt>
                <c:pt idx="4141">
                  <c:v>-3.5417500000000035</c:v>
                </c:pt>
                <c:pt idx="4142">
                  <c:v>-3.5385000000000035</c:v>
                </c:pt>
                <c:pt idx="4143">
                  <c:v>-3.5352500000000036</c:v>
                </c:pt>
                <c:pt idx="4144">
                  <c:v>-3.5320000000000036</c:v>
                </c:pt>
                <c:pt idx="4145">
                  <c:v>-3.5287500000000036</c:v>
                </c:pt>
                <c:pt idx="4146">
                  <c:v>-3.5255000000000036</c:v>
                </c:pt>
                <c:pt idx="4147">
                  <c:v>-3.5222500000000037</c:v>
                </c:pt>
                <c:pt idx="4148">
                  <c:v>-3.5190000000000037</c:v>
                </c:pt>
                <c:pt idx="4149">
                  <c:v>-3.5157500000000037</c:v>
                </c:pt>
                <c:pt idx="4150">
                  <c:v>-3.5125000000000037</c:v>
                </c:pt>
                <c:pt idx="4151">
                  <c:v>-3.5092500000000038</c:v>
                </c:pt>
                <c:pt idx="4152">
                  <c:v>-3.5060000000000038</c:v>
                </c:pt>
                <c:pt idx="4153">
                  <c:v>-3.5027500000000038</c:v>
                </c:pt>
                <c:pt idx="4154">
                  <c:v>-3.4995000000000038</c:v>
                </c:pt>
                <c:pt idx="4155">
                  <c:v>-3.4962500000000039</c:v>
                </c:pt>
                <c:pt idx="4156">
                  <c:v>-3.4930000000000039</c:v>
                </c:pt>
                <c:pt idx="4157">
                  <c:v>-3.4897500000000039</c:v>
                </c:pt>
                <c:pt idx="4158">
                  <c:v>-3.4865000000000039</c:v>
                </c:pt>
                <c:pt idx="4159">
                  <c:v>-3.483250000000004</c:v>
                </c:pt>
                <c:pt idx="4160">
                  <c:v>-3.480000000000004</c:v>
                </c:pt>
                <c:pt idx="4161">
                  <c:v>-3.476750000000004</c:v>
                </c:pt>
                <c:pt idx="4162">
                  <c:v>-3.473500000000004</c:v>
                </c:pt>
                <c:pt idx="4163">
                  <c:v>-3.4702500000000041</c:v>
                </c:pt>
                <c:pt idx="4164">
                  <c:v>-3.4670000000000041</c:v>
                </c:pt>
                <c:pt idx="4165">
                  <c:v>-3.4637500000000041</c:v>
                </c:pt>
                <c:pt idx="4166">
                  <c:v>-3.4605000000000041</c:v>
                </c:pt>
                <c:pt idx="4167">
                  <c:v>-3.4572500000000042</c:v>
                </c:pt>
                <c:pt idx="4168">
                  <c:v>-3.4540000000000042</c:v>
                </c:pt>
                <c:pt idx="4169">
                  <c:v>-3.4507500000000042</c:v>
                </c:pt>
                <c:pt idx="4170">
                  <c:v>-3.4475000000000042</c:v>
                </c:pt>
                <c:pt idx="4171">
                  <c:v>-3.4442500000000043</c:v>
                </c:pt>
                <c:pt idx="4172">
                  <c:v>-3.4410000000000043</c:v>
                </c:pt>
                <c:pt idx="4173">
                  <c:v>-3.4377500000000043</c:v>
                </c:pt>
                <c:pt idx="4174">
                  <c:v>-3.4345000000000043</c:v>
                </c:pt>
                <c:pt idx="4175">
                  <c:v>-3.4312500000000044</c:v>
                </c:pt>
                <c:pt idx="4176">
                  <c:v>-3.4280000000000044</c:v>
                </c:pt>
                <c:pt idx="4177">
                  <c:v>-3.4247500000000044</c:v>
                </c:pt>
                <c:pt idx="4178">
                  <c:v>-3.4215000000000044</c:v>
                </c:pt>
                <c:pt idx="4179">
                  <c:v>-3.4182500000000045</c:v>
                </c:pt>
                <c:pt idx="4180">
                  <c:v>-3.4150000000000045</c:v>
                </c:pt>
                <c:pt idx="4181">
                  <c:v>-3.4117500000000045</c:v>
                </c:pt>
                <c:pt idx="4182">
                  <c:v>-3.4085000000000045</c:v>
                </c:pt>
                <c:pt idx="4183">
                  <c:v>-3.4052500000000046</c:v>
                </c:pt>
                <c:pt idx="4184">
                  <c:v>-3.4020000000000046</c:v>
                </c:pt>
                <c:pt idx="4185">
                  <c:v>-3.3987500000000046</c:v>
                </c:pt>
                <c:pt idx="4186">
                  <c:v>-3.3955000000000046</c:v>
                </c:pt>
                <c:pt idx="4187">
                  <c:v>-3.3922500000000047</c:v>
                </c:pt>
                <c:pt idx="4188">
                  <c:v>-3.3890000000000047</c:v>
                </c:pt>
                <c:pt idx="4189">
                  <c:v>-3.3857500000000047</c:v>
                </c:pt>
                <c:pt idx="4190">
                  <c:v>-3.3825000000000047</c:v>
                </c:pt>
                <c:pt idx="4191">
                  <c:v>-3.3792500000000047</c:v>
                </c:pt>
                <c:pt idx="4192">
                  <c:v>-3.3760000000000048</c:v>
                </c:pt>
                <c:pt idx="4193">
                  <c:v>-3.3727500000000048</c:v>
                </c:pt>
                <c:pt idx="4194">
                  <c:v>-3.3695000000000048</c:v>
                </c:pt>
                <c:pt idx="4195">
                  <c:v>-3.3662500000000048</c:v>
                </c:pt>
                <c:pt idx="4196">
                  <c:v>-3.3630000000000049</c:v>
                </c:pt>
                <c:pt idx="4197">
                  <c:v>-3.3597500000000049</c:v>
                </c:pt>
                <c:pt idx="4198">
                  <c:v>-3.3565000000000049</c:v>
                </c:pt>
                <c:pt idx="4199">
                  <c:v>-3.3532500000000049</c:v>
                </c:pt>
                <c:pt idx="4200">
                  <c:v>-3.350000000000005</c:v>
                </c:pt>
                <c:pt idx="4201">
                  <c:v>-3.346750000000005</c:v>
                </c:pt>
                <c:pt idx="4202">
                  <c:v>-3.343500000000005</c:v>
                </c:pt>
                <c:pt idx="4203">
                  <c:v>-3.340250000000005</c:v>
                </c:pt>
                <c:pt idx="4204">
                  <c:v>-3.3370000000000051</c:v>
                </c:pt>
                <c:pt idx="4205">
                  <c:v>-3.3337500000000051</c:v>
                </c:pt>
                <c:pt idx="4206">
                  <c:v>-3.3305000000000051</c:v>
                </c:pt>
                <c:pt idx="4207">
                  <c:v>-3.3272500000000051</c:v>
                </c:pt>
                <c:pt idx="4208">
                  <c:v>-3.3240000000000052</c:v>
                </c:pt>
                <c:pt idx="4209">
                  <c:v>-3.3207500000000052</c:v>
                </c:pt>
                <c:pt idx="4210">
                  <c:v>-3.3175000000000052</c:v>
                </c:pt>
                <c:pt idx="4211">
                  <c:v>-3.3142500000000052</c:v>
                </c:pt>
                <c:pt idx="4212">
                  <c:v>-3.3110000000000053</c:v>
                </c:pt>
                <c:pt idx="4213">
                  <c:v>-3.3077500000000053</c:v>
                </c:pt>
                <c:pt idx="4214">
                  <c:v>-3.3045000000000053</c:v>
                </c:pt>
                <c:pt idx="4215">
                  <c:v>-3.3012500000000053</c:v>
                </c:pt>
                <c:pt idx="4216">
                  <c:v>-3.2980000000000054</c:v>
                </c:pt>
                <c:pt idx="4217">
                  <c:v>-3.2947500000000054</c:v>
                </c:pt>
                <c:pt idx="4218">
                  <c:v>-3.2915000000000054</c:v>
                </c:pt>
                <c:pt idx="4219">
                  <c:v>-3.2882500000000054</c:v>
                </c:pt>
                <c:pt idx="4220">
                  <c:v>-3.2850000000000055</c:v>
                </c:pt>
                <c:pt idx="4221">
                  <c:v>-3.2817500000000055</c:v>
                </c:pt>
                <c:pt idx="4222">
                  <c:v>-3.2785000000000055</c:v>
                </c:pt>
                <c:pt idx="4223">
                  <c:v>-3.2752500000000055</c:v>
                </c:pt>
                <c:pt idx="4224">
                  <c:v>-3.2720000000000056</c:v>
                </c:pt>
                <c:pt idx="4225">
                  <c:v>-3.2687500000000056</c:v>
                </c:pt>
                <c:pt idx="4226">
                  <c:v>-3.2655000000000056</c:v>
                </c:pt>
                <c:pt idx="4227">
                  <c:v>-3.2622500000000056</c:v>
                </c:pt>
                <c:pt idx="4228">
                  <c:v>-3.2590000000000057</c:v>
                </c:pt>
                <c:pt idx="4229">
                  <c:v>-3.2557500000000057</c:v>
                </c:pt>
                <c:pt idx="4230">
                  <c:v>-3.2525000000000057</c:v>
                </c:pt>
                <c:pt idx="4231">
                  <c:v>-3.2492500000000057</c:v>
                </c:pt>
                <c:pt idx="4232">
                  <c:v>-3.2460000000000058</c:v>
                </c:pt>
                <c:pt idx="4233">
                  <c:v>-3.2427500000000058</c:v>
                </c:pt>
                <c:pt idx="4234">
                  <c:v>-3.2395000000000058</c:v>
                </c:pt>
                <c:pt idx="4235">
                  <c:v>-3.2362500000000058</c:v>
                </c:pt>
                <c:pt idx="4236">
                  <c:v>-3.2330000000000059</c:v>
                </c:pt>
                <c:pt idx="4237">
                  <c:v>-3.2297500000000059</c:v>
                </c:pt>
                <c:pt idx="4238">
                  <c:v>-3.2265000000000059</c:v>
                </c:pt>
                <c:pt idx="4239">
                  <c:v>-3.2232500000000059</c:v>
                </c:pt>
                <c:pt idx="4240">
                  <c:v>-3.220000000000006</c:v>
                </c:pt>
                <c:pt idx="4241">
                  <c:v>-3.216750000000006</c:v>
                </c:pt>
                <c:pt idx="4242">
                  <c:v>-3.213500000000006</c:v>
                </c:pt>
                <c:pt idx="4243">
                  <c:v>-3.210250000000006</c:v>
                </c:pt>
                <c:pt idx="4244">
                  <c:v>-3.2070000000000061</c:v>
                </c:pt>
                <c:pt idx="4245">
                  <c:v>-3.2037500000000061</c:v>
                </c:pt>
                <c:pt idx="4246">
                  <c:v>-3.2005000000000061</c:v>
                </c:pt>
                <c:pt idx="4247">
                  <c:v>-3.1972500000000061</c:v>
                </c:pt>
                <c:pt idx="4248">
                  <c:v>-3.1940000000000062</c:v>
                </c:pt>
                <c:pt idx="4249">
                  <c:v>-3.1907500000000062</c:v>
                </c:pt>
                <c:pt idx="4250">
                  <c:v>-3.1875</c:v>
                </c:pt>
                <c:pt idx="4251">
                  <c:v>-3.1837499999999999</c:v>
                </c:pt>
                <c:pt idx="4252">
                  <c:v>-3.1799999999999997</c:v>
                </c:pt>
                <c:pt idx="4253">
                  <c:v>-3.1762499999999996</c:v>
                </c:pt>
                <c:pt idx="4254">
                  <c:v>-3.1724999999999994</c:v>
                </c:pt>
                <c:pt idx="4255">
                  <c:v>-3.1687499999999993</c:v>
                </c:pt>
                <c:pt idx="4256">
                  <c:v>-3.1649999999999991</c:v>
                </c:pt>
                <c:pt idx="4257">
                  <c:v>-3.161249999999999</c:v>
                </c:pt>
                <c:pt idx="4258">
                  <c:v>-3.1574999999999989</c:v>
                </c:pt>
                <c:pt idx="4259">
                  <c:v>-3.1537499999999987</c:v>
                </c:pt>
                <c:pt idx="4260">
                  <c:v>-3.1499999999999986</c:v>
                </c:pt>
                <c:pt idx="4261">
                  <c:v>-3.1462499999999984</c:v>
                </c:pt>
                <c:pt idx="4262">
                  <c:v>-3.1424999999999983</c:v>
                </c:pt>
                <c:pt idx="4263">
                  <c:v>-3.1387499999999982</c:v>
                </c:pt>
                <c:pt idx="4264">
                  <c:v>-3.134999999999998</c:v>
                </c:pt>
                <c:pt idx="4265">
                  <c:v>-3.1312499999999979</c:v>
                </c:pt>
                <c:pt idx="4266">
                  <c:v>-3.1274999999999977</c:v>
                </c:pt>
                <c:pt idx="4267">
                  <c:v>-3.1237499999999976</c:v>
                </c:pt>
                <c:pt idx="4268">
                  <c:v>-3.1199999999999974</c:v>
                </c:pt>
                <c:pt idx="4269">
                  <c:v>-3.1162499999999973</c:v>
                </c:pt>
                <c:pt idx="4270">
                  <c:v>-3.1124999999999972</c:v>
                </c:pt>
                <c:pt idx="4271">
                  <c:v>-3.108749999999997</c:v>
                </c:pt>
                <c:pt idx="4272">
                  <c:v>-3.1049999999999969</c:v>
                </c:pt>
                <c:pt idx="4273">
                  <c:v>-3.1012499999999967</c:v>
                </c:pt>
                <c:pt idx="4274">
                  <c:v>-3.0974999999999966</c:v>
                </c:pt>
                <c:pt idx="4275">
                  <c:v>-3.0937499999999964</c:v>
                </c:pt>
                <c:pt idx="4276">
                  <c:v>-3.0899999999999963</c:v>
                </c:pt>
                <c:pt idx="4277">
                  <c:v>-3.0862499999999962</c:v>
                </c:pt>
                <c:pt idx="4278">
                  <c:v>-3.082499999999996</c:v>
                </c:pt>
                <c:pt idx="4279">
                  <c:v>-3.0787499999999959</c:v>
                </c:pt>
                <c:pt idx="4280">
                  <c:v>-3.0749999999999957</c:v>
                </c:pt>
                <c:pt idx="4281">
                  <c:v>-3.0712499999999956</c:v>
                </c:pt>
                <c:pt idx="4282">
                  <c:v>-3.0674999999999955</c:v>
                </c:pt>
                <c:pt idx="4283">
                  <c:v>-3.0637499999999953</c:v>
                </c:pt>
                <c:pt idx="4284">
                  <c:v>-3.0599999999999952</c:v>
                </c:pt>
                <c:pt idx="4285">
                  <c:v>-3.056249999999995</c:v>
                </c:pt>
                <c:pt idx="4286">
                  <c:v>-3.0524999999999949</c:v>
                </c:pt>
                <c:pt idx="4287">
                  <c:v>-3.0487499999999947</c:v>
                </c:pt>
                <c:pt idx="4288">
                  <c:v>-3.0449999999999946</c:v>
                </c:pt>
                <c:pt idx="4289">
                  <c:v>-3.0412499999999945</c:v>
                </c:pt>
                <c:pt idx="4290">
                  <c:v>-3.0374999999999943</c:v>
                </c:pt>
                <c:pt idx="4291">
                  <c:v>-3.0337499999999942</c:v>
                </c:pt>
                <c:pt idx="4292">
                  <c:v>-3.029999999999994</c:v>
                </c:pt>
                <c:pt idx="4293">
                  <c:v>-3.0262499999999939</c:v>
                </c:pt>
                <c:pt idx="4294">
                  <c:v>-3.0224999999999937</c:v>
                </c:pt>
                <c:pt idx="4295">
                  <c:v>-3.0187499999999936</c:v>
                </c:pt>
                <c:pt idx="4296">
                  <c:v>-3.0149999999999935</c:v>
                </c:pt>
                <c:pt idx="4297">
                  <c:v>-3.0112499999999933</c:v>
                </c:pt>
                <c:pt idx="4298">
                  <c:v>-3.0074999999999932</c:v>
                </c:pt>
                <c:pt idx="4299">
                  <c:v>-3.003749999999993</c:v>
                </c:pt>
                <c:pt idx="4300">
                  <c:v>-2.9999999999999929</c:v>
                </c:pt>
                <c:pt idx="4301">
                  <c:v>-2.9962499999999928</c:v>
                </c:pt>
                <c:pt idx="4302">
                  <c:v>-2.9924999999999926</c:v>
                </c:pt>
                <c:pt idx="4303">
                  <c:v>-2.9887499999999925</c:v>
                </c:pt>
                <c:pt idx="4304">
                  <c:v>-2.9849999999999923</c:v>
                </c:pt>
                <c:pt idx="4305">
                  <c:v>-2.9812499999999922</c:v>
                </c:pt>
                <c:pt idx="4306">
                  <c:v>-2.977499999999992</c:v>
                </c:pt>
                <c:pt idx="4307">
                  <c:v>-2.9737499999999919</c:v>
                </c:pt>
                <c:pt idx="4308">
                  <c:v>-2.9699999999999918</c:v>
                </c:pt>
                <c:pt idx="4309">
                  <c:v>-2.9662499999999916</c:v>
                </c:pt>
                <c:pt idx="4310">
                  <c:v>-2.9624999999999915</c:v>
                </c:pt>
                <c:pt idx="4311">
                  <c:v>-2.9587499999999913</c:v>
                </c:pt>
                <c:pt idx="4312">
                  <c:v>-2.9549999999999912</c:v>
                </c:pt>
                <c:pt idx="4313">
                  <c:v>-2.951249999999991</c:v>
                </c:pt>
                <c:pt idx="4314">
                  <c:v>-2.9474999999999909</c:v>
                </c:pt>
                <c:pt idx="4315">
                  <c:v>-2.9437499999999908</c:v>
                </c:pt>
                <c:pt idx="4316">
                  <c:v>-2.9399999999999906</c:v>
                </c:pt>
                <c:pt idx="4317">
                  <c:v>-2.9362499999999905</c:v>
                </c:pt>
                <c:pt idx="4318">
                  <c:v>-2.9324999999999903</c:v>
                </c:pt>
                <c:pt idx="4319">
                  <c:v>-2.9287499999999902</c:v>
                </c:pt>
                <c:pt idx="4320">
                  <c:v>-2.9249999999999901</c:v>
                </c:pt>
                <c:pt idx="4321">
                  <c:v>-2.9212499999999899</c:v>
                </c:pt>
                <c:pt idx="4322">
                  <c:v>-2.9174999999999898</c:v>
                </c:pt>
                <c:pt idx="4323">
                  <c:v>-2.9137499999999896</c:v>
                </c:pt>
                <c:pt idx="4324">
                  <c:v>-2.9099999999999895</c:v>
                </c:pt>
                <c:pt idx="4325">
                  <c:v>-2.9062499999999893</c:v>
                </c:pt>
                <c:pt idx="4326">
                  <c:v>-2.9024999999999892</c:v>
                </c:pt>
                <c:pt idx="4327">
                  <c:v>-2.8987499999999891</c:v>
                </c:pt>
                <c:pt idx="4328">
                  <c:v>-2.8949999999999889</c:v>
                </c:pt>
                <c:pt idx="4329">
                  <c:v>-2.8912499999999888</c:v>
                </c:pt>
                <c:pt idx="4330">
                  <c:v>-2.8874999999999886</c:v>
                </c:pt>
                <c:pt idx="4331">
                  <c:v>-2.8837499999999885</c:v>
                </c:pt>
                <c:pt idx="4332">
                  <c:v>-2.8799999999999883</c:v>
                </c:pt>
                <c:pt idx="4333">
                  <c:v>-2.8762499999999882</c:v>
                </c:pt>
                <c:pt idx="4334">
                  <c:v>-2.8724999999999881</c:v>
                </c:pt>
                <c:pt idx="4335">
                  <c:v>-2.8687499999999879</c:v>
                </c:pt>
                <c:pt idx="4336">
                  <c:v>-2.8649999999999878</c:v>
                </c:pt>
                <c:pt idx="4337">
                  <c:v>-2.8612499999999876</c:v>
                </c:pt>
                <c:pt idx="4338">
                  <c:v>-2.8574999999999875</c:v>
                </c:pt>
                <c:pt idx="4339">
                  <c:v>-2.8537499999999874</c:v>
                </c:pt>
                <c:pt idx="4340">
                  <c:v>-2.8499999999999872</c:v>
                </c:pt>
                <c:pt idx="4341">
                  <c:v>-2.8462499999999871</c:v>
                </c:pt>
                <c:pt idx="4342">
                  <c:v>-2.8424999999999869</c:v>
                </c:pt>
                <c:pt idx="4343">
                  <c:v>-2.8387499999999868</c:v>
                </c:pt>
                <c:pt idx="4344">
                  <c:v>-2.8349999999999866</c:v>
                </c:pt>
                <c:pt idx="4345">
                  <c:v>-2.8312499999999865</c:v>
                </c:pt>
                <c:pt idx="4346">
                  <c:v>-2.8274999999999864</c:v>
                </c:pt>
                <c:pt idx="4347">
                  <c:v>-2.8237499999999862</c:v>
                </c:pt>
                <c:pt idx="4348">
                  <c:v>-2.8199999999999861</c:v>
                </c:pt>
                <c:pt idx="4349">
                  <c:v>-2.8162499999999859</c:v>
                </c:pt>
                <c:pt idx="4350">
                  <c:v>-2.8124999999999858</c:v>
                </c:pt>
                <c:pt idx="4351">
                  <c:v>-2.8087499999999856</c:v>
                </c:pt>
                <c:pt idx="4352">
                  <c:v>-2.8049999999999855</c:v>
                </c:pt>
                <c:pt idx="4353">
                  <c:v>-2.8012499999999854</c:v>
                </c:pt>
                <c:pt idx="4354">
                  <c:v>-2.7974999999999852</c:v>
                </c:pt>
                <c:pt idx="4355">
                  <c:v>-2.7937499999999851</c:v>
                </c:pt>
                <c:pt idx="4356">
                  <c:v>-2.7899999999999849</c:v>
                </c:pt>
                <c:pt idx="4357">
                  <c:v>-2.7862499999999848</c:v>
                </c:pt>
                <c:pt idx="4358">
                  <c:v>-2.7824999999999847</c:v>
                </c:pt>
                <c:pt idx="4359">
                  <c:v>-2.7787499999999845</c:v>
                </c:pt>
                <c:pt idx="4360">
                  <c:v>-2.7749999999999844</c:v>
                </c:pt>
                <c:pt idx="4361">
                  <c:v>-2.7712499999999842</c:v>
                </c:pt>
                <c:pt idx="4362">
                  <c:v>-2.7674999999999841</c:v>
                </c:pt>
                <c:pt idx="4363">
                  <c:v>-2.7637499999999839</c:v>
                </c:pt>
                <c:pt idx="4364">
                  <c:v>-2.7599999999999838</c:v>
                </c:pt>
                <c:pt idx="4365">
                  <c:v>-2.7562499999999837</c:v>
                </c:pt>
                <c:pt idx="4366">
                  <c:v>-2.7524999999999835</c:v>
                </c:pt>
                <c:pt idx="4367">
                  <c:v>-2.7487499999999834</c:v>
                </c:pt>
                <c:pt idx="4368">
                  <c:v>-2.7449999999999832</c:v>
                </c:pt>
                <c:pt idx="4369">
                  <c:v>-2.7412499999999831</c:v>
                </c:pt>
                <c:pt idx="4370">
                  <c:v>-2.7374999999999829</c:v>
                </c:pt>
                <c:pt idx="4371">
                  <c:v>-2.7337499999999828</c:v>
                </c:pt>
                <c:pt idx="4372">
                  <c:v>-2.7299999999999827</c:v>
                </c:pt>
                <c:pt idx="4373">
                  <c:v>-2.7262499999999825</c:v>
                </c:pt>
                <c:pt idx="4374">
                  <c:v>-2.7224999999999824</c:v>
                </c:pt>
                <c:pt idx="4375">
                  <c:v>-2.7187499999999822</c:v>
                </c:pt>
                <c:pt idx="4376">
                  <c:v>-2.7149999999999821</c:v>
                </c:pt>
                <c:pt idx="4377">
                  <c:v>-2.711249999999982</c:v>
                </c:pt>
                <c:pt idx="4378">
                  <c:v>-2.7074999999999818</c:v>
                </c:pt>
                <c:pt idx="4379">
                  <c:v>-2.7037499999999817</c:v>
                </c:pt>
                <c:pt idx="4380">
                  <c:v>-2.6999999999999815</c:v>
                </c:pt>
                <c:pt idx="4381">
                  <c:v>-2.6962499999999814</c:v>
                </c:pt>
                <c:pt idx="4382">
                  <c:v>-2.6924999999999812</c:v>
                </c:pt>
                <c:pt idx="4383">
                  <c:v>-2.6887499999999811</c:v>
                </c:pt>
                <c:pt idx="4384">
                  <c:v>-2.684999999999981</c:v>
                </c:pt>
                <c:pt idx="4385">
                  <c:v>-2.6812499999999808</c:v>
                </c:pt>
                <c:pt idx="4386">
                  <c:v>-2.6774999999999807</c:v>
                </c:pt>
                <c:pt idx="4387">
                  <c:v>-2.6737499999999805</c:v>
                </c:pt>
                <c:pt idx="4388">
                  <c:v>-2.6699999999999804</c:v>
                </c:pt>
                <c:pt idx="4389">
                  <c:v>-2.6662499999999802</c:v>
                </c:pt>
                <c:pt idx="4390">
                  <c:v>-2.6624999999999801</c:v>
                </c:pt>
                <c:pt idx="4391">
                  <c:v>-2.65874999999998</c:v>
                </c:pt>
                <c:pt idx="4392">
                  <c:v>-2.6549999999999798</c:v>
                </c:pt>
                <c:pt idx="4393">
                  <c:v>-2.6512499999999797</c:v>
                </c:pt>
                <c:pt idx="4394">
                  <c:v>-2.6474999999999795</c:v>
                </c:pt>
                <c:pt idx="4395">
                  <c:v>-2.6437499999999794</c:v>
                </c:pt>
                <c:pt idx="4396">
                  <c:v>-2.6399999999999793</c:v>
                </c:pt>
                <c:pt idx="4397">
                  <c:v>-2.6362499999999791</c:v>
                </c:pt>
                <c:pt idx="4398">
                  <c:v>-2.632499999999979</c:v>
                </c:pt>
                <c:pt idx="4399">
                  <c:v>-2.6287499999999788</c:v>
                </c:pt>
                <c:pt idx="4400">
                  <c:v>-2.6249999999999787</c:v>
                </c:pt>
                <c:pt idx="4401">
                  <c:v>-2.6212499999999785</c:v>
                </c:pt>
                <c:pt idx="4402">
                  <c:v>-2.6174999999999784</c:v>
                </c:pt>
                <c:pt idx="4403">
                  <c:v>-2.6137499999999783</c:v>
                </c:pt>
                <c:pt idx="4404">
                  <c:v>-2.6099999999999781</c:v>
                </c:pt>
                <c:pt idx="4405">
                  <c:v>-2.606249999999978</c:v>
                </c:pt>
                <c:pt idx="4406">
                  <c:v>-2.6024999999999778</c:v>
                </c:pt>
                <c:pt idx="4407">
                  <c:v>-2.5987499999999777</c:v>
                </c:pt>
                <c:pt idx="4408">
                  <c:v>-2.5949999999999775</c:v>
                </c:pt>
                <c:pt idx="4409">
                  <c:v>-2.5912499999999774</c:v>
                </c:pt>
                <c:pt idx="4410">
                  <c:v>-2.5874999999999773</c:v>
                </c:pt>
                <c:pt idx="4411">
                  <c:v>-2.5837499999999771</c:v>
                </c:pt>
                <c:pt idx="4412">
                  <c:v>-2.579999999999977</c:v>
                </c:pt>
                <c:pt idx="4413">
                  <c:v>-2.5762499999999768</c:v>
                </c:pt>
                <c:pt idx="4414">
                  <c:v>-2.5724999999999767</c:v>
                </c:pt>
                <c:pt idx="4415">
                  <c:v>-2.5687499999999766</c:v>
                </c:pt>
                <c:pt idx="4416">
                  <c:v>-2.5649999999999764</c:v>
                </c:pt>
                <c:pt idx="4417">
                  <c:v>-2.5612499999999763</c:v>
                </c:pt>
                <c:pt idx="4418">
                  <c:v>-2.5574999999999761</c:v>
                </c:pt>
                <c:pt idx="4419">
                  <c:v>-2.553749999999976</c:v>
                </c:pt>
                <c:pt idx="4420">
                  <c:v>-2.5499999999999758</c:v>
                </c:pt>
                <c:pt idx="4421">
                  <c:v>-2.5462499999999757</c:v>
                </c:pt>
                <c:pt idx="4422">
                  <c:v>-2.5424999999999756</c:v>
                </c:pt>
                <c:pt idx="4423">
                  <c:v>-2.5387499999999754</c:v>
                </c:pt>
                <c:pt idx="4424">
                  <c:v>-2.5349999999999753</c:v>
                </c:pt>
                <c:pt idx="4425">
                  <c:v>-2.5312499999999751</c:v>
                </c:pt>
                <c:pt idx="4426">
                  <c:v>-2.527499999999975</c:v>
                </c:pt>
                <c:pt idx="4427">
                  <c:v>-2.5237499999999748</c:v>
                </c:pt>
                <c:pt idx="4428">
                  <c:v>-2.5199999999999747</c:v>
                </c:pt>
                <c:pt idx="4429">
                  <c:v>-2.5162499999999746</c:v>
                </c:pt>
                <c:pt idx="4430">
                  <c:v>-2.5124999999999744</c:v>
                </c:pt>
                <c:pt idx="4431">
                  <c:v>-2.5087499999999743</c:v>
                </c:pt>
                <c:pt idx="4432">
                  <c:v>-2.5049999999999741</c:v>
                </c:pt>
                <c:pt idx="4433">
                  <c:v>-2.501249999999974</c:v>
                </c:pt>
                <c:pt idx="4434">
                  <c:v>-2.4974999999999739</c:v>
                </c:pt>
                <c:pt idx="4435">
                  <c:v>-2.4937499999999737</c:v>
                </c:pt>
                <c:pt idx="4436">
                  <c:v>-2.4899999999999736</c:v>
                </c:pt>
                <c:pt idx="4437">
                  <c:v>-2.4862499999999734</c:v>
                </c:pt>
                <c:pt idx="4438">
                  <c:v>-2.4824999999999733</c:v>
                </c:pt>
                <c:pt idx="4439">
                  <c:v>-2.4787499999999731</c:v>
                </c:pt>
                <c:pt idx="4440">
                  <c:v>-2.474999999999973</c:v>
                </c:pt>
                <c:pt idx="4441">
                  <c:v>-2.4712499999999729</c:v>
                </c:pt>
                <c:pt idx="4442">
                  <c:v>-2.4674999999999727</c:v>
                </c:pt>
                <c:pt idx="4443">
                  <c:v>-2.4637499999999726</c:v>
                </c:pt>
                <c:pt idx="4444">
                  <c:v>-2.4599999999999724</c:v>
                </c:pt>
                <c:pt idx="4445">
                  <c:v>-2.4562499999999723</c:v>
                </c:pt>
                <c:pt idx="4446">
                  <c:v>-2.4524999999999721</c:v>
                </c:pt>
                <c:pt idx="4447">
                  <c:v>-2.448749999999972</c:v>
                </c:pt>
                <c:pt idx="4448">
                  <c:v>-2.4449999999999719</c:v>
                </c:pt>
                <c:pt idx="4449">
                  <c:v>-2.4412499999999717</c:v>
                </c:pt>
                <c:pt idx="4450">
                  <c:v>-2.4374999999999716</c:v>
                </c:pt>
                <c:pt idx="4451">
                  <c:v>-2.4337499999999714</c:v>
                </c:pt>
                <c:pt idx="4452">
                  <c:v>-2.4299999999999713</c:v>
                </c:pt>
                <c:pt idx="4453">
                  <c:v>-2.4262499999999712</c:v>
                </c:pt>
                <c:pt idx="4454">
                  <c:v>-2.422499999999971</c:v>
                </c:pt>
                <c:pt idx="4455">
                  <c:v>-2.4187499999999709</c:v>
                </c:pt>
                <c:pt idx="4456">
                  <c:v>-2.4149999999999707</c:v>
                </c:pt>
                <c:pt idx="4457">
                  <c:v>-2.4112499999999706</c:v>
                </c:pt>
                <c:pt idx="4458">
                  <c:v>-2.4074999999999704</c:v>
                </c:pt>
                <c:pt idx="4459">
                  <c:v>-2.4037499999999703</c:v>
                </c:pt>
                <c:pt idx="4460">
                  <c:v>-2.3999999999999702</c:v>
                </c:pt>
                <c:pt idx="4461">
                  <c:v>-2.39624999999997</c:v>
                </c:pt>
                <c:pt idx="4462">
                  <c:v>-2.3924999999999699</c:v>
                </c:pt>
                <c:pt idx="4463">
                  <c:v>-2.3887499999999697</c:v>
                </c:pt>
                <c:pt idx="4464">
                  <c:v>-2.3849999999999696</c:v>
                </c:pt>
                <c:pt idx="4465">
                  <c:v>-2.3812499999999694</c:v>
                </c:pt>
                <c:pt idx="4466">
                  <c:v>-2.3774999999999693</c:v>
                </c:pt>
                <c:pt idx="4467">
                  <c:v>-2.3737499999999692</c:v>
                </c:pt>
                <c:pt idx="4468">
                  <c:v>-2.369999999999969</c:v>
                </c:pt>
                <c:pt idx="4469">
                  <c:v>-2.3662499999999689</c:v>
                </c:pt>
                <c:pt idx="4470">
                  <c:v>-2.3624999999999687</c:v>
                </c:pt>
                <c:pt idx="4471">
                  <c:v>-2.3587499999999686</c:v>
                </c:pt>
                <c:pt idx="4472">
                  <c:v>-2.3549999999999685</c:v>
                </c:pt>
                <c:pt idx="4473">
                  <c:v>-2.3512499999999683</c:v>
                </c:pt>
                <c:pt idx="4474">
                  <c:v>-2.3474999999999682</c:v>
                </c:pt>
                <c:pt idx="4475">
                  <c:v>-2.343749999999968</c:v>
                </c:pt>
                <c:pt idx="4476">
                  <c:v>-2.3399999999999679</c:v>
                </c:pt>
                <c:pt idx="4477">
                  <c:v>-2.3362499999999677</c:v>
                </c:pt>
                <c:pt idx="4478">
                  <c:v>-2.3324999999999676</c:v>
                </c:pt>
                <c:pt idx="4479">
                  <c:v>-2.3287499999999675</c:v>
                </c:pt>
                <c:pt idx="4480">
                  <c:v>-2.3249999999999673</c:v>
                </c:pt>
                <c:pt idx="4481">
                  <c:v>-2.3212499999999672</c:v>
                </c:pt>
                <c:pt idx="4482">
                  <c:v>-2.317499999999967</c:v>
                </c:pt>
                <c:pt idx="4483">
                  <c:v>-2.3137499999999669</c:v>
                </c:pt>
                <c:pt idx="4484">
                  <c:v>-2.3099999999999667</c:v>
                </c:pt>
                <c:pt idx="4485">
                  <c:v>-2.3062499999999666</c:v>
                </c:pt>
                <c:pt idx="4486">
                  <c:v>-2.3024999999999665</c:v>
                </c:pt>
                <c:pt idx="4487">
                  <c:v>-2.2987499999999663</c:v>
                </c:pt>
                <c:pt idx="4488">
                  <c:v>-2.2949999999999662</c:v>
                </c:pt>
                <c:pt idx="4489">
                  <c:v>-2.291249999999966</c:v>
                </c:pt>
                <c:pt idx="4490">
                  <c:v>-2.2874999999999659</c:v>
                </c:pt>
                <c:pt idx="4491">
                  <c:v>-2.2837499999999658</c:v>
                </c:pt>
                <c:pt idx="4492">
                  <c:v>-2.2799999999999656</c:v>
                </c:pt>
                <c:pt idx="4493">
                  <c:v>-2.2762499999999655</c:v>
                </c:pt>
                <c:pt idx="4494">
                  <c:v>-2.2724999999999653</c:v>
                </c:pt>
                <c:pt idx="4495">
                  <c:v>-2.2687499999999652</c:v>
                </c:pt>
                <c:pt idx="4496">
                  <c:v>-2.264999999999965</c:v>
                </c:pt>
                <c:pt idx="4497">
                  <c:v>-2.2612499999999649</c:v>
                </c:pt>
                <c:pt idx="4498">
                  <c:v>-2.2574999999999648</c:v>
                </c:pt>
                <c:pt idx="4499">
                  <c:v>-2.2537499999999646</c:v>
                </c:pt>
                <c:pt idx="4500">
                  <c:v>-2.2499999999999645</c:v>
                </c:pt>
                <c:pt idx="4501">
                  <c:v>-2.2462499999999643</c:v>
                </c:pt>
                <c:pt idx="4502">
                  <c:v>-2.2424999999999642</c:v>
                </c:pt>
                <c:pt idx="4503">
                  <c:v>-2.238749999999964</c:v>
                </c:pt>
                <c:pt idx="4504">
                  <c:v>-2.2349999999999639</c:v>
                </c:pt>
                <c:pt idx="4505">
                  <c:v>-2.2312499999999638</c:v>
                </c:pt>
                <c:pt idx="4506">
                  <c:v>-2.2274999999999636</c:v>
                </c:pt>
                <c:pt idx="4507">
                  <c:v>-2.2237499999999635</c:v>
                </c:pt>
                <c:pt idx="4508">
                  <c:v>-2.2199999999999633</c:v>
                </c:pt>
                <c:pt idx="4509">
                  <c:v>-2.2162499999999632</c:v>
                </c:pt>
                <c:pt idx="4510">
                  <c:v>-2.2124999999999631</c:v>
                </c:pt>
                <c:pt idx="4511">
                  <c:v>-2.2087499999999629</c:v>
                </c:pt>
                <c:pt idx="4512">
                  <c:v>-2.2049999999999628</c:v>
                </c:pt>
                <c:pt idx="4513">
                  <c:v>-2.2012499999999626</c:v>
                </c:pt>
                <c:pt idx="4514">
                  <c:v>-2.1974999999999625</c:v>
                </c:pt>
                <c:pt idx="4515">
                  <c:v>-2.1937499999999623</c:v>
                </c:pt>
                <c:pt idx="4516">
                  <c:v>-2.1899999999999622</c:v>
                </c:pt>
                <c:pt idx="4517">
                  <c:v>-2.1862499999999621</c:v>
                </c:pt>
                <c:pt idx="4518">
                  <c:v>-2.1824999999999619</c:v>
                </c:pt>
                <c:pt idx="4519">
                  <c:v>-2.1787499999999618</c:v>
                </c:pt>
                <c:pt idx="4520">
                  <c:v>-2.1749999999999616</c:v>
                </c:pt>
                <c:pt idx="4521">
                  <c:v>-2.1712499999999615</c:v>
                </c:pt>
                <c:pt idx="4522">
                  <c:v>-2.1674999999999613</c:v>
                </c:pt>
                <c:pt idx="4523">
                  <c:v>-2.1637499999999612</c:v>
                </c:pt>
                <c:pt idx="4524">
                  <c:v>-2.1599999999999611</c:v>
                </c:pt>
                <c:pt idx="4525">
                  <c:v>-2.1562499999999609</c:v>
                </c:pt>
                <c:pt idx="4526">
                  <c:v>-2.1524999999999608</c:v>
                </c:pt>
                <c:pt idx="4527">
                  <c:v>-2.1487499999999606</c:v>
                </c:pt>
                <c:pt idx="4528">
                  <c:v>-2.1449999999999605</c:v>
                </c:pt>
                <c:pt idx="4529">
                  <c:v>-2.1412499999999604</c:v>
                </c:pt>
                <c:pt idx="4530">
                  <c:v>-2.1374999999999602</c:v>
                </c:pt>
                <c:pt idx="4531">
                  <c:v>-2.1337499999999601</c:v>
                </c:pt>
                <c:pt idx="4532">
                  <c:v>-2.1299999999999599</c:v>
                </c:pt>
                <c:pt idx="4533">
                  <c:v>-2.1262499999999598</c:v>
                </c:pt>
                <c:pt idx="4534">
                  <c:v>-2.1224999999999596</c:v>
                </c:pt>
                <c:pt idx="4535">
                  <c:v>-2.1187499999999595</c:v>
                </c:pt>
                <c:pt idx="4536">
                  <c:v>-2.1149999999999594</c:v>
                </c:pt>
                <c:pt idx="4537">
                  <c:v>-2.1112499999999592</c:v>
                </c:pt>
                <c:pt idx="4538">
                  <c:v>-2.1074999999999591</c:v>
                </c:pt>
                <c:pt idx="4539">
                  <c:v>-2.1037499999999589</c:v>
                </c:pt>
                <c:pt idx="4540">
                  <c:v>-2.0999999999999588</c:v>
                </c:pt>
                <c:pt idx="4541">
                  <c:v>-2.0962499999999586</c:v>
                </c:pt>
                <c:pt idx="4542">
                  <c:v>-2.0924999999999585</c:v>
                </c:pt>
                <c:pt idx="4543">
                  <c:v>-2.0887499999999584</c:v>
                </c:pt>
                <c:pt idx="4544">
                  <c:v>-2.0849999999999582</c:v>
                </c:pt>
                <c:pt idx="4545">
                  <c:v>-2.0812499999999581</c:v>
                </c:pt>
                <c:pt idx="4546">
                  <c:v>-2.0774999999999579</c:v>
                </c:pt>
                <c:pt idx="4547">
                  <c:v>-2.0737499999999578</c:v>
                </c:pt>
                <c:pt idx="4548">
                  <c:v>-2.0699999999999577</c:v>
                </c:pt>
                <c:pt idx="4549">
                  <c:v>-2.0662499999999575</c:v>
                </c:pt>
                <c:pt idx="4550">
                  <c:v>-2.0624999999999574</c:v>
                </c:pt>
                <c:pt idx="4551">
                  <c:v>-2.0587499999999572</c:v>
                </c:pt>
                <c:pt idx="4552">
                  <c:v>-2.0549999999999571</c:v>
                </c:pt>
                <c:pt idx="4553">
                  <c:v>-2.0512499999999569</c:v>
                </c:pt>
                <c:pt idx="4554">
                  <c:v>-2.0474999999999568</c:v>
                </c:pt>
                <c:pt idx="4555">
                  <c:v>-2.0437499999999567</c:v>
                </c:pt>
                <c:pt idx="4556">
                  <c:v>-2.0399999999999565</c:v>
                </c:pt>
                <c:pt idx="4557">
                  <c:v>-2.0362499999999564</c:v>
                </c:pt>
                <c:pt idx="4558">
                  <c:v>-2.0324999999999562</c:v>
                </c:pt>
                <c:pt idx="4559">
                  <c:v>-2.0287499999999561</c:v>
                </c:pt>
                <c:pt idx="4560">
                  <c:v>-2.0249999999999559</c:v>
                </c:pt>
                <c:pt idx="4561">
                  <c:v>-2.0212499999999558</c:v>
                </c:pt>
                <c:pt idx="4562">
                  <c:v>-2.0174999999999557</c:v>
                </c:pt>
                <c:pt idx="4563">
                  <c:v>-2.0137499999999555</c:v>
                </c:pt>
                <c:pt idx="4564">
                  <c:v>-2.0099999999999554</c:v>
                </c:pt>
                <c:pt idx="4565">
                  <c:v>-2.0062499999999552</c:v>
                </c:pt>
                <c:pt idx="4566">
                  <c:v>-2.0024999999999551</c:v>
                </c:pt>
                <c:pt idx="4567">
                  <c:v>-1.9987499999999552</c:v>
                </c:pt>
                <c:pt idx="4568">
                  <c:v>-1.9949999999999553</c:v>
                </c:pt>
                <c:pt idx="4569">
                  <c:v>-1.9912499999999553</c:v>
                </c:pt>
                <c:pt idx="4570">
                  <c:v>-1.9874999999999554</c:v>
                </c:pt>
                <c:pt idx="4571">
                  <c:v>-1.9837499999999555</c:v>
                </c:pt>
                <c:pt idx="4572">
                  <c:v>-1.9799999999999556</c:v>
                </c:pt>
                <c:pt idx="4573">
                  <c:v>-1.9762499999999557</c:v>
                </c:pt>
                <c:pt idx="4574">
                  <c:v>-1.9724999999999557</c:v>
                </c:pt>
                <c:pt idx="4575">
                  <c:v>-1.9687499999999558</c:v>
                </c:pt>
                <c:pt idx="4576">
                  <c:v>-1.9649999999999559</c:v>
                </c:pt>
                <c:pt idx="4577">
                  <c:v>-1.961249999999956</c:v>
                </c:pt>
                <c:pt idx="4578">
                  <c:v>-1.9574999999999561</c:v>
                </c:pt>
                <c:pt idx="4579">
                  <c:v>-1.9537499999999561</c:v>
                </c:pt>
                <c:pt idx="4580">
                  <c:v>-1.9499999999999562</c:v>
                </c:pt>
                <c:pt idx="4581">
                  <c:v>-1.9462499999999563</c:v>
                </c:pt>
                <c:pt idx="4582">
                  <c:v>-1.9424999999999564</c:v>
                </c:pt>
                <c:pt idx="4583">
                  <c:v>-1.9387499999999565</c:v>
                </c:pt>
                <c:pt idx="4584">
                  <c:v>-1.9349999999999565</c:v>
                </c:pt>
                <c:pt idx="4585">
                  <c:v>-1.9312499999999566</c:v>
                </c:pt>
                <c:pt idx="4586">
                  <c:v>-1.9274999999999567</c:v>
                </c:pt>
                <c:pt idx="4587">
                  <c:v>-1.9237499999999568</c:v>
                </c:pt>
                <c:pt idx="4588">
                  <c:v>-1.9199999999999569</c:v>
                </c:pt>
                <c:pt idx="4589">
                  <c:v>-1.9162499999999569</c:v>
                </c:pt>
                <c:pt idx="4590">
                  <c:v>-1.912499999999957</c:v>
                </c:pt>
                <c:pt idx="4591">
                  <c:v>-1.9087499999999571</c:v>
                </c:pt>
                <c:pt idx="4592">
                  <c:v>-1.9049999999999572</c:v>
                </c:pt>
                <c:pt idx="4593">
                  <c:v>-1.9012499999999573</c:v>
                </c:pt>
                <c:pt idx="4594">
                  <c:v>-1.8974999999999573</c:v>
                </c:pt>
                <c:pt idx="4595">
                  <c:v>-1.8937499999999574</c:v>
                </c:pt>
                <c:pt idx="4596">
                  <c:v>-1.8899999999999575</c:v>
                </c:pt>
                <c:pt idx="4597">
                  <c:v>-1.8862499999999576</c:v>
                </c:pt>
                <c:pt idx="4598">
                  <c:v>-1.8824999999999577</c:v>
                </c:pt>
                <c:pt idx="4599">
                  <c:v>-1.8787499999999577</c:v>
                </c:pt>
                <c:pt idx="4600">
                  <c:v>-1.8749999999999578</c:v>
                </c:pt>
                <c:pt idx="4601">
                  <c:v>-1.8712499999999579</c:v>
                </c:pt>
                <c:pt idx="4602">
                  <c:v>-1.867499999999958</c:v>
                </c:pt>
                <c:pt idx="4603">
                  <c:v>-1.8637499999999581</c:v>
                </c:pt>
                <c:pt idx="4604">
                  <c:v>-1.8599999999999581</c:v>
                </c:pt>
                <c:pt idx="4605">
                  <c:v>-1.8562499999999582</c:v>
                </c:pt>
                <c:pt idx="4606">
                  <c:v>-1.8524999999999583</c:v>
                </c:pt>
                <c:pt idx="4607">
                  <c:v>-1.8487499999999584</c:v>
                </c:pt>
                <c:pt idx="4608">
                  <c:v>-1.8449999999999585</c:v>
                </c:pt>
                <c:pt idx="4609">
                  <c:v>-1.8412499999999585</c:v>
                </c:pt>
                <c:pt idx="4610">
                  <c:v>-1.8374999999999586</c:v>
                </c:pt>
                <c:pt idx="4611">
                  <c:v>-1.8337499999999587</c:v>
                </c:pt>
                <c:pt idx="4612">
                  <c:v>-1.8299999999999588</c:v>
                </c:pt>
                <c:pt idx="4613">
                  <c:v>-1.8262499999999589</c:v>
                </c:pt>
                <c:pt idx="4614">
                  <c:v>-1.8224999999999589</c:v>
                </c:pt>
                <c:pt idx="4615">
                  <c:v>-1.818749999999959</c:v>
                </c:pt>
                <c:pt idx="4616">
                  <c:v>-1.8149999999999591</c:v>
                </c:pt>
                <c:pt idx="4617">
                  <c:v>-1.8112499999999592</c:v>
                </c:pt>
                <c:pt idx="4618">
                  <c:v>-1.8074999999999593</c:v>
                </c:pt>
                <c:pt idx="4619">
                  <c:v>-1.8037499999999593</c:v>
                </c:pt>
                <c:pt idx="4620">
                  <c:v>-1.7999999999999594</c:v>
                </c:pt>
                <c:pt idx="4621">
                  <c:v>-1.7962499999999595</c:v>
                </c:pt>
                <c:pt idx="4622">
                  <c:v>-1.7924999999999596</c:v>
                </c:pt>
                <c:pt idx="4623">
                  <c:v>-1.7887499999999597</c:v>
                </c:pt>
                <c:pt idx="4624">
                  <c:v>-1.7849999999999597</c:v>
                </c:pt>
                <c:pt idx="4625">
                  <c:v>-1.7812499999999598</c:v>
                </c:pt>
                <c:pt idx="4626">
                  <c:v>-1.7774999999999599</c:v>
                </c:pt>
                <c:pt idx="4627">
                  <c:v>-1.77374999999996</c:v>
                </c:pt>
                <c:pt idx="4628">
                  <c:v>-1.76999999999996</c:v>
                </c:pt>
                <c:pt idx="4629">
                  <c:v>-1.7662499999999601</c:v>
                </c:pt>
                <c:pt idx="4630">
                  <c:v>-1.7624999999999602</c:v>
                </c:pt>
                <c:pt idx="4631">
                  <c:v>-1.7587499999999603</c:v>
                </c:pt>
                <c:pt idx="4632">
                  <c:v>-1.7549999999999604</c:v>
                </c:pt>
                <c:pt idx="4633">
                  <c:v>-1.7512499999999604</c:v>
                </c:pt>
                <c:pt idx="4634">
                  <c:v>-1.7474999999999605</c:v>
                </c:pt>
                <c:pt idx="4635">
                  <c:v>-1.7437499999999606</c:v>
                </c:pt>
                <c:pt idx="4636">
                  <c:v>-1.7399999999999607</c:v>
                </c:pt>
                <c:pt idx="4637">
                  <c:v>-1.7362499999999608</c:v>
                </c:pt>
                <c:pt idx="4638">
                  <c:v>-1.7324999999999608</c:v>
                </c:pt>
                <c:pt idx="4639">
                  <c:v>-1.7287499999999609</c:v>
                </c:pt>
                <c:pt idx="4640">
                  <c:v>-1.724999999999961</c:v>
                </c:pt>
                <c:pt idx="4641">
                  <c:v>-1.7212499999999611</c:v>
                </c:pt>
                <c:pt idx="4642">
                  <c:v>-1.7174999999999612</c:v>
                </c:pt>
                <c:pt idx="4643">
                  <c:v>-1.7137499999999612</c:v>
                </c:pt>
                <c:pt idx="4644">
                  <c:v>-1.7099999999999613</c:v>
                </c:pt>
                <c:pt idx="4645">
                  <c:v>-1.7062499999999614</c:v>
                </c:pt>
                <c:pt idx="4646">
                  <c:v>-1.7024999999999615</c:v>
                </c:pt>
                <c:pt idx="4647">
                  <c:v>-1.6987499999999616</c:v>
                </c:pt>
                <c:pt idx="4648">
                  <c:v>-1.6949999999999616</c:v>
                </c:pt>
                <c:pt idx="4649">
                  <c:v>-1.6912499999999617</c:v>
                </c:pt>
                <c:pt idx="4650">
                  <c:v>-1.6874999999999618</c:v>
                </c:pt>
                <c:pt idx="4651">
                  <c:v>-1.6837499999999619</c:v>
                </c:pt>
                <c:pt idx="4652">
                  <c:v>-1.679999999999962</c:v>
                </c:pt>
                <c:pt idx="4653">
                  <c:v>-1.676249999999962</c:v>
                </c:pt>
                <c:pt idx="4654">
                  <c:v>-1.6724999999999621</c:v>
                </c:pt>
                <c:pt idx="4655">
                  <c:v>-1.6687499999999622</c:v>
                </c:pt>
                <c:pt idx="4656">
                  <c:v>-1.6649999999999623</c:v>
                </c:pt>
                <c:pt idx="4657">
                  <c:v>-1.6612499999999624</c:v>
                </c:pt>
                <c:pt idx="4658">
                  <c:v>-1.6574999999999624</c:v>
                </c:pt>
                <c:pt idx="4659">
                  <c:v>-1.6537499999999625</c:v>
                </c:pt>
                <c:pt idx="4660">
                  <c:v>-1.6499999999999626</c:v>
                </c:pt>
                <c:pt idx="4661">
                  <c:v>-1.6462499999999627</c:v>
                </c:pt>
                <c:pt idx="4662">
                  <c:v>-1.6424999999999628</c:v>
                </c:pt>
                <c:pt idx="4663">
                  <c:v>-1.6387499999999628</c:v>
                </c:pt>
                <c:pt idx="4664">
                  <c:v>-1.6349999999999629</c:v>
                </c:pt>
                <c:pt idx="4665">
                  <c:v>-1.631249999999963</c:v>
                </c:pt>
                <c:pt idx="4666">
                  <c:v>-1.6274999999999631</c:v>
                </c:pt>
                <c:pt idx="4667">
                  <c:v>-1.6237499999999632</c:v>
                </c:pt>
                <c:pt idx="4668">
                  <c:v>-1.6199999999999632</c:v>
                </c:pt>
                <c:pt idx="4669">
                  <c:v>-1.6162499999999633</c:v>
                </c:pt>
                <c:pt idx="4670">
                  <c:v>-1.6124999999999634</c:v>
                </c:pt>
                <c:pt idx="4671">
                  <c:v>-1.6087499999999635</c:v>
                </c:pt>
                <c:pt idx="4672">
                  <c:v>-1.6049999999999636</c:v>
                </c:pt>
                <c:pt idx="4673">
                  <c:v>-1.6012499999999636</c:v>
                </c:pt>
                <c:pt idx="4674">
                  <c:v>-1.5974999999999637</c:v>
                </c:pt>
                <c:pt idx="4675">
                  <c:v>-1.5937499999999638</c:v>
                </c:pt>
                <c:pt idx="4676">
                  <c:v>-1.5899999999999639</c:v>
                </c:pt>
                <c:pt idx="4677">
                  <c:v>-1.586249999999964</c:v>
                </c:pt>
                <c:pt idx="4678">
                  <c:v>-1.582499999999964</c:v>
                </c:pt>
                <c:pt idx="4679">
                  <c:v>-1.5787499999999641</c:v>
                </c:pt>
                <c:pt idx="4680">
                  <c:v>-1.5749999999999642</c:v>
                </c:pt>
                <c:pt idx="4681">
                  <c:v>-1.5712499999999643</c:v>
                </c:pt>
                <c:pt idx="4682">
                  <c:v>-1.5674999999999644</c:v>
                </c:pt>
                <c:pt idx="4683">
                  <c:v>-1.5637499999999644</c:v>
                </c:pt>
                <c:pt idx="4684">
                  <c:v>-1.5599999999999645</c:v>
                </c:pt>
                <c:pt idx="4685">
                  <c:v>-1.5562499999999646</c:v>
                </c:pt>
                <c:pt idx="4686">
                  <c:v>-1.5524999999999647</c:v>
                </c:pt>
                <c:pt idx="4687">
                  <c:v>-1.5487499999999648</c:v>
                </c:pt>
                <c:pt idx="4688">
                  <c:v>-1.5449999999999648</c:v>
                </c:pt>
                <c:pt idx="4689">
                  <c:v>-1.5412499999999649</c:v>
                </c:pt>
                <c:pt idx="4690">
                  <c:v>-1.537499999999965</c:v>
                </c:pt>
                <c:pt idx="4691">
                  <c:v>-1.5337499999999651</c:v>
                </c:pt>
                <c:pt idx="4692">
                  <c:v>-1.5299999999999652</c:v>
                </c:pt>
                <c:pt idx="4693">
                  <c:v>-1.5262499999999652</c:v>
                </c:pt>
                <c:pt idx="4694">
                  <c:v>-1.5224999999999653</c:v>
                </c:pt>
                <c:pt idx="4695">
                  <c:v>-1.5187499999999654</c:v>
                </c:pt>
                <c:pt idx="4696">
                  <c:v>-1.5149999999999655</c:v>
                </c:pt>
                <c:pt idx="4697">
                  <c:v>-1.5112499999999656</c:v>
                </c:pt>
                <c:pt idx="4698">
                  <c:v>-1.5074999999999656</c:v>
                </c:pt>
                <c:pt idx="4699">
                  <c:v>-1.5037499999999657</c:v>
                </c:pt>
                <c:pt idx="4700">
                  <c:v>-1.4999999999999658</c:v>
                </c:pt>
                <c:pt idx="4701">
                  <c:v>-1.4962499999999659</c:v>
                </c:pt>
                <c:pt idx="4702">
                  <c:v>-1.492499999999966</c:v>
                </c:pt>
                <c:pt idx="4703">
                  <c:v>-1.488749999999966</c:v>
                </c:pt>
                <c:pt idx="4704">
                  <c:v>-1.4849999999999661</c:v>
                </c:pt>
                <c:pt idx="4705">
                  <c:v>-1.4812499999999662</c:v>
                </c:pt>
                <c:pt idx="4706">
                  <c:v>-1.4774999999999663</c:v>
                </c:pt>
                <c:pt idx="4707">
                  <c:v>-1.4737499999999664</c:v>
                </c:pt>
                <c:pt idx="4708">
                  <c:v>-1.4699999999999664</c:v>
                </c:pt>
                <c:pt idx="4709">
                  <c:v>-1.4662499999999665</c:v>
                </c:pt>
                <c:pt idx="4710">
                  <c:v>-1.4624999999999666</c:v>
                </c:pt>
                <c:pt idx="4711">
                  <c:v>-1.4587499999999667</c:v>
                </c:pt>
                <c:pt idx="4712">
                  <c:v>-1.4549999999999668</c:v>
                </c:pt>
                <c:pt idx="4713">
                  <c:v>-1.4512499999999668</c:v>
                </c:pt>
                <c:pt idx="4714">
                  <c:v>-1.4474999999999669</c:v>
                </c:pt>
                <c:pt idx="4715">
                  <c:v>-1.443749999999967</c:v>
                </c:pt>
                <c:pt idx="4716">
                  <c:v>-1.4399999999999671</c:v>
                </c:pt>
                <c:pt idx="4717">
                  <c:v>-1.4362499999999672</c:v>
                </c:pt>
                <c:pt idx="4718">
                  <c:v>-1.4324999999999672</c:v>
                </c:pt>
                <c:pt idx="4719">
                  <c:v>-1.4287499999999673</c:v>
                </c:pt>
                <c:pt idx="4720">
                  <c:v>-1.4249999999999674</c:v>
                </c:pt>
                <c:pt idx="4721">
                  <c:v>-1.4212499999999675</c:v>
                </c:pt>
                <c:pt idx="4722">
                  <c:v>-1.4174999999999676</c:v>
                </c:pt>
                <c:pt idx="4723">
                  <c:v>-1.4137499999999676</c:v>
                </c:pt>
                <c:pt idx="4724">
                  <c:v>-1.4099999999999677</c:v>
                </c:pt>
                <c:pt idx="4725">
                  <c:v>-1.4062499999999678</c:v>
                </c:pt>
                <c:pt idx="4726">
                  <c:v>-1.4024999999999679</c:v>
                </c:pt>
                <c:pt idx="4727">
                  <c:v>-1.398749999999968</c:v>
                </c:pt>
                <c:pt idx="4728">
                  <c:v>-1.394999999999968</c:v>
                </c:pt>
                <c:pt idx="4729">
                  <c:v>-1.3912499999999681</c:v>
                </c:pt>
                <c:pt idx="4730">
                  <c:v>-1.3874999999999682</c:v>
                </c:pt>
                <c:pt idx="4731">
                  <c:v>-1.3837499999999683</c:v>
                </c:pt>
                <c:pt idx="4732">
                  <c:v>-1.3799999999999684</c:v>
                </c:pt>
                <c:pt idx="4733">
                  <c:v>-1.3762499999999684</c:v>
                </c:pt>
                <c:pt idx="4734">
                  <c:v>-1.3724999999999685</c:v>
                </c:pt>
                <c:pt idx="4735">
                  <c:v>-1.3687499999999686</c:v>
                </c:pt>
                <c:pt idx="4736">
                  <c:v>-1.3649999999999687</c:v>
                </c:pt>
                <c:pt idx="4737">
                  <c:v>-1.3612499999999688</c:v>
                </c:pt>
                <c:pt idx="4738">
                  <c:v>-1.3574999999999688</c:v>
                </c:pt>
                <c:pt idx="4739">
                  <c:v>-1.3537499999999689</c:v>
                </c:pt>
                <c:pt idx="4740">
                  <c:v>-1.349999999999969</c:v>
                </c:pt>
                <c:pt idx="4741">
                  <c:v>-1.3462499999999691</c:v>
                </c:pt>
                <c:pt idx="4742">
                  <c:v>-1.3424999999999692</c:v>
                </c:pt>
                <c:pt idx="4743">
                  <c:v>-1.3387499999999692</c:v>
                </c:pt>
                <c:pt idx="4744">
                  <c:v>-1.3349999999999693</c:v>
                </c:pt>
                <c:pt idx="4745">
                  <c:v>-1.3312499999999694</c:v>
                </c:pt>
                <c:pt idx="4746">
                  <c:v>-1.3274999999999695</c:v>
                </c:pt>
                <c:pt idx="4747">
                  <c:v>-1.3237499999999696</c:v>
                </c:pt>
                <c:pt idx="4748">
                  <c:v>-1.3199999999999696</c:v>
                </c:pt>
                <c:pt idx="4749">
                  <c:v>-1.3162499999999697</c:v>
                </c:pt>
                <c:pt idx="4750">
                  <c:v>-1.1875</c:v>
                </c:pt>
                <c:pt idx="4751">
                  <c:v>-1.18275</c:v>
                </c:pt>
                <c:pt idx="4752">
                  <c:v>-1.1779999999999999</c:v>
                </c:pt>
                <c:pt idx="4753">
                  <c:v>-1.1732499999999999</c:v>
                </c:pt>
                <c:pt idx="4754">
                  <c:v>-1.1684999999999999</c:v>
                </c:pt>
                <c:pt idx="4755">
                  <c:v>-1.1637499999999998</c:v>
                </c:pt>
                <c:pt idx="4756">
                  <c:v>-1.1589999999999998</c:v>
                </c:pt>
                <c:pt idx="4757">
                  <c:v>-1.1542499999999998</c:v>
                </c:pt>
                <c:pt idx="4758">
                  <c:v>-1.1494999999999997</c:v>
                </c:pt>
                <c:pt idx="4759">
                  <c:v>-1.1447499999999997</c:v>
                </c:pt>
                <c:pt idx="4760">
                  <c:v>-1.1399999999999997</c:v>
                </c:pt>
                <c:pt idx="4761">
                  <c:v>-1.1352499999999996</c:v>
                </c:pt>
                <c:pt idx="4762">
                  <c:v>-1.1304999999999996</c:v>
                </c:pt>
                <c:pt idx="4763">
                  <c:v>-1.1257499999999996</c:v>
                </c:pt>
                <c:pt idx="4764">
                  <c:v>-1.1209999999999996</c:v>
                </c:pt>
                <c:pt idx="4765">
                  <c:v>-1.1162499999999995</c:v>
                </c:pt>
                <c:pt idx="4766">
                  <c:v>-1.1114999999999995</c:v>
                </c:pt>
                <c:pt idx="4767">
                  <c:v>-1.1067499999999995</c:v>
                </c:pt>
                <c:pt idx="4768">
                  <c:v>-1.1019999999999994</c:v>
                </c:pt>
                <c:pt idx="4769">
                  <c:v>-1.0972499999999994</c:v>
                </c:pt>
                <c:pt idx="4770">
                  <c:v>-1.0924999999999994</c:v>
                </c:pt>
                <c:pt idx="4771">
                  <c:v>-1.0877499999999993</c:v>
                </c:pt>
                <c:pt idx="4772">
                  <c:v>-1.0829999999999993</c:v>
                </c:pt>
                <c:pt idx="4773">
                  <c:v>-1.0782499999999993</c:v>
                </c:pt>
                <c:pt idx="4774">
                  <c:v>-1.0734999999999992</c:v>
                </c:pt>
                <c:pt idx="4775">
                  <c:v>-1.0687499999999992</c:v>
                </c:pt>
                <c:pt idx="4776">
                  <c:v>-1.0639999999999992</c:v>
                </c:pt>
                <c:pt idx="4777">
                  <c:v>-1.0592499999999991</c:v>
                </c:pt>
                <c:pt idx="4778">
                  <c:v>-1.0544999999999991</c:v>
                </c:pt>
                <c:pt idx="4779">
                  <c:v>-1.0497499999999991</c:v>
                </c:pt>
                <c:pt idx="4780">
                  <c:v>-1.044999999999999</c:v>
                </c:pt>
                <c:pt idx="4781">
                  <c:v>-1.040249999999999</c:v>
                </c:pt>
                <c:pt idx="4782">
                  <c:v>-1.035499999999999</c:v>
                </c:pt>
                <c:pt idx="4783">
                  <c:v>-1.0307499999999989</c:v>
                </c:pt>
                <c:pt idx="4784">
                  <c:v>-1.0259999999999989</c:v>
                </c:pt>
                <c:pt idx="4785">
                  <c:v>-1.0212499999999989</c:v>
                </c:pt>
                <c:pt idx="4786">
                  <c:v>-1.0164999999999988</c:v>
                </c:pt>
                <c:pt idx="4787">
                  <c:v>-1.0117499999999988</c:v>
                </c:pt>
                <c:pt idx="4788">
                  <c:v>-1.0069999999999988</c:v>
                </c:pt>
                <c:pt idx="4789">
                  <c:v>-1.0022499999999988</c:v>
                </c:pt>
                <c:pt idx="4790">
                  <c:v>-0.99749999999999872</c:v>
                </c:pt>
                <c:pt idx="4791">
                  <c:v>-0.99274999999999869</c:v>
                </c:pt>
                <c:pt idx="4792">
                  <c:v>-0.98799999999999866</c:v>
                </c:pt>
                <c:pt idx="4793">
                  <c:v>-0.98324999999999863</c:v>
                </c:pt>
                <c:pt idx="4794">
                  <c:v>-0.97849999999999859</c:v>
                </c:pt>
                <c:pt idx="4795">
                  <c:v>-0.97374999999999856</c:v>
                </c:pt>
                <c:pt idx="4796">
                  <c:v>-0.96899999999999853</c:v>
                </c:pt>
                <c:pt idx="4797">
                  <c:v>-0.9642499999999985</c:v>
                </c:pt>
                <c:pt idx="4798">
                  <c:v>-0.95949999999999847</c:v>
                </c:pt>
                <c:pt idx="4799">
                  <c:v>-0.95474999999999843</c:v>
                </c:pt>
                <c:pt idx="4800">
                  <c:v>-0.9499999999999984</c:v>
                </c:pt>
                <c:pt idx="4801">
                  <c:v>-0.94524999999999837</c:v>
                </c:pt>
                <c:pt idx="4802">
                  <c:v>-0.94049999999999834</c:v>
                </c:pt>
                <c:pt idx="4803">
                  <c:v>-0.93574999999999831</c:v>
                </c:pt>
                <c:pt idx="4804">
                  <c:v>-0.93099999999999827</c:v>
                </c:pt>
                <c:pt idx="4805">
                  <c:v>-0.92624999999999824</c:v>
                </c:pt>
                <c:pt idx="4806">
                  <c:v>-0.92149999999999821</c:v>
                </c:pt>
                <c:pt idx="4807">
                  <c:v>-0.91674999999999818</c:v>
                </c:pt>
                <c:pt idx="4808">
                  <c:v>-0.91199999999999815</c:v>
                </c:pt>
                <c:pt idx="4809">
                  <c:v>-0.90724999999999811</c:v>
                </c:pt>
                <c:pt idx="4810">
                  <c:v>-0.90249999999999808</c:v>
                </c:pt>
                <c:pt idx="4811">
                  <c:v>-0.89774999999999805</c:v>
                </c:pt>
                <c:pt idx="4812">
                  <c:v>-0.89299999999999802</c:v>
                </c:pt>
                <c:pt idx="4813">
                  <c:v>-0.88824999999999799</c:v>
                </c:pt>
                <c:pt idx="4814">
                  <c:v>-0.88349999999999795</c:v>
                </c:pt>
                <c:pt idx="4815">
                  <c:v>-0.87874999999999792</c:v>
                </c:pt>
                <c:pt idx="4816">
                  <c:v>-0.87399999999999789</c:v>
                </c:pt>
                <c:pt idx="4817">
                  <c:v>-0.86924999999999786</c:v>
                </c:pt>
                <c:pt idx="4818">
                  <c:v>-0.86449999999999783</c:v>
                </c:pt>
                <c:pt idx="4819">
                  <c:v>-0.85974999999999779</c:v>
                </c:pt>
                <c:pt idx="4820">
                  <c:v>-0.85499999999999776</c:v>
                </c:pt>
                <c:pt idx="4821">
                  <c:v>-0.85024999999999773</c:v>
                </c:pt>
                <c:pt idx="4822">
                  <c:v>-0.8454999999999977</c:v>
                </c:pt>
                <c:pt idx="4823">
                  <c:v>-0.84074999999999767</c:v>
                </c:pt>
                <c:pt idx="4824">
                  <c:v>-0.83599999999999763</c:v>
                </c:pt>
                <c:pt idx="4825">
                  <c:v>-0.8312499999999976</c:v>
                </c:pt>
                <c:pt idx="4826">
                  <c:v>-0.82649999999999757</c:v>
                </c:pt>
                <c:pt idx="4827">
                  <c:v>-0.82174999999999754</c:v>
                </c:pt>
                <c:pt idx="4828">
                  <c:v>-0.81699999999999751</c:v>
                </c:pt>
                <c:pt idx="4829">
                  <c:v>-0.81224999999999747</c:v>
                </c:pt>
                <c:pt idx="4830">
                  <c:v>-0.80749999999999744</c:v>
                </c:pt>
                <c:pt idx="4831">
                  <c:v>-0.80274999999999741</c:v>
                </c:pt>
                <c:pt idx="4832">
                  <c:v>-0.79799999999999738</c:v>
                </c:pt>
                <c:pt idx="4833">
                  <c:v>-0.79324999999999735</c:v>
                </c:pt>
                <c:pt idx="4834">
                  <c:v>-0.78849999999999731</c:v>
                </c:pt>
                <c:pt idx="4835">
                  <c:v>-0.78374999999999728</c:v>
                </c:pt>
                <c:pt idx="4836">
                  <c:v>-0.77899999999999725</c:v>
                </c:pt>
                <c:pt idx="4837">
                  <c:v>-0.77424999999999722</c:v>
                </c:pt>
                <c:pt idx="4838">
                  <c:v>-0.76949999999999719</c:v>
                </c:pt>
                <c:pt idx="4839">
                  <c:v>-0.76474999999999715</c:v>
                </c:pt>
                <c:pt idx="4840">
                  <c:v>-0.75999999999999712</c:v>
                </c:pt>
                <c:pt idx="4841">
                  <c:v>-0.75524999999999709</c:v>
                </c:pt>
                <c:pt idx="4842">
                  <c:v>-0.75049999999999706</c:v>
                </c:pt>
                <c:pt idx="4843">
                  <c:v>-0.74574999999999703</c:v>
                </c:pt>
                <c:pt idx="4844">
                  <c:v>-0.74099999999999699</c:v>
                </c:pt>
                <c:pt idx="4845">
                  <c:v>-0.73624999999999696</c:v>
                </c:pt>
                <c:pt idx="4846">
                  <c:v>-0.73149999999999693</c:v>
                </c:pt>
                <c:pt idx="4847">
                  <c:v>-0.7267499999999969</c:v>
                </c:pt>
                <c:pt idx="4848">
                  <c:v>-0.72199999999999687</c:v>
                </c:pt>
                <c:pt idx="4849">
                  <c:v>-0.71724999999999683</c:v>
                </c:pt>
                <c:pt idx="4850">
                  <c:v>-0.7124999999999968</c:v>
                </c:pt>
                <c:pt idx="4851">
                  <c:v>-0.70774999999999677</c:v>
                </c:pt>
                <c:pt idx="4852">
                  <c:v>-0.70299999999999674</c:v>
                </c:pt>
                <c:pt idx="4853">
                  <c:v>-0.69824999999999671</c:v>
                </c:pt>
                <c:pt idx="4854">
                  <c:v>-0.69349999999999667</c:v>
                </c:pt>
                <c:pt idx="4855">
                  <c:v>-0.68874999999999664</c:v>
                </c:pt>
                <c:pt idx="4856">
                  <c:v>-0.68399999999999661</c:v>
                </c:pt>
                <c:pt idx="4857">
                  <c:v>-0.67924999999999658</c:v>
                </c:pt>
                <c:pt idx="4858">
                  <c:v>-0.67449999999999655</c:v>
                </c:pt>
                <c:pt idx="4859">
                  <c:v>-0.66974999999999651</c:v>
                </c:pt>
                <c:pt idx="4860">
                  <c:v>-0.66499999999999648</c:v>
                </c:pt>
                <c:pt idx="4861">
                  <c:v>-0.66024999999999645</c:v>
                </c:pt>
                <c:pt idx="4862">
                  <c:v>-0.65549999999999642</c:v>
                </c:pt>
                <c:pt idx="4863">
                  <c:v>-0.65074999999999639</c:v>
                </c:pt>
                <c:pt idx="4864">
                  <c:v>-0.64599999999999635</c:v>
                </c:pt>
                <c:pt idx="4865">
                  <c:v>-0.64124999999999632</c:v>
                </c:pt>
                <c:pt idx="4866">
                  <c:v>-0.63649999999999629</c:v>
                </c:pt>
                <c:pt idx="4867">
                  <c:v>-0.63174999999999626</c:v>
                </c:pt>
                <c:pt idx="4868">
                  <c:v>-0.62699999999999623</c:v>
                </c:pt>
                <c:pt idx="4869">
                  <c:v>-0.6222499999999962</c:v>
                </c:pt>
                <c:pt idx="4870">
                  <c:v>-0.61749999999999616</c:v>
                </c:pt>
                <c:pt idx="4871">
                  <c:v>-0.61274999999999613</c:v>
                </c:pt>
                <c:pt idx="4872">
                  <c:v>-0.6079999999999961</c:v>
                </c:pt>
                <c:pt idx="4873">
                  <c:v>-0.60324999999999607</c:v>
                </c:pt>
                <c:pt idx="4874">
                  <c:v>-0.59849999999999604</c:v>
                </c:pt>
                <c:pt idx="4875">
                  <c:v>-0.593749999999996</c:v>
                </c:pt>
                <c:pt idx="4876">
                  <c:v>-0.58899999999999597</c:v>
                </c:pt>
                <c:pt idx="4877">
                  <c:v>-0.58424999999999594</c:v>
                </c:pt>
                <c:pt idx="4878">
                  <c:v>-0.57949999999999591</c:v>
                </c:pt>
                <c:pt idx="4879">
                  <c:v>-0.57474999999999588</c:v>
                </c:pt>
                <c:pt idx="4880">
                  <c:v>-0.56999999999999584</c:v>
                </c:pt>
                <c:pt idx="4881">
                  <c:v>-0.56524999999999581</c:v>
                </c:pt>
                <c:pt idx="4882">
                  <c:v>-0.56049999999999578</c:v>
                </c:pt>
                <c:pt idx="4883">
                  <c:v>-0.55574999999999575</c:v>
                </c:pt>
                <c:pt idx="4884">
                  <c:v>-0.55099999999999572</c:v>
                </c:pt>
                <c:pt idx="4885">
                  <c:v>-0.54624999999999568</c:v>
                </c:pt>
                <c:pt idx="4886">
                  <c:v>-0.54149999999999565</c:v>
                </c:pt>
                <c:pt idx="4887">
                  <c:v>-0.53674999999999562</c:v>
                </c:pt>
                <c:pt idx="4888">
                  <c:v>-0.53199999999999559</c:v>
                </c:pt>
                <c:pt idx="4889">
                  <c:v>-0.52724999999999556</c:v>
                </c:pt>
                <c:pt idx="4890">
                  <c:v>-0.52249999999999552</c:v>
                </c:pt>
                <c:pt idx="4891">
                  <c:v>-0.51774999999999549</c:v>
                </c:pt>
                <c:pt idx="4892">
                  <c:v>-0.51299999999999546</c:v>
                </c:pt>
                <c:pt idx="4893">
                  <c:v>-0.50824999999999543</c:v>
                </c:pt>
                <c:pt idx="4894">
                  <c:v>-0.5034999999999954</c:v>
                </c:pt>
                <c:pt idx="4895">
                  <c:v>-0.49874999999999542</c:v>
                </c:pt>
                <c:pt idx="4896">
                  <c:v>-0.49399999999999544</c:v>
                </c:pt>
                <c:pt idx="4897">
                  <c:v>-0.48924999999999547</c:v>
                </c:pt>
                <c:pt idx="4898">
                  <c:v>-0.48449999999999549</c:v>
                </c:pt>
                <c:pt idx="4899">
                  <c:v>-0.47974999999999551</c:v>
                </c:pt>
                <c:pt idx="4900">
                  <c:v>-0.47499999999999554</c:v>
                </c:pt>
                <c:pt idx="4901">
                  <c:v>-0.47024999999999556</c:v>
                </c:pt>
                <c:pt idx="4902">
                  <c:v>-0.46549999999999558</c:v>
                </c:pt>
                <c:pt idx="4903">
                  <c:v>-0.46074999999999561</c:v>
                </c:pt>
                <c:pt idx="4904">
                  <c:v>-0.45599999999999563</c:v>
                </c:pt>
                <c:pt idx="4905">
                  <c:v>-0.45124999999999565</c:v>
                </c:pt>
                <c:pt idx="4906">
                  <c:v>-0.44649999999999568</c:v>
                </c:pt>
                <c:pt idx="4907">
                  <c:v>-0.4417499999999957</c:v>
                </c:pt>
                <c:pt idx="4908">
                  <c:v>-0.43699999999999573</c:v>
                </c:pt>
                <c:pt idx="4909">
                  <c:v>-0.43224999999999575</c:v>
                </c:pt>
                <c:pt idx="4910">
                  <c:v>-0.42749999999999577</c:v>
                </c:pt>
                <c:pt idx="4911">
                  <c:v>-0.4227499999999958</c:v>
                </c:pt>
                <c:pt idx="4912">
                  <c:v>-0.41799999999999582</c:v>
                </c:pt>
                <c:pt idx="4913">
                  <c:v>-0.41324999999999584</c:v>
                </c:pt>
                <c:pt idx="4914">
                  <c:v>-0.40849999999999587</c:v>
                </c:pt>
                <c:pt idx="4915">
                  <c:v>-0.40374999999999589</c:v>
                </c:pt>
                <c:pt idx="4916">
                  <c:v>-0.39899999999999591</c:v>
                </c:pt>
                <c:pt idx="4917">
                  <c:v>-0.39424999999999594</c:v>
                </c:pt>
                <c:pt idx="4918">
                  <c:v>-0.38949999999999596</c:v>
                </c:pt>
                <c:pt idx="4919">
                  <c:v>-0.38474999999999598</c:v>
                </c:pt>
                <c:pt idx="4920">
                  <c:v>-0.37999999999999601</c:v>
                </c:pt>
                <c:pt idx="4921">
                  <c:v>-0.37524999999999603</c:v>
                </c:pt>
                <c:pt idx="4922">
                  <c:v>-0.37049999999999605</c:v>
                </c:pt>
                <c:pt idx="4923">
                  <c:v>-0.36574999999999608</c:v>
                </c:pt>
                <c:pt idx="4924">
                  <c:v>-0.3609999999999961</c:v>
                </c:pt>
                <c:pt idx="4925">
                  <c:v>-0.35624999999999613</c:v>
                </c:pt>
                <c:pt idx="4926">
                  <c:v>-0.35149999999999615</c:v>
                </c:pt>
                <c:pt idx="4927">
                  <c:v>-0.34674999999999617</c:v>
                </c:pt>
                <c:pt idx="4928">
                  <c:v>-0.3419999999999962</c:v>
                </c:pt>
                <c:pt idx="4929">
                  <c:v>-0.33724999999999622</c:v>
                </c:pt>
                <c:pt idx="4930">
                  <c:v>-0.33249999999999624</c:v>
                </c:pt>
                <c:pt idx="4931">
                  <c:v>-0.32774999999999627</c:v>
                </c:pt>
                <c:pt idx="4932">
                  <c:v>-0.32299999999999629</c:v>
                </c:pt>
                <c:pt idx="4933">
                  <c:v>-0.31824999999999631</c:v>
                </c:pt>
                <c:pt idx="4934">
                  <c:v>-0.31349999999999634</c:v>
                </c:pt>
                <c:pt idx="4935">
                  <c:v>-0.30874999999999636</c:v>
                </c:pt>
                <c:pt idx="4936">
                  <c:v>-0.30399999999999638</c:v>
                </c:pt>
                <c:pt idx="4937">
                  <c:v>-0.29924999999999641</c:v>
                </c:pt>
                <c:pt idx="4938">
                  <c:v>-0.29449999999999643</c:v>
                </c:pt>
                <c:pt idx="4939">
                  <c:v>-0.28974999999999645</c:v>
                </c:pt>
                <c:pt idx="4940">
                  <c:v>-0.28499999999999648</c:v>
                </c:pt>
                <c:pt idx="4941">
                  <c:v>-0.2802499999999965</c:v>
                </c:pt>
                <c:pt idx="4942">
                  <c:v>-0.27549999999999653</c:v>
                </c:pt>
                <c:pt idx="4943">
                  <c:v>-0.27074999999999655</c:v>
                </c:pt>
                <c:pt idx="4944">
                  <c:v>-0.26599999999999657</c:v>
                </c:pt>
                <c:pt idx="4945">
                  <c:v>-0.2612499999999966</c:v>
                </c:pt>
                <c:pt idx="4946">
                  <c:v>-0.25649999999999662</c:v>
                </c:pt>
                <c:pt idx="4947">
                  <c:v>-0.25174999999999664</c:v>
                </c:pt>
                <c:pt idx="4948">
                  <c:v>-0.24699999999999664</c:v>
                </c:pt>
                <c:pt idx="4949">
                  <c:v>-0.24224999999999663</c:v>
                </c:pt>
                <c:pt idx="4950">
                  <c:v>-0.23749999999999663</c:v>
                </c:pt>
                <c:pt idx="4951">
                  <c:v>-0.23274999999999663</c:v>
                </c:pt>
                <c:pt idx="4952">
                  <c:v>-0.22799999999999662</c:v>
                </c:pt>
                <c:pt idx="4953">
                  <c:v>-0.22324999999999662</c:v>
                </c:pt>
                <c:pt idx="4954">
                  <c:v>-0.21849999999999661</c:v>
                </c:pt>
                <c:pt idx="4955">
                  <c:v>-0.21374999999999661</c:v>
                </c:pt>
                <c:pt idx="4956">
                  <c:v>-0.20899999999999661</c:v>
                </c:pt>
                <c:pt idx="4957">
                  <c:v>-0.2042499999999966</c:v>
                </c:pt>
                <c:pt idx="4958">
                  <c:v>-0.1994999999999966</c:v>
                </c:pt>
                <c:pt idx="4959">
                  <c:v>-0.19474999999999659</c:v>
                </c:pt>
                <c:pt idx="4960">
                  <c:v>-0.18999999999999659</c:v>
                </c:pt>
                <c:pt idx="4961">
                  <c:v>-0.18524999999999658</c:v>
                </c:pt>
                <c:pt idx="4962">
                  <c:v>-0.18049999999999658</c:v>
                </c:pt>
                <c:pt idx="4963">
                  <c:v>-0.17574999999999658</c:v>
                </c:pt>
                <c:pt idx="4964">
                  <c:v>-0.17099999999999657</c:v>
                </c:pt>
                <c:pt idx="4965">
                  <c:v>-0.16624999999999657</c:v>
                </c:pt>
                <c:pt idx="4966">
                  <c:v>-0.16149999999999656</c:v>
                </c:pt>
                <c:pt idx="4967">
                  <c:v>-0.15674999999999656</c:v>
                </c:pt>
                <c:pt idx="4968">
                  <c:v>-0.15199999999999655</c:v>
                </c:pt>
                <c:pt idx="4969">
                  <c:v>-0.14724999999999655</c:v>
                </c:pt>
                <c:pt idx="4970">
                  <c:v>-0.14249999999999655</c:v>
                </c:pt>
                <c:pt idx="4971">
                  <c:v>-0.13774999999999654</c:v>
                </c:pt>
                <c:pt idx="4972">
                  <c:v>-0.13299999999999654</c:v>
                </c:pt>
                <c:pt idx="4973">
                  <c:v>-0.12824999999999653</c:v>
                </c:pt>
                <c:pt idx="4974">
                  <c:v>-0.12349999999999653</c:v>
                </c:pt>
                <c:pt idx="4975">
                  <c:v>-0.11874999999999653</c:v>
                </c:pt>
                <c:pt idx="4976">
                  <c:v>-0.11399999999999652</c:v>
                </c:pt>
                <c:pt idx="4977">
                  <c:v>-0.10924999999999652</c:v>
                </c:pt>
                <c:pt idx="4978">
                  <c:v>-0.10449999999999651</c:v>
                </c:pt>
                <c:pt idx="4979">
                  <c:v>-9.9749999999996508E-2</c:v>
                </c:pt>
                <c:pt idx="4980">
                  <c:v>-9.4999999999996504E-2</c:v>
                </c:pt>
                <c:pt idx="4981">
                  <c:v>-9.02499999999965E-2</c:v>
                </c:pt>
                <c:pt idx="4982">
                  <c:v>-8.5499999999996495E-2</c:v>
                </c:pt>
                <c:pt idx="4983">
                  <c:v>-8.0749999999996491E-2</c:v>
                </c:pt>
                <c:pt idx="4984">
                  <c:v>-7.5999999999996487E-2</c:v>
                </c:pt>
                <c:pt idx="4985">
                  <c:v>-7.1249999999996483E-2</c:v>
                </c:pt>
                <c:pt idx="4986">
                  <c:v>-6.6499999999996479E-2</c:v>
                </c:pt>
                <c:pt idx="4987">
                  <c:v>-6.1749999999996481E-2</c:v>
                </c:pt>
                <c:pt idx="4988">
                  <c:v>-5.6999999999996484E-2</c:v>
                </c:pt>
                <c:pt idx="4989">
                  <c:v>-5.2249999999996487E-2</c:v>
                </c:pt>
                <c:pt idx="4990">
                  <c:v>-4.7499999999996489E-2</c:v>
                </c:pt>
                <c:pt idx="4991">
                  <c:v>-4.2749999999996492E-2</c:v>
                </c:pt>
                <c:pt idx="4992">
                  <c:v>-3.7999999999996495E-2</c:v>
                </c:pt>
                <c:pt idx="4993">
                  <c:v>-3.3249999999996498E-2</c:v>
                </c:pt>
                <c:pt idx="4994">
                  <c:v>-2.8499999999996497E-2</c:v>
                </c:pt>
                <c:pt idx="4995">
                  <c:v>-2.3749999999996496E-2</c:v>
                </c:pt>
                <c:pt idx="4996">
                  <c:v>-1.8999999999996495E-2</c:v>
                </c:pt>
                <c:pt idx="4997">
                  <c:v>-1.4249999999996495E-2</c:v>
                </c:pt>
                <c:pt idx="4998">
                  <c:v>-9.4999999999964939E-3</c:v>
                </c:pt>
                <c:pt idx="4999">
                  <c:v>-4.749999999996494E-3</c:v>
                </c:pt>
                <c:pt idx="500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324112"/>
        <c:axId val="274033408"/>
      </c:scatterChart>
      <c:valAx>
        <c:axId val="274324112"/>
        <c:scaling>
          <c:orientation val="minMax"/>
          <c:max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33408"/>
        <c:crosses val="autoZero"/>
        <c:crossBetween val="midCat"/>
      </c:valAx>
      <c:valAx>
        <c:axId val="27403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24112"/>
        <c:crosses val="autoZero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21049441822913262"/>
          <c:y val="0.18191449792778203"/>
          <c:w val="0.49599559394317355"/>
          <c:h val="7.3347229808827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2B60A-1EE5-42BA-A087-057FABDF8831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A319E-D463-4939-9D14-D6C8C9A5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02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A715F4-1FE2-4BE0-93F0-67715E73DD6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88F8E2-6B0C-42E4-8A3F-316C7B9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21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 a member of the expert task group for </a:t>
            </a:r>
            <a:r>
              <a:rPr lang="en-US" dirty="0" err="1" smtClean="0"/>
              <a:t>stringless</a:t>
            </a:r>
            <a:r>
              <a:rPr lang="en-US" dirty="0" smtClean="0"/>
              <a:t> paving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2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1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89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38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16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5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26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52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83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8F8E2-6B0C-42E4-8A3F-316C7B971A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75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B3EB6A-DFD3-4B63-A070-49F5BC9DA92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8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7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6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2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0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9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5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04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9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1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1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3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D3FE1-E3F4-439F-94F2-9221D7F1192D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37840-BE4F-4A61-B5B4-F1099A472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4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226/2276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2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10449"/>
            <a:ext cx="11992116" cy="383992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Merits and Demerits of Stringlines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sz="3600" b="1" i="1" dirty="0" smtClean="0">
                <a:latin typeface="+mn-lt"/>
              </a:rPr>
              <a:t/>
            </a:r>
            <a:br>
              <a:rPr lang="en-US" sz="3600" b="1" i="1" dirty="0" smtClean="0">
                <a:latin typeface="+mn-lt"/>
              </a:rPr>
            </a:b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Bernard Igbafen Izevbekhai P.E.; Ph.D. </a:t>
            </a:r>
            <a:b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Operations Engineer</a:t>
            </a:r>
            <a:b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 Farah B.S.; M.S. Candidate</a:t>
            </a:r>
            <a:b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Worker Paraprofessional (Snr)</a:t>
            </a:r>
            <a:b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/>
              <a:t>Research Section</a:t>
            </a:r>
            <a:br>
              <a:rPr lang="en-US" sz="3600" b="1" dirty="0" smtClean="0"/>
            </a:br>
            <a:r>
              <a:rPr lang="en-US" sz="3600" b="1" dirty="0" smtClean="0"/>
              <a:t>Office Of Materials &amp; Road Research</a:t>
            </a:r>
            <a:br>
              <a:rPr lang="en-US" sz="3600" b="1" dirty="0" smtClean="0"/>
            </a:br>
            <a:r>
              <a:rPr lang="en-US" sz="3600" b="1" dirty="0" smtClean="0"/>
              <a:t>Minnesota Department of Transportation</a:t>
            </a:r>
            <a:br>
              <a:rPr lang="en-US" sz="3600" b="1" dirty="0" smtClean="0"/>
            </a:br>
            <a:endParaRPr lang="en-US" sz="3600" b="1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6" y="5485295"/>
            <a:ext cx="4612901" cy="1330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992" y="5628640"/>
            <a:ext cx="3437124" cy="12293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48517" y="6107425"/>
            <a:ext cx="39356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Presented </a:t>
            </a:r>
            <a:r>
              <a:rPr lang="en-US" sz="2000" b="1" dirty="0" smtClean="0"/>
              <a:t>at NRRA Pavement Workshop  05/23/2019 AD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648596" y="5193062"/>
            <a:ext cx="86249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 "If I have seen further it is by standing on the shoulders of Giants</a:t>
            </a:r>
            <a:r>
              <a:rPr lang="en-US" sz="2000" b="1" dirty="0" smtClean="0"/>
              <a:t>.“</a:t>
            </a:r>
          </a:p>
          <a:p>
            <a:pPr algn="ctr"/>
            <a:r>
              <a:rPr lang="en-US" sz="2000" b="1" dirty="0" smtClean="0"/>
              <a:t>--Sir Isaac Newton 1675</a:t>
            </a:r>
          </a:p>
          <a:p>
            <a:pPr algn="ctr"/>
            <a:r>
              <a:rPr lang="en-US" sz="2000" b="1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631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0954"/>
            <a:ext cx="10515600" cy="1000688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4000" b="1" dirty="0" smtClean="0"/>
              <a:t>Scope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8937"/>
            <a:ext cx="10515600" cy="4351338"/>
          </a:xfrm>
        </p:spPr>
        <p:txBody>
          <a:bodyPr/>
          <a:lstStyle/>
          <a:p>
            <a:r>
              <a:rPr lang="en-US" dirty="0" smtClean="0"/>
              <a:t>Does not analyze </a:t>
            </a:r>
            <a:r>
              <a:rPr lang="en-US" dirty="0"/>
              <a:t>s</a:t>
            </a:r>
            <a:r>
              <a:rPr lang="en-US" dirty="0" smtClean="0"/>
              <a:t>tringless paving.</a:t>
            </a:r>
          </a:p>
          <a:p>
            <a:r>
              <a:rPr lang="en-US" dirty="0" smtClean="0"/>
              <a:t>Evaluates potential errors in Stringline paving</a:t>
            </a:r>
          </a:p>
          <a:p>
            <a:r>
              <a:rPr lang="en-US" dirty="0" smtClean="0"/>
              <a:t>Generates and </a:t>
            </a:r>
            <a:r>
              <a:rPr lang="en-US" dirty="0"/>
              <a:t>a</a:t>
            </a:r>
            <a:r>
              <a:rPr lang="en-US" dirty="0" smtClean="0"/>
              <a:t>nalyzes extremal catenaries in the Spectral Domain</a:t>
            </a:r>
          </a:p>
          <a:p>
            <a:r>
              <a:rPr lang="en-US" dirty="0" smtClean="0"/>
              <a:t>Determines and interprets extremal influences</a:t>
            </a:r>
          </a:p>
          <a:p>
            <a:r>
              <a:rPr lang="en-US" dirty="0" smtClean="0"/>
              <a:t>Validates the demerits of </a:t>
            </a:r>
            <a:r>
              <a:rPr lang="en-US" dirty="0" err="1" smtClean="0"/>
              <a:t>Stringlines</a:t>
            </a:r>
            <a:endParaRPr lang="en-US" dirty="0" smtClean="0"/>
          </a:p>
          <a:p>
            <a:r>
              <a:rPr lang="en-US" dirty="0" smtClean="0"/>
              <a:t>Makes </a:t>
            </a:r>
            <a:r>
              <a:rPr lang="en-US" dirty="0"/>
              <a:t>a philosophical case for stringless paving</a:t>
            </a:r>
          </a:p>
          <a:p>
            <a:r>
              <a:rPr lang="en-US" dirty="0" smtClean="0"/>
              <a:t> Recommends Stringless paving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28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68" y="265593"/>
            <a:ext cx="11818001" cy="1575104"/>
          </a:xfrm>
        </p:spPr>
        <p:txBody>
          <a:bodyPr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2400" b="1" dirty="0" smtClean="0">
                <a:latin typeface="Arial" panose="020B0604020202020204" pitchFamily="34" charset="0"/>
              </a:rPr>
              <a:t>   </a:t>
            </a:r>
            <a:br>
              <a:rPr lang="en-US" altLang="en-US" sz="2400" b="1" dirty="0" smtClean="0">
                <a:latin typeface="Arial" panose="020B0604020202020204" pitchFamily="34" charset="0"/>
              </a:rPr>
            </a:br>
            <a:r>
              <a:rPr lang="en-US" altLang="en-US" sz="2400" b="1" dirty="0">
                <a:latin typeface="Arial" panose="020B0604020202020204" pitchFamily="34" charset="0"/>
              </a:rPr>
              <a:t/>
            </a:r>
            <a:br>
              <a:rPr lang="en-US" altLang="en-US" sz="2400" b="1" dirty="0">
                <a:latin typeface="Arial" panose="020B0604020202020204" pitchFamily="34" charset="0"/>
              </a:rPr>
            </a:br>
            <a:r>
              <a:rPr lang="en-US" altLang="en-US" sz="4000" b="1" dirty="0" smtClean="0">
                <a:latin typeface="Arial" panose="020B0604020202020204" pitchFamily="34" charset="0"/>
              </a:rPr>
              <a:t>  </a:t>
            </a:r>
            <a:r>
              <a:rPr lang="en-US" altLang="en-US" sz="4000" b="1" dirty="0" smtClean="0"/>
              <a:t>Completed Federal Study</a:t>
            </a:r>
            <a:br>
              <a:rPr lang="en-US" altLang="en-US" sz="4000" b="1" dirty="0" smtClean="0"/>
            </a:br>
            <a:r>
              <a:rPr lang="en-US" altLang="en-US" sz="4000" b="1" dirty="0">
                <a:latin typeface="Arial" panose="020B0604020202020204" pitchFamily="34" charset="0"/>
              </a:rPr>
              <a:t/>
            </a:r>
            <a:br>
              <a:rPr lang="en-US" altLang="en-US" sz="4000" b="1" dirty="0">
                <a:latin typeface="Arial" panose="020B0604020202020204" pitchFamily="34" charset="0"/>
              </a:rPr>
            </a:br>
            <a:r>
              <a:rPr lang="en-US" altLang="en-US" sz="2800" dirty="0" smtClean="0"/>
              <a:t>SHRP </a:t>
            </a:r>
            <a:r>
              <a:rPr lang="en-US" altLang="en-US" sz="2800" dirty="0"/>
              <a:t>2 R06(E) [Completed]</a:t>
            </a:r>
            <a:br>
              <a:rPr lang="en-US" altLang="en-US" sz="2800" dirty="0"/>
            </a:br>
            <a:r>
              <a:rPr lang="en-US" altLang="en-US" sz="2400" dirty="0">
                <a:latin typeface="Arial" panose="020B0604020202020204" pitchFamily="34" charset="0"/>
              </a:rPr>
              <a:t>Real-Time Smoothness Measurements on Portland Cement Concrete Pavements During Construction </a:t>
            </a:r>
            <a:br>
              <a:rPr lang="en-US" altLang="en-US" sz="2400" dirty="0">
                <a:latin typeface="Arial" panose="020B0604020202020204" pitchFamily="34" charset="0"/>
              </a:rPr>
            </a:b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269288"/>
              </p:ext>
            </p:extLst>
          </p:nvPr>
        </p:nvGraphicFramePr>
        <p:xfrm>
          <a:off x="212406" y="2637785"/>
          <a:ext cx="10706306" cy="1692079"/>
        </p:xfrm>
        <a:graphic>
          <a:graphicData uri="http://schemas.openxmlformats.org/drawingml/2006/table">
            <a:tbl>
              <a:tblPr/>
              <a:tblGrid>
                <a:gridCol w="2669398"/>
                <a:gridCol w="8036908"/>
              </a:tblGrid>
              <a:tr h="2781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effectLst/>
                          <a:latin typeface="Arial" panose="020B0604020202020204" pitchFamily="34" charset="0"/>
                        </a:rPr>
                        <a:t>Funds: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$550,000</a:t>
                      </a: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2781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effectLst/>
                          <a:latin typeface="Arial" panose="020B0604020202020204" pitchFamily="34" charset="0"/>
                        </a:rPr>
                        <a:t>Research Agency:</a:t>
                      </a:r>
                      <a:endParaRPr lang="en-US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The Transtec Group, Inc.</a:t>
                      </a: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5439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effectLst/>
                          <a:latin typeface="Arial" panose="020B0604020202020204" pitchFamily="34" charset="0"/>
                        </a:rPr>
                        <a:t>Principal </a:t>
                      </a:r>
                      <a:r>
                        <a:rPr lang="en-US" b="1" dirty="0" smtClean="0">
                          <a:effectLst/>
                          <a:latin typeface="Arial" panose="020B0604020202020204" pitchFamily="34" charset="0"/>
                        </a:rPr>
                        <a:t>Investigator</a:t>
                      </a:r>
                      <a:endParaRPr lang="en-US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Robert Otto Rasmussen &amp; Steven M. </a:t>
                      </a:r>
                      <a:r>
                        <a:rPr lang="en-US" dirty="0" err="1">
                          <a:effectLst/>
                          <a:latin typeface="Arial" panose="020B0604020202020204" pitchFamily="34" charset="0"/>
                        </a:rPr>
                        <a:t>Karamihas</a:t>
                      </a:r>
                      <a:endParaRPr lang="en-US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2781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>
                          <a:effectLst/>
                          <a:latin typeface="Arial" panose="020B0604020202020204" pitchFamily="34" charset="0"/>
                        </a:rPr>
                        <a:t>Effective Date:</a:t>
                      </a:r>
                      <a:endParaRPr lang="en-US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2/20/2009</a:t>
                      </a: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2781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dirty="0">
                          <a:effectLst/>
                          <a:latin typeface="Arial" panose="020B0604020202020204" pitchFamily="34" charset="0"/>
                        </a:rPr>
                        <a:t>Completion Date:</a:t>
                      </a:r>
                      <a:endParaRPr lang="en-US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</a:rPr>
                        <a:t>11/30/2011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4881866"/>
            <a:ext cx="115865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  <a:latin typeface="ArialMT"/>
              </a:rPr>
              <a:t>National Academies of Sciences, Engineering, and Medicine 2013. </a:t>
            </a:r>
            <a:r>
              <a:rPr lang="en-US" i="1" dirty="0" smtClean="0">
                <a:solidFill>
                  <a:srgbClr val="666666"/>
                </a:solidFill>
                <a:latin typeface="Arial-ItalicMT"/>
              </a:rPr>
              <a:t>Real-Time Smoothness </a:t>
            </a:r>
            <a:r>
              <a:rPr lang="en-US" i="1" dirty="0">
                <a:solidFill>
                  <a:srgbClr val="666666"/>
                </a:solidFill>
                <a:latin typeface="Arial-ItalicMT"/>
              </a:rPr>
              <a:t>Measurements on Portland Cement Concrete Pavements </a:t>
            </a:r>
            <a:r>
              <a:rPr lang="en-US" i="1" dirty="0" smtClean="0">
                <a:solidFill>
                  <a:srgbClr val="666666"/>
                </a:solidFill>
                <a:latin typeface="Arial-ItalicMT"/>
              </a:rPr>
              <a:t>During Construction</a:t>
            </a:r>
            <a:r>
              <a:rPr lang="en-US" dirty="0">
                <a:solidFill>
                  <a:srgbClr val="666666"/>
                </a:solidFill>
                <a:latin typeface="ArialMT"/>
              </a:rPr>
              <a:t>. Washington, DC: The National Academies Press.</a:t>
            </a:r>
          </a:p>
          <a:p>
            <a:r>
              <a:rPr lang="en-US" dirty="0">
                <a:solidFill>
                  <a:srgbClr val="666666"/>
                </a:solidFill>
                <a:latin typeface="ArialMT"/>
                <a:hlinkClick r:id="rId3"/>
              </a:rPr>
              <a:t>https://doi.org/10.17226/22767</a:t>
            </a:r>
            <a:r>
              <a:rPr lang="en-US" dirty="0" smtClean="0">
                <a:solidFill>
                  <a:srgbClr val="666666"/>
                </a:solidFill>
                <a:latin typeface="ArialMT"/>
              </a:rPr>
              <a:t>.</a:t>
            </a:r>
          </a:p>
          <a:p>
            <a:endParaRPr lang="en-US" b="1" dirty="0" smtClean="0">
              <a:solidFill>
                <a:srgbClr val="66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Was a member of the expert task group for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stringless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paving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0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603" y="-50245"/>
            <a:ext cx="10515600" cy="68948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                  Sources of Field Errors</a:t>
            </a:r>
            <a:endParaRPr lang="en-US" b="1" dirty="0"/>
          </a:p>
        </p:txBody>
      </p:sp>
      <p:pic>
        <p:nvPicPr>
          <p:cNvPr id="4" name="Content Placeholder 3" descr="ĸ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40" y="2270760"/>
            <a:ext cx="5814416" cy="337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712" y="2270761"/>
            <a:ext cx="5294491" cy="337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271603" y="5647514"/>
            <a:ext cx="2992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Susceptible to Diurnal Swings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89898" y="5532350"/>
            <a:ext cx="2334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Susceptible to </a:t>
            </a:r>
            <a:r>
              <a:rPr lang="en-US" b="1" dirty="0" smtClean="0"/>
              <a:t>Impacts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277876" y="511969"/>
            <a:ext cx="111064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Rasmussen et al identified 3 unique effects of stringlines as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The chord effect, 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0" dirty="0">
                <a:latin typeface="Arial Narrow" panose="020B0606020202030204" pitchFamily="34" charset="0"/>
              </a:rPr>
              <a:t>The sag effect and</a:t>
            </a:r>
            <a:endParaRPr lang="en-US" sz="2400" b="1" u="sng" kern="0" dirty="0">
              <a:latin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0" dirty="0">
                <a:latin typeface="Arial Narrow" panose="020B0606020202030204" pitchFamily="34" charset="0"/>
              </a:rPr>
              <a:t>Survey errors</a:t>
            </a:r>
            <a:endParaRPr lang="en-US" sz="2400" b="1" u="sng" kern="0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77876" y="6016846"/>
            <a:ext cx="11871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Rasmussen, R O; Karamihas, S M; Cape, W R; Chang, G K; Guntert Jr, R M Stringline   Effects on Concrete Pavement Construction TRB Transportation Research Record 2000 Issue Number: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82" y="326990"/>
            <a:ext cx="12184376" cy="52865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Addition and Subtraction of Profilograms (Previous Work)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378" y="989556"/>
            <a:ext cx="8122574" cy="399580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Random+15-ft upward catenary 104%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Random+15-ft downward catenary 106%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Random+15-ft sine wave 115%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Random+25-ft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upward catenary 21%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Random+25-ft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sine wave 22%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 err="1">
                <a:latin typeface="+mj-lt"/>
              </a:rPr>
              <a:t>Random+50-ft</a:t>
            </a:r>
            <a:r>
              <a:rPr lang="en-US" sz="3200" b="1" dirty="0">
                <a:latin typeface="+mj-lt"/>
              </a:rPr>
              <a:t> upward catenary 9%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 err="1">
                <a:latin typeface="+mj-lt"/>
              </a:rPr>
              <a:t>Random+50-ft</a:t>
            </a:r>
            <a:r>
              <a:rPr lang="en-US" sz="3200" b="1" dirty="0">
                <a:latin typeface="+mj-lt"/>
              </a:rPr>
              <a:t> sine wave 9</a:t>
            </a:r>
            <a:r>
              <a:rPr lang="en-US" sz="3200" b="1" dirty="0" smtClean="0">
                <a:latin typeface="+mj-lt"/>
              </a:rPr>
              <a:t>%</a:t>
            </a:r>
            <a:endParaRPr lang="en-US" sz="3200" b="1" dirty="0">
              <a:latin typeface="+mj-lt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Random+15-ft and 25-ft upward </a:t>
            </a:r>
            <a:endParaRPr lang="en-US" sz="3200" b="1" dirty="0" smtClean="0">
              <a:latin typeface="+mj-lt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dirty="0" smtClean="0">
                <a:latin typeface="+mj-lt"/>
              </a:rPr>
              <a:t>catenaries </a:t>
            </a:r>
            <a:r>
              <a:rPr lang="en-US" sz="3200" b="1" dirty="0">
                <a:latin typeface="+mj-lt"/>
              </a:rPr>
              <a:t>118% Increase over Random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 smtClean="0">
                <a:latin typeface="+mj-lt"/>
              </a:rPr>
              <a:t>                                          </a:t>
            </a:r>
            <a:r>
              <a:rPr lang="en-US" sz="2000" i="1" dirty="0" smtClean="0">
                <a:latin typeface="+mj-lt"/>
              </a:rPr>
              <a:t>Wilde</a:t>
            </a:r>
            <a:r>
              <a:rPr lang="en-US" sz="2000" i="1" dirty="0">
                <a:latin typeface="+mj-lt"/>
              </a:rPr>
              <a:t>, Izevbekhai &amp; </a:t>
            </a:r>
            <a:r>
              <a:rPr lang="en-US" sz="2000" i="1" dirty="0" err="1">
                <a:latin typeface="+mj-lt"/>
              </a:rPr>
              <a:t>Cruze</a:t>
            </a:r>
            <a:r>
              <a:rPr lang="en-US" sz="2000" i="1" dirty="0">
                <a:latin typeface="+mj-lt"/>
              </a:rPr>
              <a:t>  (2007)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816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987" y="84690"/>
            <a:ext cx="10515600" cy="5286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Addition and Subtraction of Profilograms</a:t>
            </a:r>
            <a:endParaRPr lang="en-US" b="1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82" y="4220871"/>
            <a:ext cx="5010411" cy="241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80" y="4433104"/>
            <a:ext cx="4684734" cy="2424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1"/>
          <a:stretch>
            <a:fillRect/>
          </a:stretch>
        </p:blipFill>
        <p:spPr bwMode="auto">
          <a:xfrm>
            <a:off x="855417" y="613347"/>
            <a:ext cx="10568796" cy="3607523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584577" y="6488668"/>
            <a:ext cx="3358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Wilde, Izevbekhai &amp; Krause  </a:t>
            </a:r>
            <a:r>
              <a:rPr lang="en-US" b="1" dirty="0"/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9853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0656"/>
            <a:ext cx="11775509" cy="7997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Generating a Sag in Stringline Catenary &amp; Vertical Curve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08344" y="567158"/>
                <a:ext cx="11909741" cy="64092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 dirty="0" smtClean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For  sag of  1 inch,  </a:t>
                </a:r>
                <a:r>
                  <a:rPr lang="en-US" altLang="en-US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the Stringline catenary is idealized to be</a:t>
                </a:r>
                <a:endParaRPr lang="en-US" altLang="en-US" sz="2400" dirty="0"/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altLang="en-US" sz="28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𝑭</m:t>
                    </m:r>
                    <m:d>
                      <m:dPr>
                        <m:ctrlPr>
                          <a:rPr lang="en-US" altLang="en-US" sz="28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en-US" sz="28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n-US" altLang="en-US" sz="28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en-US" sz="2800" b="1" i="1" dirty="0"/>
                      <m:t>0.1− </m:t>
                    </m:r>
                    <m:r>
                      <m:rPr>
                        <m:nor/>
                      </m:rPr>
                      <a:rPr lang="en-US" altLang="en-US" sz="2800" b="1" i="1" dirty="0"/>
                      <m:t>SG</m:t>
                    </m:r>
                    <m:r>
                      <m:rPr>
                        <m:nor/>
                      </m:rPr>
                      <a:rPr lang="en-US" altLang="en-US" sz="2800" b="1" i="1" dirty="0"/>
                      <m:t> ∗(</m:t>
                    </m:r>
                    <m:r>
                      <m:rPr>
                        <m:nor/>
                      </m:rPr>
                      <a:rPr lang="en-US" altLang="en-US" sz="2800" b="1" i="1" dirty="0"/>
                      <m:t>ABS</m:t>
                    </m:r>
                    <m:r>
                      <m:rPr>
                        <m:nor/>
                      </m:rPr>
                      <a:rPr lang="en-US" altLang="en-US" sz="2800" b="1" i="1" dirty="0"/>
                      <m:t> </m:t>
                    </m:r>
                    <m:r>
                      <m:rPr>
                        <m:nor/>
                      </m:rPr>
                      <a:rPr lang="en-US" altLang="en-US" sz="2800" b="1" i="1" dirty="0"/>
                      <m:t>SIN</m:t>
                    </m:r>
                    <m:r>
                      <a:rPr lang="en-US" altLang="en-US" sz="2800" b="1" i="1" dirty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en-US" sz="2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r>
                          <a:rPr lang="en-US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num>
                      <m:den>
                        <m:r>
                          <a:rPr lang="en-US" altLang="en-US" sz="2800" b="1" i="1" dirty="0" smtClean="0">
                            <a:latin typeface="Cambria Math" panose="02040503050406030204" pitchFamily="18" charset="0"/>
                          </a:rPr>
                          <m:t>𝑰𝑵𝑻</m:t>
                        </m:r>
                      </m:den>
                    </m:f>
                  </m:oMath>
                </a14:m>
                <a:r>
                  <a:rPr lang="en-US" altLang="en-US" sz="2800" b="1" i="1" dirty="0" smtClean="0"/>
                  <a:t>)</a:t>
                </a:r>
                <a:endParaRPr lang="en-US" altLang="en-US" sz="2800" b="1" i="1" dirty="0"/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where 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 F(x) is the generated profile  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 SG </a:t>
                </a:r>
                <a:r>
                  <a:rPr lang="en-US" altLang="en-US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is the </a:t>
                </a:r>
                <a:r>
                  <a:rPr lang="en-US" altLang="en-US" sz="2400" u="sng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Maximum </a:t>
                </a:r>
                <a:r>
                  <a:rPr lang="en-US" altLang="en-US" sz="2400" u="sng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</a:t>
                </a:r>
                <a:r>
                  <a:rPr lang="en-US" altLang="en-US" sz="2400" u="sng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agitta</a:t>
                </a: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</a:t>
                </a:r>
                <a:r>
                  <a:rPr lang="en-US" altLang="en-US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due to loose </a:t>
                </a:r>
                <a:r>
                  <a:rPr lang="en-US" altLang="en-US" sz="2400" dirty="0" err="1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stringlines</a:t>
                </a:r>
                <a:endParaRPr lang="en-US" altLang="en-US" sz="2400" dirty="0"/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 X  </a:t>
                </a:r>
                <a:r>
                  <a:rPr lang="en-US" altLang="en-US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is the station </a:t>
                </a:r>
                <a:endParaRPr lang="en-US" altLang="en-US" sz="2400" dirty="0" smtClean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altLang="en-US" sz="2400" dirty="0" smtClean="0"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 INT is interval (25 ft)  (20 stringline intervals in the VC)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 dirty="0" smtClean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r>
                  <a:rPr lang="en-US" sz="2400" dirty="0"/>
                  <a:t>A field value of a vertical curve was generated, using the approach slope of </a:t>
                </a:r>
                <a:r>
                  <a:rPr lang="en-US" sz="2400" dirty="0" smtClean="0"/>
                  <a:t>0.05 </a:t>
                </a:r>
                <a:r>
                  <a:rPr lang="en-US" sz="2400" dirty="0"/>
                  <a:t>and the exit slope of </a:t>
                </a:r>
                <a:r>
                  <a:rPr lang="en-US" sz="2400" dirty="0" smtClean="0"/>
                  <a:t>-0.05. </a:t>
                </a:r>
                <a:r>
                  <a:rPr lang="en-US" sz="2400" dirty="0"/>
                  <a:t>Using an interval of </a:t>
                </a:r>
                <a:r>
                  <a:rPr lang="en-US" sz="2400" dirty="0" err="1"/>
                  <a:t>0.1ft</a:t>
                </a:r>
                <a:r>
                  <a:rPr lang="en-US" sz="2400" dirty="0"/>
                  <a:t>, the vertical curve was generated. The formula used was </a:t>
                </a:r>
                <a14:m>
                  <m:oMath xmlns:m="http://schemas.openxmlformats.org/officeDocument/2006/math">
                    <m:r>
                      <a:rPr lang="en-US" altLang="en-US" sz="24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𝑱</m:t>
                    </m:r>
                    <m:d>
                      <m:dPr>
                        <m:ctrlPr>
                          <a:rPr lang="en-US" alt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n-US" alt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alt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𝑬</m:t>
                    </m:r>
                    <m:r>
                      <a:rPr lang="en-US" alt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en-US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m:rPr>
                        <m:nor/>
                      </m:rPr>
                      <a:rPr lang="en-US" altLang="en-US" sz="2400" b="1" i="1">
                        <a:latin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altLang="en-US" sz="2400" b="1" i="1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en-US" sz="2400" b="1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m:rPr>
                        <m:nor/>
                      </m:rPr>
                      <a:rPr lang="en-US" altLang="en-US" sz="2400" b="1" i="1" dirty="0"/>
                      <m:t> </m:t>
                    </m:r>
                    <m:r>
                      <a:rPr lang="en-US" altLang="en-US" sz="2400" b="1" i="1" dirty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en-US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𝑿</m:t>
                            </m:r>
                          </m:e>
                          <m:sup>
                            <m:r>
                              <a:rPr lang="en-US" altLang="en-US" sz="2400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altLang="en-US" sz="2400" b="1" i="1" dirty="0">
                            <a:latin typeface="Cambria Math" panose="02040503050406030204" pitchFamily="18" charset="0"/>
                          </a:rPr>
                          <m:t>𝑳</m:t>
                        </m:r>
                      </m:den>
                    </m:f>
                    <m:r>
                      <m:rPr>
                        <m:nor/>
                      </m:rPr>
                      <a:rPr lang="en-US" altLang="en-US" sz="2400" b="1" i="1" dirty="0"/>
                      <m:t>)</m:t>
                    </m:r>
                  </m:oMath>
                </a14:m>
                <a:endParaRPr lang="en-US" altLang="en-US" sz="2400" b="1" i="1" dirty="0"/>
              </a:p>
              <a:p>
                <a:r>
                  <a:rPr lang="en-US" sz="2400" dirty="0"/>
                  <a:t> </a:t>
                </a:r>
                <a:r>
                  <a:rPr lang="en-US" sz="2400" dirty="0" smtClean="0"/>
                  <a:t>  Where J(X)  is the vertical curve function; E </a:t>
                </a:r>
                <a:r>
                  <a:rPr lang="en-US" sz="2400" dirty="0"/>
                  <a:t>is the datum </a:t>
                </a:r>
                <a:r>
                  <a:rPr lang="en-US" sz="2400" dirty="0" smtClean="0"/>
                  <a:t>elevation; X  </a:t>
                </a:r>
                <a:r>
                  <a:rPr lang="en-US" sz="2400" dirty="0"/>
                  <a:t>is station with respect to the </a:t>
                </a:r>
                <a:r>
                  <a:rPr lang="en-US" sz="2400" dirty="0" smtClean="0"/>
                  <a:t>Curve; g</a:t>
                </a:r>
                <a:r>
                  <a:rPr lang="en-US" sz="2400" baseline="-25000" dirty="0" smtClean="0"/>
                  <a:t>2 </a:t>
                </a:r>
                <a:r>
                  <a:rPr lang="en-US" sz="2400" dirty="0" smtClean="0"/>
                  <a:t>and </a:t>
                </a:r>
                <a:r>
                  <a:rPr lang="en-US" sz="2400" baseline="-25000" dirty="0" smtClean="0"/>
                  <a:t> </a:t>
                </a:r>
                <a:r>
                  <a:rPr lang="en-US" sz="2400" dirty="0" smtClean="0"/>
                  <a:t>g</a:t>
                </a:r>
                <a:r>
                  <a:rPr lang="en-US" sz="2400" baseline="-25000" dirty="0" smtClean="0"/>
                  <a:t>2  </a:t>
                </a:r>
                <a:r>
                  <a:rPr lang="en-US" sz="2400" dirty="0" smtClean="0"/>
                  <a:t>are  the approach and  </a:t>
                </a:r>
                <a:r>
                  <a:rPr lang="en-US" sz="2400" dirty="0"/>
                  <a:t>departure </a:t>
                </a:r>
                <a:r>
                  <a:rPr lang="en-US" sz="2400" dirty="0" smtClean="0"/>
                  <a:t>slopes respectively and L </a:t>
                </a:r>
                <a:r>
                  <a:rPr lang="en-US" sz="2400" dirty="0"/>
                  <a:t>is the length of curve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 dirty="0" smtClean="0"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44" y="567158"/>
                <a:ext cx="11909741" cy="6409231"/>
              </a:xfrm>
              <a:prstGeom prst="rect">
                <a:avLst/>
              </a:prstGeom>
              <a:blipFill rotWithShape="0">
                <a:blip r:embed="rId2"/>
                <a:stretch>
                  <a:fillRect l="-768" r="-12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9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83053" y="143939"/>
            <a:ext cx="8881641" cy="5505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Analyzing The Curves</a:t>
            </a:r>
            <a:endParaRPr lang="en-US" b="1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698610"/>
              </p:ext>
            </p:extLst>
          </p:nvPr>
        </p:nvGraphicFramePr>
        <p:xfrm>
          <a:off x="740574" y="694481"/>
          <a:ext cx="10861080" cy="5070543"/>
        </p:xfrm>
        <a:graphic>
          <a:graphicData uri="http://schemas.openxmlformats.org/drawingml/2006/table">
            <a:tbl>
              <a:tblPr firstRow="1" firstCol="1" bandRow="1"/>
              <a:tblGrid>
                <a:gridCol w="1810180"/>
                <a:gridCol w="1810180"/>
                <a:gridCol w="1810180"/>
                <a:gridCol w="1810180"/>
                <a:gridCol w="1810180"/>
                <a:gridCol w="1810180"/>
              </a:tblGrid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STATION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VC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IN FEET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VC +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CHORD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-0.01257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-0.00105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-0.00105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-0.005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-0.02513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-0.00209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-0.00709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-0.00475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-0.03769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-0.00314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-0.01314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-0.0095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-0.01499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-0.05024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-0.00419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-0.01918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-0.01425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-0.01998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-0.06279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-0.00523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-0.02522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-0.02498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-0.07533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-0.00628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-0.03125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-0.02375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-0.02996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-0.08785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-0.00732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-0.03728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-0.0285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0.7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-0.03495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-0.10036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-0.00836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-0.04331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-0.03325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-0.03994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-0.11286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-0.0094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-0.04934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-0.038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-0.04492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-0.12533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-0.01044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-0.05536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-0.04275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-0.0499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-0.13779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-0.01148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-0.06138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-0.0475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-0.05488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-0.15023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-0.01252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-0.0674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-0.05225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-0.05986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-0.16264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-0.01355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-0.07341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-0.057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34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-0.06483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-0.17502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-0.01459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-0.07942</a:t>
                      </a:r>
                      <a:endParaRPr lang="en-US" sz="20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-0.06175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058138" y="6005425"/>
            <a:ext cx="2415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Plus 4986 Rows of Data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4548852" y="5891514"/>
            <a:ext cx="509286" cy="9664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40945"/>
              </p:ext>
            </p:extLst>
          </p:nvPr>
        </p:nvGraphicFramePr>
        <p:xfrm>
          <a:off x="485037" y="925976"/>
          <a:ext cx="11320780" cy="648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1310934" y="168910"/>
            <a:ext cx="99647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+mj-lt"/>
              </a:rPr>
              <a:t>Catenary and Profiles Generated Mathematically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89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6269" y="0"/>
            <a:ext cx="4606724" cy="5671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en-US" b="1" dirty="0" smtClean="0"/>
              <a:t>Derived Profiles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471" y="567159"/>
            <a:ext cx="11285316" cy="629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3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693037"/>
              </p:ext>
            </p:extLst>
          </p:nvPr>
        </p:nvGraphicFramePr>
        <p:xfrm>
          <a:off x="360727" y="623888"/>
          <a:ext cx="11711031" cy="6521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Document" r:id="rId4" imgW="6903043" imgH="5608549" progId="Word.Document.12">
                  <p:embed/>
                </p:oleObj>
              </mc:Choice>
              <mc:Fallback>
                <p:oleObj name="Document" r:id="rId4" imgW="6903043" imgH="56085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0727" y="623888"/>
                        <a:ext cx="11711031" cy="65216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156585" y="-83998"/>
            <a:ext cx="46861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+mj-lt"/>
              </a:rPr>
              <a:t>Resulting Profilograms</a:t>
            </a: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851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Results of Stringline-Induced IRI</a:t>
            </a:r>
            <a:endParaRPr lang="en-US" sz="4000" b="1" dirty="0"/>
          </a:p>
        </p:txBody>
      </p:sp>
      <p:sp>
        <p:nvSpPr>
          <p:cNvPr id="8" name="Rectangle 7"/>
          <p:cNvSpPr/>
          <p:nvPr/>
        </p:nvSpPr>
        <p:spPr>
          <a:xfrm>
            <a:off x="469899" y="4531685"/>
            <a:ext cx="115553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Stringline </a:t>
            </a:r>
            <a:r>
              <a:rPr lang="en-US" sz="2400" b="1" dirty="0"/>
              <a:t>error contribution to IRI = 455 </a:t>
            </a:r>
            <a:r>
              <a:rPr lang="en-US" sz="2400" b="1" dirty="0" smtClean="0"/>
              <a:t>in/Mile</a:t>
            </a:r>
            <a:endParaRPr lang="en-US" sz="2400" b="1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For 1/2 of the </a:t>
            </a:r>
            <a:r>
              <a:rPr lang="en-US" sz="2400" b="1" dirty="0" err="1" smtClean="0"/>
              <a:t>stringlines</a:t>
            </a:r>
            <a:r>
              <a:rPr lang="en-US" sz="2400" b="1" dirty="0"/>
              <a:t> </a:t>
            </a:r>
            <a:r>
              <a:rPr lang="en-US" sz="2400" b="1" dirty="0" smtClean="0"/>
              <a:t>sagged to ½ inch= 114 in/mile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Profilogram additions are algebraic but not arithmetic  unless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 </a:t>
            </a:r>
            <a:r>
              <a:rPr lang="en-US" sz="2400" b="1" dirty="0" smtClean="0"/>
              <a:t>     causative factors are similar. </a:t>
            </a:r>
            <a:endParaRPr lang="en-US" sz="2400" b="1" dirty="0"/>
          </a:p>
        </p:txBody>
      </p:sp>
      <p:pic>
        <p:nvPicPr>
          <p:cNvPr id="307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056" y="4190035"/>
            <a:ext cx="3268166" cy="266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49277" r="285" b="1437"/>
          <a:stretch>
            <a:fillRect/>
          </a:stretch>
        </p:blipFill>
        <p:spPr bwMode="auto">
          <a:xfrm>
            <a:off x="234621" y="628170"/>
            <a:ext cx="11698878" cy="37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514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33587" y="881651"/>
            <a:ext cx="5224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Preponderant 25 Ft </a:t>
            </a:r>
            <a:r>
              <a:rPr lang="en-US" b="1" dirty="0" smtClean="0"/>
              <a:t>Waveform In Chord &amp; Sag Effects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199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293" y="-20435"/>
            <a:ext cx="11077414" cy="8592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  Agglomeration &amp; Superposition of Similar Features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0480" y="859241"/>
                <a:ext cx="11639227" cy="574212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various degrees of 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sag in a catenary,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reasonable bar chart with ranges may be created.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This was improved further to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5000"/>
                  </a:lnSpc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IRI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𝑚𝑖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𝑀</m:t>
                            </m:r>
                          </m:den>
                        </m:f>
                      </m:e>
                    </m:nary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𝐾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𝑛𝑖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den>
                    </m:f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(Izevbekhai 2014)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Where G is the referenced IRI obtained for the Reference faulting say 1 inch</a:t>
                </a:r>
              </a:p>
              <a:p>
                <a:pPr lvl="2">
                  <a:lnSpc>
                    <a:spcPct val="115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inch faulting in all 15 ft panels = 650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inches/mile (Izevbekhai 2014)</a:t>
                </a:r>
              </a:p>
              <a:p>
                <a:pPr lvl="2">
                  <a:lnSpc>
                    <a:spcPct val="115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inch S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agitta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 all 15 ft panels = 775 inches per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mile (Izevbekhai 2014)</a:t>
                </a:r>
                <a:endParaRPr lang="en-US" sz="16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>
                  <a:lnSpc>
                    <a:spcPct val="115000"/>
                  </a:lnSpc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inch S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agitta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 all 25 ft Stringline segments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455 in/mile</a:t>
                </a:r>
                <a:endParaRPr lang="en-US" sz="1600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  referenced sag and mi is the sag in segment or slabs are    </a:t>
                </a:r>
              </a:p>
              <a:p>
                <a:pPr marL="0" indent="0">
                  <a:lnSpc>
                    <a:spcPct val="115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 is the number  of slabs and mi is the number of faulted slabs,   </a:t>
                </a:r>
              </a:p>
              <a:p>
                <a:pPr marL="0" indent="0">
                  <a:lnSpc>
                    <a:spcPct val="115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 is a weighting factor for a universal equation.</a:t>
                </a:r>
                <a:r>
                  <a:rPr lang="en-US" sz="24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(=1 in this case)  </a:t>
                </a:r>
              </a:p>
              <a:p>
                <a:pPr marL="0" indent="0">
                  <a:lnSpc>
                    <a:spcPct val="115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                            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Applicable 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to </a:t>
                </a:r>
                <a:r>
                  <a:rPr lang="en-US" sz="2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stringlines  warp and curl and other major waveforms</a:t>
                </a:r>
                <a:endParaRPr lang="en-US" sz="24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480" y="859241"/>
                <a:ext cx="11639227" cy="5742122"/>
              </a:xfrm>
              <a:blipFill rotWithShape="0">
                <a:blip r:embed="rId3"/>
                <a:stretch>
                  <a:fillRect l="-838" t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5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120" y="131446"/>
            <a:ext cx="10515600" cy="6172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Case Study TH 59 Morris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130" y="854392"/>
            <a:ext cx="11313160" cy="5713095"/>
          </a:xfrm>
        </p:spPr>
        <p:txBody>
          <a:bodyPr>
            <a:noAutofit/>
          </a:bodyPr>
          <a:lstStyle/>
          <a:p>
            <a:r>
              <a:rPr lang="en-US" sz="2400" dirty="0" smtClean="0"/>
              <a:t>Chatter Phenomena :Pattern Similar </a:t>
            </a:r>
            <a:r>
              <a:rPr lang="en-US" sz="2400" dirty="0"/>
              <a:t>to a 25-foot wavelength.</a:t>
            </a:r>
          </a:p>
          <a:p>
            <a:r>
              <a:rPr lang="en-US" sz="2400" dirty="0" smtClean="0"/>
              <a:t>Spectral analysis indicated preponderant 25 ft waveform</a:t>
            </a:r>
          </a:p>
          <a:p>
            <a:r>
              <a:rPr lang="en-US" sz="2400" dirty="0" smtClean="0"/>
              <a:t>“</a:t>
            </a:r>
            <a:r>
              <a:rPr lang="en-US" sz="2400" dirty="0"/>
              <a:t>C</a:t>
            </a:r>
            <a:r>
              <a:rPr lang="en-US" sz="2400" dirty="0" smtClean="0"/>
              <a:t>hatter</a:t>
            </a:r>
            <a:r>
              <a:rPr lang="en-US" sz="2400" dirty="0"/>
              <a:t>” may have been caused by a discrepancy in the paving operation that occurred at an approximate interval of 25-ft. </a:t>
            </a:r>
            <a:endParaRPr lang="en-US" sz="2400" dirty="0" smtClean="0"/>
          </a:p>
          <a:p>
            <a:r>
              <a:rPr lang="en-US" sz="2400" dirty="0" smtClean="0"/>
              <a:t>Did the contractors struggle </a:t>
            </a:r>
            <a:r>
              <a:rPr lang="en-US" sz="2400" dirty="0"/>
              <a:t>with loose string lines or loose pins during the operation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That was the case.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 descr="C:\Documents and Settings\Izev1ber\Local Settings\Application Data\The Transtec Group\ProVAL 2.7\PSD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" y="3435178"/>
            <a:ext cx="8227746" cy="3026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72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4000" b="1" dirty="0" smtClean="0"/>
              <a:t>Conclusion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r>
              <a:rPr lang="en-US" dirty="0" smtClean="0"/>
              <a:t>Stringline effects are real and Significant but warp and curl as well are faulting are Individually and synergistically more Significant.</a:t>
            </a:r>
          </a:p>
          <a:p>
            <a:r>
              <a:rPr lang="en-US" dirty="0" smtClean="0"/>
              <a:t>Stringless Paving does not correct existing errors but will facilitate correction of subsequent anomalies </a:t>
            </a:r>
          </a:p>
          <a:p>
            <a:r>
              <a:rPr lang="en-US" dirty="0" smtClean="0"/>
              <a:t>Benefit /Cost of Stringless Paving will be more obvious with increased usage.</a:t>
            </a:r>
          </a:p>
          <a:p>
            <a:r>
              <a:rPr lang="en-US" dirty="0" smtClean="0"/>
              <a:t>Innovation tries hard but tradition dies hard. The Street of Whatever leads to a destination of Never. </a:t>
            </a:r>
          </a:p>
          <a:p>
            <a:r>
              <a:rPr lang="en-US" dirty="0" smtClean="0"/>
              <a:t>Choose Innovation: Choose Stringless Paving.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87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Acknowledgements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275" y="1087395"/>
            <a:ext cx="10515600" cy="4718866"/>
          </a:xfrm>
        </p:spPr>
        <p:txBody>
          <a:bodyPr/>
          <a:lstStyle/>
          <a:p>
            <a:r>
              <a:rPr lang="en-US" b="1" dirty="0" smtClean="0"/>
              <a:t>Glenn Engstrom &amp; Jeff Brunner (</a:t>
            </a:r>
            <a:r>
              <a:rPr lang="en-US" b="1" dirty="0" err="1" smtClean="0"/>
              <a:t>MnDOT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Joe Meade </a:t>
            </a:r>
            <a:r>
              <a:rPr lang="en-US" b="1" dirty="0" smtClean="0"/>
              <a:t> </a:t>
            </a:r>
            <a:r>
              <a:rPr lang="en-US" b="1" dirty="0" smtClean="0"/>
              <a:t>Doug Schwartz </a:t>
            </a:r>
            <a:r>
              <a:rPr lang="en-US" b="1" dirty="0" smtClean="0"/>
              <a:t>&amp; Joe Thomas </a:t>
            </a:r>
            <a:r>
              <a:rPr lang="en-US" b="1" dirty="0" smtClean="0"/>
              <a:t>(MnDOT </a:t>
            </a:r>
            <a:r>
              <a:rPr lang="en-US" b="1" dirty="0" err="1" smtClean="0"/>
              <a:t>Rtd</a:t>
            </a:r>
            <a:r>
              <a:rPr lang="en-US" b="1" dirty="0" smtClean="0"/>
              <a:t>.)</a:t>
            </a:r>
          </a:p>
          <a:p>
            <a:r>
              <a:rPr lang="en-US" b="1" dirty="0" smtClean="0"/>
              <a:t>Tom Nordstrom &amp; Dave Janisch (MnDOT)</a:t>
            </a:r>
          </a:p>
          <a:p>
            <a:r>
              <a:rPr lang="en-US" b="1" dirty="0" smtClean="0"/>
              <a:t>Matt Zeller (CPAM)</a:t>
            </a:r>
            <a:endParaRPr lang="en-US" b="1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30" y="2807855"/>
            <a:ext cx="2686670" cy="268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8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37549"/>
            <a:ext cx="6920744" cy="469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062" y="304800"/>
            <a:ext cx="8229600" cy="6327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What is Sustainability ?</a:t>
            </a:r>
            <a:endParaRPr lang="en-US" sz="4000" b="1" dirty="0"/>
          </a:p>
        </p:txBody>
      </p:sp>
      <p:pic>
        <p:nvPicPr>
          <p:cNvPr id="1026" name="Picture 2" descr="C:\Users\izev1ber\Pictures\Tir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704" y="3676884"/>
            <a:ext cx="3518101" cy="202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izev1ber\Pictures\Tir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509" y="3605878"/>
            <a:ext cx="3272379" cy="195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05000" y="56308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A process where no </a:t>
            </a:r>
            <a:r>
              <a:rPr lang="en-US" b="1" dirty="0"/>
              <a:t>animals (or </a:t>
            </a:r>
            <a:r>
              <a:rPr lang="en-US" b="1" dirty="0" smtClean="0"/>
              <a:t>Humans including future generations) are / were harmed!!</a:t>
            </a:r>
            <a:endParaRPr lang="en-US" b="1" dirty="0"/>
          </a:p>
        </p:txBody>
      </p:sp>
      <p:pic>
        <p:nvPicPr>
          <p:cNvPr id="8" name="Picture 2" descr="bird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5855" y="1686791"/>
            <a:ext cx="4191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bird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828801"/>
            <a:ext cx="34099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32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198564"/>
            <a:ext cx="7543800" cy="503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3276600" y="36286"/>
            <a:ext cx="6400799" cy="1143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QUESTIONS</a:t>
            </a:r>
          </a:p>
        </p:txBody>
      </p:sp>
      <p:pic>
        <p:nvPicPr>
          <p:cNvPr id="19460" name="Picture 3" descr="http://www.bestgraph.com/gifs/ecole/interro/interro-0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219200"/>
            <a:ext cx="4800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 descr="http://www.bestgraph.com/gifs/ecole/interro/interro-0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314450"/>
            <a:ext cx="460130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23871" y="5758190"/>
            <a:ext cx="63073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 Narrow" panose="020B0606020202030204" pitchFamily="34" charset="0"/>
                <a:cs typeface="Times New Roman" pitchFamily="18" charset="0"/>
              </a:rPr>
              <a:t>THE END</a:t>
            </a:r>
            <a:r>
              <a:rPr lang="en-US" sz="800" dirty="0">
                <a:latin typeface="Arial Narrow" panose="020B0606020202030204" pitchFamily="34" charset="0"/>
                <a:cs typeface="Times New Roman" pitchFamily="18" charset="0"/>
              </a:rPr>
              <a:t>LESS  ROAD  OF RESEARCH</a:t>
            </a:r>
          </a:p>
        </p:txBody>
      </p:sp>
    </p:spTree>
    <p:extLst>
      <p:ext uri="{BB962C8B-B14F-4D97-AF65-F5344CB8AC3E}">
        <p14:creationId xmlns:p14="http://schemas.microsoft.com/office/powerpoint/2010/main" val="13475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3840</TotalTime>
  <Words>810</Words>
  <Application>Microsoft Office PowerPoint</Application>
  <PresentationFormat>Widescreen</PresentationFormat>
  <Paragraphs>211</Paragraphs>
  <Slides>18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Arial Narrow</vt:lpstr>
      <vt:lpstr>Arial-ItalicMT</vt:lpstr>
      <vt:lpstr>ArialMT</vt:lpstr>
      <vt:lpstr>Calibri</vt:lpstr>
      <vt:lpstr>Calibri Light</vt:lpstr>
      <vt:lpstr>Cambria Math</vt:lpstr>
      <vt:lpstr>Courier New</vt:lpstr>
      <vt:lpstr>Symbol</vt:lpstr>
      <vt:lpstr>Times New Roman</vt:lpstr>
      <vt:lpstr>Office Theme</vt:lpstr>
      <vt:lpstr>Document</vt:lpstr>
      <vt:lpstr>  Merits and Demerits of Stringlines  Bernard Igbafen Izevbekhai P.E.; Ph.D.  Research Operations Engineer Norma Farah B.S.; M.S. Candidate Student Worker Paraprofessional (Snr)  Research Section Office Of Materials &amp; Road Research Minnesota Department of Transportation </vt:lpstr>
      <vt:lpstr> Scope</vt:lpstr>
      <vt:lpstr>       Completed Federal Study  SHRP 2 R06(E) [Completed] Real-Time Smoothness Measurements on Portland Cement Concrete Pavements During Construction  </vt:lpstr>
      <vt:lpstr>                   Sources of Field Errors</vt:lpstr>
      <vt:lpstr>Addition and Subtraction of Profilograms (Previous Work) </vt:lpstr>
      <vt:lpstr>Addition and Subtraction of Profilograms</vt:lpstr>
      <vt:lpstr> Generating a Sag in Stringline Catenary &amp; Vertical Curve</vt:lpstr>
      <vt:lpstr>Analyzing The Curves</vt:lpstr>
      <vt:lpstr>PowerPoint Presentation</vt:lpstr>
      <vt:lpstr> Derived Profiles</vt:lpstr>
      <vt:lpstr>PowerPoint Presentation</vt:lpstr>
      <vt:lpstr>Results of Stringline-Induced IRI</vt:lpstr>
      <vt:lpstr>   Agglomeration &amp; Superposition of Similar Features</vt:lpstr>
      <vt:lpstr>Case Study TH 59 Morris</vt:lpstr>
      <vt:lpstr> Conclusion</vt:lpstr>
      <vt:lpstr>Acknowledgements</vt:lpstr>
      <vt:lpstr>What is Sustainability ?</vt:lpstr>
      <vt:lpstr>QUESTIONS</vt:lpstr>
    </vt:vector>
  </TitlesOfParts>
  <Company>MnDOT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Application of Reliability Engineering in Infrastructure Systems.  Bernard Igbafen Izevbekhai P.E.; Ph.D.  Research Operations Engineer Office Of Materials &amp; Road Research Minnesota Department of Transportation</dc:title>
  <dc:creator>Izevbekhai, Bernard (DOT)</dc:creator>
  <cp:lastModifiedBy>Izevbekhai, Bernard (DOT)</cp:lastModifiedBy>
  <cp:revision>80</cp:revision>
  <cp:lastPrinted>2019-05-13T14:27:13Z</cp:lastPrinted>
  <dcterms:created xsi:type="dcterms:W3CDTF">2019-04-11T16:34:53Z</dcterms:created>
  <dcterms:modified xsi:type="dcterms:W3CDTF">2019-05-23T15:14:17Z</dcterms:modified>
</cp:coreProperties>
</file>